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57" r:id="rId2"/>
    <p:sldId id="308" r:id="rId3"/>
    <p:sldId id="322" r:id="rId4"/>
    <p:sldId id="323" r:id="rId5"/>
    <p:sldId id="324" r:id="rId6"/>
    <p:sldId id="319" r:id="rId7"/>
    <p:sldId id="317" r:id="rId8"/>
    <p:sldId id="332" r:id="rId9"/>
    <p:sldId id="333" r:id="rId10"/>
    <p:sldId id="335" r:id="rId11"/>
    <p:sldId id="334" r:id="rId12"/>
    <p:sldId id="310" r:id="rId13"/>
    <p:sldId id="336" r:id="rId14"/>
    <p:sldId id="318" r:id="rId15"/>
    <p:sldId id="31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TO" initials="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A571"/>
    <a:srgbClr val="0031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108"/>
    <p:restoredTop sz="95393" autoAdjust="0"/>
  </p:normalViewPr>
  <p:slideViewPr>
    <p:cSldViewPr>
      <p:cViewPr varScale="1">
        <p:scale>
          <a:sx n="113" d="100"/>
          <a:sy n="113" d="100"/>
        </p:scale>
        <p:origin x="-8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41556-F1B5-4105-8CEC-E0B1A54F2F1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0D1DD5-0AE9-4801-A55B-7540F1578F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74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0D1DD5-0AE9-4801-A55B-7540F1578F0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41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773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2059F-A277-4724-9B26-C15452250A8E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58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958523"/>
            <a:ext cx="7772400" cy="8915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4293096"/>
            <a:ext cx="6400800" cy="13457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3" descr="S:\Images\Archaeology Scotland logos\Archaeology Scotland - RGB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-5650"/>
            <a:ext cx="2732475" cy="296137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8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2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8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594103" cy="1362075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59410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76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6682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94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35993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993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634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7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5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25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83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87595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E28AE-76F8-4648-9387-AD4413615D3C}" type="datetimeFigureOut">
              <a:rPr lang="en-GB" smtClean="0"/>
              <a:pPr/>
              <a:t>18/04/2017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3524D-A3E0-497D-9917-DDAE269E0B2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 userDrawn="1"/>
        </p:nvSpPr>
        <p:spPr>
          <a:xfrm>
            <a:off x="8676456" y="0"/>
            <a:ext cx="467544" cy="6858000"/>
          </a:xfrm>
          <a:prstGeom prst="rect">
            <a:avLst/>
          </a:prstGeom>
          <a:solidFill>
            <a:srgbClr val="00316A"/>
          </a:solidFill>
          <a:ln>
            <a:solidFill>
              <a:srgbClr val="0031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8388424" y="0"/>
            <a:ext cx="360040" cy="6858000"/>
          </a:xfrm>
          <a:prstGeom prst="rect">
            <a:avLst/>
          </a:prstGeom>
          <a:solidFill>
            <a:srgbClr val="C3A571"/>
          </a:solidFill>
          <a:ln>
            <a:solidFill>
              <a:srgbClr val="C3A5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 descr="S:\Images\Archaeology Scotland logos\Jpgs\AS-Typography-CMYK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02507" y="5316508"/>
            <a:ext cx="2272142" cy="810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263710" y="635635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2"/>
                </a:solidFill>
              </a:rPr>
              <a:t>Archaeology Detectives </a:t>
            </a:r>
          </a:p>
          <a:p>
            <a:r>
              <a:rPr lang="en-GB" sz="1400" dirty="0" smtClean="0">
                <a:solidFill>
                  <a:schemeClr val="accent2"/>
                </a:solidFill>
              </a:rPr>
              <a:t>Learning Resource B - Using Aerial Photography</a:t>
            </a:r>
            <a:endParaRPr lang="en-GB" sz="1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71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rgbClr val="00316A"/>
          </a:solidFill>
          <a:latin typeface="+mj-lt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"/>
        <a:defRPr sz="3200" kern="1200">
          <a:solidFill>
            <a:srgbClr val="00316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316A"/>
        </a:buClr>
        <a:buSzPct val="69000"/>
        <a:buFont typeface="Wingdings" pitchFamily="2" charset="2"/>
        <a:buChar char="Ø"/>
        <a:defRPr sz="2800" kern="1200">
          <a:solidFill>
            <a:srgbClr val="00316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316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316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316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87624" y="3717032"/>
            <a:ext cx="6400800" cy="1345704"/>
          </a:xfrm>
        </p:spPr>
        <p:txBody>
          <a:bodyPr>
            <a:normAutofit fontScale="62500" lnSpcReduction="20000"/>
          </a:bodyPr>
          <a:lstStyle/>
          <a:p>
            <a:r>
              <a:rPr lang="en-GB" sz="4800" dirty="0" smtClean="0">
                <a:solidFill>
                  <a:srgbClr val="C3A571"/>
                </a:solidFill>
              </a:rPr>
              <a:t>Learning Resources</a:t>
            </a:r>
          </a:p>
          <a:p>
            <a:r>
              <a:rPr lang="en-GB" sz="4800" dirty="0" smtClean="0">
                <a:solidFill>
                  <a:srgbClr val="C3A571"/>
                </a:solidFill>
              </a:rPr>
              <a:t>Archaeology Detectives – Activity B – Using Aerial Photography</a:t>
            </a:r>
            <a:endParaRPr lang="en-GB" sz="4800" dirty="0">
              <a:solidFill>
                <a:srgbClr val="C3A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 Vertical of Linlithgow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84" y="1417638"/>
            <a:ext cx="6404808" cy="4525963"/>
          </a:xfrm>
        </p:spPr>
      </p:pic>
      <p:sp>
        <p:nvSpPr>
          <p:cNvPr id="4" name="Oval 3"/>
          <p:cNvSpPr/>
          <p:nvPr/>
        </p:nvSpPr>
        <p:spPr>
          <a:xfrm>
            <a:off x="2699792" y="2560638"/>
            <a:ext cx="864096" cy="84785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64212" y="4838845"/>
            <a:ext cx="1547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Gasworks and </a:t>
            </a:r>
            <a:br>
              <a:rPr lang="en-US" dirty="0" smtClean="0"/>
            </a:br>
            <a:r>
              <a:rPr lang="en-US" dirty="0" smtClean="0"/>
              <a:t>old buildings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267744" y="3424371"/>
            <a:ext cx="817083" cy="14216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5580112" y="2515043"/>
            <a:ext cx="864096" cy="84785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72820" y="4856213"/>
            <a:ext cx="874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Factory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964880" y="3452067"/>
            <a:ext cx="817083" cy="14216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77672" y="4873738"/>
            <a:ext cx="1003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Distillery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6577672" y="4135206"/>
            <a:ext cx="98191" cy="73853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6174853" y="3256692"/>
            <a:ext cx="864096" cy="84785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111072" y="2326671"/>
            <a:ext cx="864096" cy="84785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758423" y="4880917"/>
            <a:ext cx="967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Gardens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043570" y="3256692"/>
            <a:ext cx="374126" cy="167011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54508" y="4207771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Field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6475775" y="1437261"/>
            <a:ext cx="864096" cy="847854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7079540" y="2326671"/>
            <a:ext cx="501869" cy="188110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915816" y="6093296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at this </a:t>
            </a:r>
            <a:r>
              <a:rPr lang="en-US" dirty="0" smtClean="0"/>
              <a:t>historic photo and </a:t>
            </a:r>
            <a:r>
              <a:rPr lang="en-US" dirty="0"/>
              <a:t>the </a:t>
            </a:r>
            <a:r>
              <a:rPr lang="en-US" dirty="0" smtClean="0"/>
              <a:t>modern image of the same place. Can </a:t>
            </a:r>
            <a:r>
              <a:rPr lang="en-US" dirty="0"/>
              <a:t>you spot </a:t>
            </a:r>
            <a:r>
              <a:rPr lang="en-US" dirty="0" smtClean="0"/>
              <a:t>at least three </a:t>
            </a:r>
            <a:r>
              <a:rPr lang="en-US" dirty="0"/>
              <a:t>differences? </a:t>
            </a:r>
          </a:p>
        </p:txBody>
      </p:sp>
    </p:spTree>
    <p:extLst>
      <p:ext uri="{BB962C8B-B14F-4D97-AF65-F5344CB8AC3E}">
        <p14:creationId xmlns:p14="http://schemas.microsoft.com/office/powerpoint/2010/main" val="78242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Modern Vertical Satellite Image of Linlithgow  (Google Earth)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4" y="1556792"/>
            <a:ext cx="7875588" cy="4162029"/>
          </a:xfrm>
        </p:spPr>
      </p:pic>
      <p:sp>
        <p:nvSpPr>
          <p:cNvPr id="3" name="Oval 2"/>
          <p:cNvSpPr/>
          <p:nvPr/>
        </p:nvSpPr>
        <p:spPr>
          <a:xfrm>
            <a:off x="5292080" y="3212976"/>
            <a:ext cx="1152128" cy="1080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918221" y="2132856"/>
            <a:ext cx="1152128" cy="1080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508840" y="3913341"/>
            <a:ext cx="1152128" cy="1080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88633" y="3380558"/>
            <a:ext cx="1152128" cy="1080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604482" y="2840498"/>
            <a:ext cx="1152128" cy="108012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08728" y="5751656"/>
            <a:ext cx="618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Flats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685238" y="5804856"/>
            <a:ext cx="1430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Mature trees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187921" y="5852774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Housing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148416" y="5793593"/>
            <a:ext cx="139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Supermarket</a:t>
            </a:r>
            <a:endParaRPr lang="en-US" dirty="0"/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7187921" y="4993461"/>
            <a:ext cx="255053" cy="92494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7794282" y="3212977"/>
            <a:ext cx="18078" cy="270542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3" idx="4"/>
          </p:cNvCxnSpPr>
          <p:nvPr/>
        </p:nvCxnSpPr>
        <p:spPr>
          <a:xfrm flipV="1">
            <a:off x="5833804" y="4293096"/>
            <a:ext cx="34340" cy="152072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4211960" y="3933056"/>
            <a:ext cx="46458" cy="194049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892184" y="4471940"/>
            <a:ext cx="286114" cy="13860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908728" y="6089724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at this </a:t>
            </a:r>
            <a:r>
              <a:rPr lang="en-US" dirty="0" smtClean="0"/>
              <a:t>modern photo and </a:t>
            </a:r>
            <a:r>
              <a:rPr lang="en-US" dirty="0"/>
              <a:t>the </a:t>
            </a:r>
            <a:r>
              <a:rPr lang="en-US" dirty="0" smtClean="0"/>
              <a:t>historic image of the same place. Can </a:t>
            </a:r>
            <a:r>
              <a:rPr lang="en-US" dirty="0"/>
              <a:t>you spot </a:t>
            </a:r>
            <a:r>
              <a:rPr lang="en-US" dirty="0" smtClean="0"/>
              <a:t>at least three </a:t>
            </a:r>
            <a:r>
              <a:rPr lang="en-US" dirty="0"/>
              <a:t>differences?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48802" y="5718821"/>
            <a:ext cx="78957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Google Earth. Image </a:t>
            </a:r>
            <a:r>
              <a:rPr lang="de-DE" sz="1100" dirty="0" smtClean="0"/>
              <a:t>© </a:t>
            </a:r>
            <a:r>
              <a:rPr lang="en-GB" sz="1100" dirty="0" smtClean="0"/>
              <a:t>2016 </a:t>
            </a:r>
            <a:r>
              <a:rPr lang="en-GB" sz="1100" dirty="0" err="1" smtClean="0"/>
              <a:t>Getmapping</a:t>
            </a:r>
            <a:r>
              <a:rPr lang="en-GB" sz="1100" dirty="0" smtClean="0"/>
              <a:t> plc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2694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Our site (Template)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0375" y="5157191"/>
            <a:ext cx="7875956" cy="484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</a:rPr>
              <a:t>Reproduced with the permission of </a:t>
            </a:r>
            <a:r>
              <a:rPr lang="is-IS" sz="1100" dirty="0" smtClean="0">
                <a:solidFill>
                  <a:schemeClr val="tx1"/>
                </a:solidFill>
              </a:rPr>
              <a:t>….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r>
              <a:rPr lang="en-GB" sz="1100" dirty="0" smtClean="0">
                <a:solidFill>
                  <a:schemeClr val="tx1"/>
                </a:solidFill>
              </a:rPr>
              <a:t/>
            </a:r>
            <a:br>
              <a:rPr lang="en-GB" sz="1100" dirty="0" smtClean="0">
                <a:solidFill>
                  <a:schemeClr val="tx1"/>
                </a:solidFill>
              </a:rPr>
            </a:br>
            <a:r>
              <a:rPr lang="en-GB" sz="1100" dirty="0" smtClean="0">
                <a:solidFill>
                  <a:schemeClr val="tx1"/>
                </a:solidFill>
              </a:rPr>
              <a:t>Photo </a:t>
            </a:r>
            <a:r>
              <a:rPr lang="en-GB" sz="1100" dirty="0">
                <a:solidFill>
                  <a:schemeClr val="tx1"/>
                </a:solidFill>
              </a:rPr>
              <a:t>description</a:t>
            </a:r>
          </a:p>
          <a:p>
            <a:pPr marL="0" indent="0">
              <a:buNone/>
            </a:pPr>
            <a:endParaRPr lang="is-IS" sz="1100" dirty="0" smtClean="0">
              <a:solidFill>
                <a:schemeClr val="tx1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508104" y="1268760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you spot</a:t>
            </a:r>
            <a:r>
              <a:rPr lang="is-IS" dirty="0" smtClean="0"/>
              <a:t>…</a:t>
            </a:r>
          </a:p>
          <a:p>
            <a:endParaRPr lang="is-IS" dirty="0" smtClean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…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...</a:t>
            </a: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...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217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Our site (Template)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0375" y="5157192"/>
            <a:ext cx="7875956" cy="432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100" dirty="0">
                <a:solidFill>
                  <a:schemeClr val="tx1"/>
                </a:solidFill>
              </a:rPr>
              <a:t>Reproduced with the permission of </a:t>
            </a:r>
            <a:r>
              <a:rPr lang="is-IS" sz="1100" dirty="0">
                <a:solidFill>
                  <a:schemeClr val="tx1"/>
                </a:solidFill>
              </a:rPr>
              <a:t>….</a:t>
            </a:r>
            <a:r>
              <a:rPr lang="en-GB" sz="1100" dirty="0">
                <a:solidFill>
                  <a:schemeClr val="tx1"/>
                </a:solidFill>
              </a:rPr>
              <a:t> </a:t>
            </a:r>
            <a:br>
              <a:rPr lang="en-GB" sz="1100" dirty="0">
                <a:solidFill>
                  <a:schemeClr val="tx1"/>
                </a:solidFill>
              </a:rPr>
            </a:br>
            <a:r>
              <a:rPr lang="en-GB" sz="1100" dirty="0">
                <a:solidFill>
                  <a:schemeClr val="tx1"/>
                </a:solidFill>
              </a:rPr>
              <a:t>Photo description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915816" y="6093296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at this </a:t>
            </a:r>
            <a:r>
              <a:rPr lang="en-US" dirty="0" smtClean="0"/>
              <a:t>modern photo and </a:t>
            </a:r>
            <a:r>
              <a:rPr lang="en-US" dirty="0"/>
              <a:t>the </a:t>
            </a:r>
            <a:r>
              <a:rPr lang="en-US" dirty="0" smtClean="0"/>
              <a:t>historic image of the same place. Can </a:t>
            </a:r>
            <a:r>
              <a:rPr lang="en-US" dirty="0"/>
              <a:t>you spot </a:t>
            </a:r>
            <a:r>
              <a:rPr lang="en-US" dirty="0" smtClean="0"/>
              <a:t>at least three </a:t>
            </a:r>
            <a:r>
              <a:rPr lang="en-US" dirty="0"/>
              <a:t>differences? </a:t>
            </a:r>
          </a:p>
        </p:txBody>
      </p:sp>
    </p:spTree>
    <p:extLst>
      <p:ext uri="{BB962C8B-B14F-4D97-AF65-F5344CB8AC3E}">
        <p14:creationId xmlns:p14="http://schemas.microsoft.com/office/powerpoint/2010/main" val="71090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 fontScale="90000"/>
          </a:bodyPr>
          <a:lstStyle/>
          <a:p>
            <a:r>
              <a:rPr lang="en-GB" sz="3600" dirty="0" smtClean="0">
                <a:latin typeface="+mj-lt"/>
              </a:rPr>
              <a:t>Ideas for investigating aerial photographs</a:t>
            </a:r>
            <a:endParaRPr lang="en-GB" sz="3600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08720"/>
            <a:ext cx="7875956" cy="5328592"/>
          </a:xfrm>
        </p:spPr>
        <p:txBody>
          <a:bodyPr>
            <a:noAutofit/>
          </a:bodyPr>
          <a:lstStyle/>
          <a:p>
            <a:r>
              <a:rPr lang="en-GB" sz="2400" dirty="0" smtClean="0"/>
              <a:t>Identify features that have obviously stayed the same</a:t>
            </a:r>
            <a:r>
              <a:rPr lang="en-GB" sz="2400" dirty="0"/>
              <a:t>. </a:t>
            </a:r>
            <a:r>
              <a:rPr lang="en-GB" sz="2400" dirty="0" smtClean="0"/>
              <a:t>Look for well </a:t>
            </a:r>
            <a:r>
              <a:rPr lang="en-GB" sz="2400" dirty="0"/>
              <a:t>known landmarks.</a:t>
            </a:r>
          </a:p>
          <a:p>
            <a:r>
              <a:rPr lang="en-GB" sz="2400" dirty="0" smtClean="0"/>
              <a:t>Identify features that are markedly different – how do they differ, and when did these changes happen?</a:t>
            </a:r>
          </a:p>
          <a:p>
            <a:r>
              <a:rPr lang="en-GB" sz="2400" dirty="0" smtClean="0"/>
              <a:t>Look at the surrounding landscape – what </a:t>
            </a:r>
            <a:r>
              <a:rPr lang="en-GB" sz="2400" dirty="0"/>
              <a:t>features </a:t>
            </a:r>
            <a:r>
              <a:rPr lang="en-GB" sz="2400" dirty="0" smtClean="0"/>
              <a:t>can you spot which make </a:t>
            </a:r>
            <a:r>
              <a:rPr lang="en-GB" sz="2400" dirty="0"/>
              <a:t>it </a:t>
            </a:r>
            <a:r>
              <a:rPr lang="en-GB" sz="2400" dirty="0" smtClean="0"/>
              <a:t>a good location for our site?</a:t>
            </a:r>
            <a:endParaRPr lang="en-GB" sz="2400" dirty="0"/>
          </a:p>
          <a:p>
            <a:r>
              <a:rPr lang="en-GB" sz="2400" dirty="0" smtClean="0"/>
              <a:t>Has the way people use the landscape changed much over time? How? </a:t>
            </a:r>
          </a:p>
          <a:p>
            <a:r>
              <a:rPr lang="en-GB" sz="2400" dirty="0" smtClean="0"/>
              <a:t>Compare historic aerial photographs with historic maps to see if you can identify long lost buildings or sites and their functions.</a:t>
            </a:r>
          </a:p>
        </p:txBody>
      </p:sp>
    </p:spTree>
    <p:extLst>
      <p:ext uri="{BB962C8B-B14F-4D97-AF65-F5344CB8AC3E}">
        <p14:creationId xmlns:p14="http://schemas.microsoft.com/office/powerpoint/2010/main" val="217266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0375" y="7937"/>
            <a:ext cx="7499176" cy="1143000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Plenary</a:t>
            </a:r>
            <a:endParaRPr lang="en-GB" dirty="0">
              <a:latin typeface="+mj-lt"/>
            </a:endParaRPr>
          </a:p>
        </p:txBody>
      </p:sp>
      <p:sp>
        <p:nvSpPr>
          <p:cNvPr id="2" name="AutoShape 2" descr="data:image/png;base64,iVBORw0KGgoAAAANSUhEUgAABQAAAAJnCAYAAADIsv6bAAAgAElEQVR4Xnx9B5hdVdX2e26/d1omM5PeE0gh1NBDCRCaVAVRFPhULB+gIPDRe1UB6QoCnyI/ioUi0oQAoQUSktCCJCG9l5lMpt1+7j3/866917l7Bv//5IGZufeUfXZd693vu5b3yur2ADzKJVSqVUQ8D140AnhRpJJxVP0q/KCMaCSCSMRDtWpO51GpQs7zotHws8Av2S8Br1ox50Ur8H0f0YiHZDyBTDGPtSuW45l/vASv0IsJ06aiuakNQSaFzz77BK3pKDq+XI3169fJ9VP33BOHzToK0/eYhraGFmTznbjpupvx2nvv4JhDDsONt/0Sjc3NSGXSqNrnl0oV9Ozcib/99Sncdfc9cp/m1iG4/7478Y+n/4qhI4bjm98+Czu7tmLRR4sw54W56Fq7CnUjWrDvPlMwfsJ07DppIqINjaiPesh4Abbs7MGuzW3oRRGr167HmGnTkE40YNHHC/H475/CHrtPxgnfOBlPPfF3rF2zFvVNzfh0zisYH5RxYn0KU+rTUo6OUgkd51+O5OA2ZGIe2nt68dt77sCO7R3IlcvwYhk0tQ3F8GEt2LJ+Lbp2dGBQSyuGt7XizLPOxuxDZ+D1dxfjtZeewaVX3IAd29vRV+xG24gRWPHJlxg8fIQ8Z337Nvz6ltsR+DkMGj4edz/2OIaNHoVYJoWSX0YiGkWuWMRLf3wSj91zh5xXXzcIV//uEQQdO7Ho448RbzBljqSbMWHXidj/oAMQxOKIxKpYMPd9LH3vXbROmohjjj8JdU3NiHk+Kigjv70bG9csw5JPlmLl2pUI+grY98C9MG3fQzFs7DggUsHWrI+nnnkfS199TJ7RGPMweGgbRkyYhJGHfQ3xnk1Y+8mn2NHTDa/SjXjrROy99wx0d3Zg+eI3saV3MAYPbpJrU0Mm4/jj9sH0kS2oooTenh4sfHc+Fn/ykVwbRJvk55ZtOczcYw9s//ILLNqwHduXfgG/1Iv6kZMweuouaE7EcMjMAzDza6eg4BexY+dOrP58Obo2bkC2uB11ySEYvfd0tIwch4/nvYvVK1Zi1tFHINrchi2bt+KPN92Kvk0rMWRYM1qmH4gZs49BQyKBZ+64Ftu37sSUGQdi5qkn468P/17OiyUakGobilN/dgH2njwZzzz6EN5/+QWM2PMANLUNxop33pPyHfy1k3DaNVegL+dh05oOvPib26Xsh377mzjqjDOQTiaQSqXgxZMIIlHEozFUgzIiXpxDVI54JIoKAnhVT/6uVnxUq1VUK1UkUnFEIlH4ZR+xeAylYgnJWAyReBReEAGiHqplX84plYpyfaFcQlCpIB5LoBqYeYHzh/7O+8QjEQTRiIz9SjWQZ0WiEVSrgF8uIcJ5JRozBQw4oQB1adPnerNZ+S4SAap2LpHTIhFE4UlZ/cBHNBaHVzHPD6KevKe8UzKBoFqBF4nKTx6Vig/fD+S9zbM9eScesVjMfmfOZfkQiSKTSMAP+Ld571g8iXQihrI835zLa80DApQqJRRyBaTSacQjMXgRU9+8R6lcQiKeCN+H78b34KsnYhFUvIiMS76vF/VQKZexYO47GLnrRLQ1N8tzKuUCAi8GL/DlZ4QNLO/BMpXhF/LyvLj0iQy8iClbUPVRRknqPhqJoqs7iy3b27FpE9BXrmB4axMmj42gIZ1EulRBPhGFF0kiVZdE1Qci5Zzcp8RnRiIoBWX4RR8VD4hFEtJuRd9H4Pu2KgIkkzFEYzFU/QpisYTtP3lUfB/JdEbKW/JLSMQS8OIx8zOowM8XzD2iUXR25dHbk8fny9tNHQOYPrkNDY1p1NWlws+S8ahtQ7/WHnxvmH4V9QLpg6zvqPQrD5FYHKViAVWf/T6BZCKBcoVjwrwDj2rAdTHylb9j2m/DbyDvwoPn87qgWpVnSfuXS/AiEXie6Q9J9s8K2zkKr1JBmX3Ur7IypX3Ytaqe6V9SfvuZF/eQiCdRqZRR8SuIxqKydnON9rwogqCCfKEELuO8RupRXqQCvxIgFjXP14PrOMdHLFZbx/lZsVxEMp50nm9+jQTmPJ1XzB+cb2plZb2yHcNnsE6rAeozaRSKZSQSMZRKbIcI8kXT1nJvp545VnkkE6aNK2zHoCrtxyMej8s94/FauWXM2rqSn07dRKM8vyr1w4OmDOvf3NscHkzdcFx6XgR26KJUYn1GkUimpL9USmXEE/Gw3OVS2VwXjYPmkBeLyrzos10LJakr9iC2MesvmUmhUvJRkfmrdi7HlZSn5KNUKcq57APajuY78yz2k0QiIX1Aj0rVnMt7hp+xj3ic0/PwYebJRDQR9i29B/thxK4NFXkm+zCr3EM0yrFjxhF/pJJJmev5fixzpVJFxS9h644sPl28CMccdbi8M+9ZLVXAPsv7lX3OuxyLEWl/jhHTlklEY/bd/Wr4u7yvb9/XvlDVDxCJRlH2S6hwTvbs3MvvWZ8R0y4xL0AkXmsjad9IHPFYDGU7R3FdMu1t5txYwvR3LZcxcqVDicHLnsc5uVqpyFrKdTYIqjLXst5Z/37JRzwaQQWenMeyyjtGIiiWtZ9wbuW9KuE5vI8pYxSxONfiiukfzvvJekb7S/pa/3HM8/m9X/FRzmaRbGqUa809PKl7llfez/b7cN2Sd7a2PecntlWpiJjtj1JWv8ouJ1MU58uIXfNss5k6jyVQymcRTyQQjadkrarofWUO9pAv2vaMRqTdWeagGoD/eK+oX8Enny3Bi3/9i9xz1C6TceIJJ6Bx6FCk6zIo+CWZL4NoVNb6wLk/51bWf5ljnO/oRZBMJBGVVaAKj+1V8aUvu+XiczhOeaST/fuM73G+TZj5k/aN8+6mn8XkfuyPjZl6lPl7pYSYncv8oBpew89oA2jdmesj4Dk6r9Fucg+zBPB/ph+VuRjb9jN9k/VQu0b7QNSLSt/jf9rePNd2ZRnIci/eosqq8owtZdu8UCrIfWOJhJxDH65cNLaF+0yOf86r2mfLfhmpREyKWC4WkMzUSf1zXU3KnF2ROijTduTa5ywk0agnz5H3rFTEHtDPZG2LshwBgkoZXjSOWKw2BnTtYx805S3ZNS2KQqEo5+p3UqPFEspBgLjnYdWqtVizagUOnnkwGpqMT0F7j/ek/cKxTnsvHo8hGo2Cj6U9x4P31s/lvpWKnMOf5kYVsQukvOyD9n15X2l/O4CKtv/Z5VXek2V23zeV4rpv7q/P4v3B+d6vyPvwYP2w7vg517vQjLDnSf0G5v7uus8+xnpjGZOxqNj4pi5NnQ88+E4pzrFhp6JfUO53rpyTisG37zewXTkH9fb0oadQQWMqinQmBV9mONaNJ2XnO/A6Hp3dBTkvU1eHaDIh7cj3ZPvwYFsMPKQOWO8+5w3zPmGbce1CID6F1ClnImsjaJ/Sn2U+S2yfeNgH5ZmcM20ZtO61b0n/4dhx5iktn9ap25elbNZGlPdje7NsrGPn0PdOJRMo0772zHpbLtIu9MM+wXKxLX1O3Lad+I56yL2DCir0XbSf2npXe1bGIfsrbXPayqmEWQjsEbPrrPhDYsOaOfQr447raZRrSxnpVALZnj5E7PxCJyPGucz2bW1vqd9oFPlSSb6nzcGfZp2stTXnT8/agqVCWdZgGQvW94snk2z4sMzu/aWPVypIa1nMsJV5PM6537mPey7PSbG/FgvhMAzs+KYtoPOEljOoBHQRawf7NN9XjH3AS0aRjMZlDc/ncoK/8YjEIvJ7Mp2SeXTVqs1Y/u9PcciRR6KlIY1ArA27PgRVGZP0H1kn5XIJqWQaXixW8804V1RK8F5YsT0QQ8kvIxLjElzrZLEEO7kfLh78zq+WxSAPdLBYEJDOaznwoABgNDCGkgwWd5LmMlyqIBpPI7uzHX1rl+OzFV/Cy2TQ1NSCz1esw8F7TZbr+rZ8iTfmzMOXy1bDS8Ww715749RTTsGM6btiU8cW9GztQV3TIIzbdRJa6sykLZWVTqGQy+OtD+dj4dw38fnypVjw3nxUS1n84ld3YvXadXjt3XdxxOxZ+PDtDxFkkth7+jQcvOtEDB7Vimpfr4B7pWwW/3hpDkaMHoFjDtkfacTgpRMI8iXQlF742TJsat+KTDKD3/3mUZzz7ZNx9IknobOnD1df+Qtkyzn0dfbA274RM2MBvtPSIODfa71FPF/wEUnUSXnPOf+HmPv6WyHYRwBwyu7TkM3lsOfkqVj55b+xYcNWxFIx3HTNtdh3/wNw35134oNFH+Cya25GV+d2LP38IxQD4yh97agj8PIbc+X3Z//6J2TicSRaR+Gm+x/C6JHDUd82WAwjOlMEAOe98k/cddW1IQB4+yO/Q5BoQt+mdXh93rt467ln5V5TDj8FN//qBsTrmtCV78Yff3Er5v79SUyacThuvu9uDGoZjkzSQ767E2/88zn87c9/RtvwkVK38+bNw4YvV+KAQw7Edy+8CvGRo/DhovkCmBXat2HS7rsJMLbk+X/K5wTAvvNfZ6OhLoMNy5fj8Qd/K0DYyLG7YOZhB6GxbTheeeZZbFq3Qj47+6ZbMeugA6Sc7ZvW44U/PIbPvvgSJ3/jRNS1jsCyz97F3x99GkOHD8OPb70ebUOHoX3bVjxy7c3YtmWrAGknfv10JJsakEhEBAB5a957eOXp5+WeZ51xEjp39OKJJ36HRLIV3/rvH2Da9L2w7YuPsLqngoNmH4p8sYQnb7gRyxbPF2BPwbl357yJNx56SMpPAPDE756Fh399rwCAPAjuHXvxldi65BM8euWVcp6+/1P33SfvyOu+c8VVqGttpeWCF//Pkyh2tOO0H52H1LBWpMXIjSCIx1Asl8AJuVI2kwcnS7orMhbt7CMGGyd02w8EEIvG4BeLyGQyAvLx6lTa9CmCfyUavtbYI6Ajk73dEAgqVZl8Y15UHAmCfHQeON/HkzFxGgmq6ETIiUmAPxrH8mwLkpUrAtzRMStaR4HXENATsNI6oZwgCXTySMr7VVEhsEPQ0S4gCuzxXgoC8icXMD5f75Wp4/vy3Xg3Y9zxKJZ8eBG+SxzlYhEBnUUBSmLm/bxoDQB0jFg6rOwLmXQKHufTaICyH8gCQ0eC4GG2ULTPM89iGbk4EDCiq6L2VLlUwkfz5mP4qFEYPmokioW89E8eBP++ckQIYhbhRRPgEpxIxlGGj2Q8hVw5glwxwM72bqza0o6e7p2ojzVhyh5tGNyQRjzmIR6LIMY13C6UXDRCg8o6qFyIaBCVBICqCrLBxVXa3qMBUhSgNZWOi8NHR4s/pf953FTiYmVWwVKV4GcVZYIicRrbEVSCKgrdfdjWWfh/gn7JVA3gIJgg5bAgp/SJdAZVAgd0gvgc30eCQGRQCTexCADykHf1CHJEBADiKijGBMFr29/UKVLnj0AVrxdjhAA418mAYyoRAsW8JzgWBFgvhWA0gUY6QQkXpCGo43rSalzZzwjIp9Np4/jHEzKm6XAqMKXADw1AglpifMQNwCjfqRFaroAGY5HGsm1PaRc7llzgyKfBZQEmOtkucEhgKgQPbGctWsBOgVXeNxWLIlcoGJCaf1vnWoEjjjuOZZljbHn4bmy3cskAgwRQCfLxHmw/gk1mU4D/BUgSqLb355qpcwzHFEEnBUkJyHFuVGBfe5C41rYvxKJxqS/pS2zbONuTGwEe+B0dg8AB3Aj08eAzXPNc26hUyMs8quAf2zGVSIfgqbSRvSfvxXsTJEwm0195lrQT6zOXF5tM7yPl9bnhkZa5RgFBTs/xlCk/gcve3h5aMGE/S0QtuCvGGh2MAH6RgDSBmhgIAur8LuOEBirXkQhdBs5sZgzzHQQELPlYtnorVq/4Nw47dH/pr6w3tpOca+uYwCrnEJnP2eZeBPFYXAAEHnx/AjyIxKXP8e9YwI0VOkJ0aDk/RpHL58J5hRNmwhr8MiVVyvAjUaS1fYIgBP+krxGEsHMCxycBGY5tFxjkZoEe3AhTEFadQM4bdKS4zvGd3CMaZ1tWBUTnwb5HwHTgoX1Nx4Cc52you+cb0NHUAe8vbULw0Y5dlovFoCPc09eHulQa0Xhc1lYDIhKsjQuwJ2OKjlililiCIGYAv1RG1QtkjeJ92fwCylY5hxDEYt8yNj0BfNaZnzeAkAu0Vstl+TuRSKOvrxeVKgkE/NtuhBBAto6W1rGuN3QG6YTR2Vu/dovce0hbA+LJTPjcUtnMCy6IxrZjuWlvcF6Uo8q125MNtYoFttnH6NMQyGMf49rEZmbX5BpFACxi251AiPZ7brDxPgoA8lkEG6VvWgCvWjb1xXmRm22FUincQOB9dC10y60ApoKE0SgBfQOAhzaALUdcEHXPABgW7JC+FWE5AhnbLD/7CccI+yT7Ce/HeqHdoJuB0ncrJSAwbeJZIFDKxg1Wg3fLT93oKhaKKBTy0qe4dvBz+oj8yf5LMJv/qpVA7AgerN8U7SdZ5w3YFYvE4VcJeBYF1Eknk8gXzTgZeCgAKPeqBCFgJ+CKBeMIkChgo8AO17hCsRQCZQQieAig5NhqnJ95EFT6fPECAQAJLLmAmto/AgCyjyQNIKBHPtuHdF094nau4XMVlAk3EOzJCgTJfWKxEPwj0KaAnykn7dQagMjy9AOtnOeHAJGsQwZoUmCJ9aeAFy8hMKAAHTctDCDKNZXrrAU2hfTjy/h3QSsXrJJ+NwD0ckGs/qAuN7iiKGTzAjC5AF7YblwhLKgr97Zty9/ZduVcDktWbcHuE4djy9Z21A0ajJFDB0sHHdj+btlccNR0ALvqK2hq61EAVdvheT8X7NWqZjncMrq/a9+SzQAHZOLzuFryM93oVlCN9fX/O7S+tZ0U+BVQiWPaPifJNd4uVaxngoEKPuuzFUhkfSigzWcTGFSbkQC0AqU8h/2EgLWOUWMYBNIvxc6185ICyMYf4oZGDRzXtuH5Ujb6dBYA5JrPzQJpryhtbdPfXaBuIEjH+whBwL4v12QBrGmTcG4v2jHD6YflDWqbpwTE6GPxp85ZCgjqZgTvy3KoD6ntw8/DzfQq+4cBI0tF4mYR+V0PKb9zGIKHqTP6U+7cHZ5GG9C+v7uB4QceqqUSkskUitxMSRIALGHVmu0CAB533FECCurmo5aRm9O+JTuEm0VaRvZv+t2lErwnlmwNGpJAKqiI0QQyVqwHLM4AT7TIu2KniVhcAEDuqLsHOxs7Hw+yBj3ustGZ5eCmkWSdKRqbNLqSSQ+xXK+c38ddqjJQ6OvDF59/IkzARlSxx7Tp6NyyGe9++AE2r1uLEWPHYcaeu+GUk0/H2PGTAM8YA4l4HRJk6dC58kvY0bUTGzZulO82rduIiy+9CN3dOVx4/k8wcco03Hnb9egtlPH1k07G+EkTcdSsI5FM+QL6LV32JfacsTdee+stbF+zVNiAp5xwrNzrky+WY9SY0fL7ex98iKf//CfMmHEAhrU24PAjjsSIoW3o6Mvhv8+/Bos/WoRRQ5vgdXb3AwAf78ziHd/UHb//0Xk/xSdLvsDSTxdj2cr18vmRRx2GFWvX45ijj8bEceNQjWVQ6evASUccKd/f+9ADeP6V13DEiadjy2cLsWz9OgwfMw592zfh/Isvx7DWIfjzc09izvOvyPlT994Xl93zIIYNbkMsnegHAL736lz8+oqLDFOwpRU3PfwkJuy2ixiWHUuX4Kqf/hgbNm3BrONPx0+uvwnpQYMFAHz+vnvx3B8fDgHAxuY2REu9ePP1V/Ho3Q8ApV5cdt1tGL/vvlg3/x3cdsNNyBZL+NbFV6Jt8kQ895uHsPnTBUi0DsJVV9+GSQfvi5Ufz8FtF/1KQLAfXnIFTjr7LPRu2oArLrgoBPsuufc+LG8v492/PYylr78iYNuPfvlLnHDMbHnXt16bg/tvvxZ7jZuCC2+8HuWhw5Hv9fHms3/Gv5ctw88uvwSjRw9H15ZO3HbZ5QLYnf7Ti3HaD89FQyyO3oiHxf96DU/ccR06O32c+uMf4phvnw4/l8P9V10n5xOgu/qeu7BjxQq8+vxzOO1/rkRfBXj1nl8Kg49l+q/rrsK0Aw/E6jXr5V15HH/6KWgbPREPXnNNyAD8+W8fwLhpe2Ht/PdAwK/bD7Dn0afizHNOwTOP/wHv/uXvci3vt/fMQ9GVy+JPjzyDU74xG5N2n4Riic5gQnYAInEzwXDcye5vJIKCsIECMQ5TMTLSDAg2EFRLp5Mol8lYMAw9HnS0ObHT8FdARIxM60ARzOFBoEoAQMswIHuQ39DhFQCPwFaVbBdjPFW52xP+bpxBdQCViaigYCJhWAIEBHkd5xLd1VZDlz/pVNIwV5DS/alsQHU4WH4aqjwIciooaFiBZmeZ4ASPfKkIj7teyZRM9ApkGsagqUdxAi2Imc8WxIBjufkcXazkvRUkofEsO3bGKeT1vl8WoFUP3jufzWH+h4uwy8hWjNp1mjAqyKww97K7vdWiMPX0kLpBRJwINiNZkX4QxZb1Xfh46WbkOjsxZGgbdpk0FM1tTUilPSS8EhJkJ9BxAN/RMoXoGLMlq4Ex/LmuBgRVyqbOaIQQAGRbRmOIVvksMi0IJnqyC02Dh6AgWYIKpNGpJPhHkI6spEw6g1I+j+5cFUtXbUNXpzHYBw1OYurEocL0q0snpR30iMnuKEEEC9gITZGOunW07VY6nRP6dC7bhfdQp9MYCeFthSWnhwCyNAgIrvw/DmEOxZOG9VOpolgqhMAhHSrydfRdOfboHJQcEInrqzgECcPsYZspyyvKndZqIH8nyBrTgcnPLPDDc2gMipOnBi4Zt2yfSiB1TEYef/L5NCgVFAtfie1RJDOFQEwsrEM6kcqqU4dQ6lgAMnM1+5cCfNoWBPh4pGmw8Pk0Dm3fJzDOo1AshtfpdwqqEmAlo4yMHf5OVYIXEJyIo2Q3Fgn+sS4VRKHxU1SGirD/YsKU5EG2pIwZy/pj/ROQUJaf1qsAhlXjPHNOEZYiMXw6xhYYENvSAevS6Tq5vwsM8lkEAWlQ96vrCgHxWh9mHao/SntLbSpld/I+wmKkUW/ZffI+2vYJguwxYQsK888yvpQ9mu01Dm6dMvkJ3CYNYErGEwFCAlUsk5YlZI3Z58qYj7JuybgjmGjZAALoG7aqAoCbOroxf85LOP60byCZjMv3LitT1SIC+uvuNgGqKJ1RA0bkCzlhOHEt4Voj7+tZQCpCtIaMboAANechYXIp888CgcJSC6oCCnK9kPYAHVHzDAJ9ynDV+ULXBtYt1yN9tgHda0wzAh3mHiWxo2j3hnOLZZVHAzMHkfEnaxTtXT5bJxrOE7Yf6xgMGYBE8ZQBEjOgDQEuWYMt0OiChApQcAwJA65MB6WICPuTsPnsvMKNNjvvCduLc4Ey121ZpSz22WxTAXylv9HhtIBtpSr9hvY85zcCfX7JOMfFSiB+hAKAhWwPitUaq05BMG0T9kEB3WKGKR6uD7acMtacjRjaBMqMVCBNVQvKuJP28QxgySVA2HuWScrxrQcBZQV+9TPaM5xTOJ9zQi2UitLP5D1TZi5hHavDRQBQAVgZB7Z9enJ9Mo8q40/6nwWZ/xP7j+2reDOBnjSfxTqXTY6y+GGcA1LpjIw1OoF6KENU2suySmVDy4JwHCu62UmDjsAfx1t4f/gCHoYgtt244nqv7cHxatrBAH3s+/X1DeGcznIWsn0yV7Hf8dBNP/ndzqscLVx3PY+MQONoqx2VzxlfLpaMGwfc3kc2LQRc8IWWQ3aYsM4s4KWMOf7NuiNLTg8FIPi5e3C9ddmEG9ZtDhmA8UxG1mMFv2R8Oew62oYpAckN209BE2FZBQawkjIoe9iWUzfhyGjUSZ/vRNCIYKi8VyqGigUx5DxlXopSIN6faUiA0zLEpI4JdFtWIwEz1qP0V8dPVwCQ32fIEGY1e1EUyYxzWG+8TgHPgcw1rQ9lMCp7Tn/yndKptGFo18jpyHX34P1572PeSy9i7AEn4oxTDg7ZfsrkdNtJP+PGhl8sC/A3fFibvBPbaCCYy/L2AxFtGwv70QH+2O4DwU29F+tQgS1hfzrADj+XTZYBuIfLtgz7mAUYlVUofdf2Tz1nILtT3suCqvyd7aH1wXZTVp/bzi4Irn1AxoVlKir7L2QGkunogJ3yTFs3As5ZJqC0P8H7GBUaRTNOCTRyDoonhBnKcUmiCYkgBhS0TPdYoh8LUesgTjKCT8UYgUAygKvC0qe/YZQaprNwHiXIRyYdfw4E57T+lAGoLLd4Ih0apXIPO34I+oXXWPCv32QgbD+yD81GhoCCBOft3/RdlB3oApL8jD6nCwAqO1Hvr3/zpzIJ+0lnZKPTnM31QgFK/k0GoHxu2Y7FfMEwAMs1APBrJx6NOG2npN1cs/NcyDgUu8EAfqZ/2bWDNgV99nMffyeYNLINE0c2I05HKOoJo4ZOn0gGPSv7qJDFYWV+1mhQY9WlzpqOy51UGlFcWCjBsowV2VmKgLZ4aAeJ5JX7yaSj0xECgkIBK774HOtXrsCONasxbPhIzH9/HtoGDcK4yeOxdNlaDB0zCqcd/zWMHTsejfV2RyYRhZ8N8OXGNXj51Tfx6Qfv4vDDDsfRxx6DXz/wIF578SUccdRR+MEPzsHVV14hrLp777kLLUPa0LltHV59+S3MPGxfHH3kocL2W7Z+PZoGNWF4Y5Mw/7KlKOZ/8A5GDBuKQpDC448+gJ6+Ki666IfYdfxocWK7tm9HLvDwqzvuwvMvvS6S2sHVUggALuvL44FsBevzORy49wyc9/P/xqSJ0/HGW2/in/98FStXfSGSXwJ2W7buQHf7NgEJ95pxME458XhMmzwK8Yah2PD5h7jm9nuQDSIY0tSK3adNQne+iIXzF6I+HcGwoSPw8Zdr0LVljTT8vvsfhkvuvgeDW1ukPSqBJ7uj2UIerz3/Dzx20w0CAPK5199zD5qHjpBFavOqdbjxkvPQsXoFDjj1Wzj/imvhZRpQLvZizu4H42MAACAASURBVIP34y9PPIqpM2fh0lt/ibqmFuxYvw53Xnspli35AqMnjsOPbv0topkUOpctwWN33S7vw8+rmcGh/LZt9xH4r4tux5j6CHZ2+3jk9l8I2Dd19vG44OqrUezuxd0/NwAggbfdv/5j+Lkqsjv7sOiP1wtYePoVN+F7Z39b3vXxhx/G0w/eIyDc/rNniaS4aWgbmusahVE4ZZ89UI2nsHnN+vC+Z17wfRx/7qVIZjLo6ezE3ddfF4KLBN7GTt5N7v2vxx8TgI+g5YW/vBcTxozEks+/xKS99hIA8C+/ulWuo6T4v2+6FsOnTkIMCfTu7JTrB2Xq0NnRiYdvu13AT77P+bfdhOFtQ9Hnl7F6U7ecN7p1MFKpKJZ+/kkoKyYL8EfXXo8P5i8EMnEcdtQsJFIGmFBnhWACnf50PI58uSxjucTd1YiRsYhTJjJesuCMEamyXDLhQqksAR+yN7irKxQOmm7GGBe5FBe4iDF21HnnJJO2oB6NQI5/n2wd/iNjjgZwKCMj487KkeReCmbR0KxJVvk8Qy+3mxEKgIhEwxdZD1l/dIj4Tl+RN5Z9kcE6dn8IfPLdRXInbC7LqKDjFKVTY+TA5WoJAR0Kyv8c6S6vFUYAFz+yGR0ZMKUzZJspYEZQVQ7rHBjptS+gH59P5hmBP9YNnRuCKKyrROCjO1cSAHBYazP2nD4VeYZSiKcM64z3oNy4asqeSCal7miks829aBpben1sWNuOLR3dgNeH4c2DMHl8A+oampFJxBEnY4QsTQHqqsLqkzmcrAKy+FIJcXAJcqnTlhBj3rDkxFG2/ULARlUFcCInAGTBW9aBysn4uS+LPSVxFWSzBZH4bmzvEeDPBf3ICtRDWBEOa01lpwSC6OsQ1KEhwdWEu4tS5R6EgUZQDh6l21EjabLGuTICxee2rHZ9XggQygZTsp8EQ8BzMkmEbZsQp5E7/1JP3IG3DhPZ8ipzddmDLG+xVBIpph6yweoAS64c2IxxI/VVYE9YGNboUgNMQToaQKwPjueSBd4SIlckCy8RsrF4XwW69Rkq1yeYSCOY9SdrvwVeCAqwnymbmEAsjTqy6wiAyrjipgFBJU4dBPHEQRkgYXEcJAFpLbuW16s0fFDDIBkPOoZEom13jXk/eU8LpBAcpNFMViQPsuh0E6Cf7Ff7EOc4+45qfCq7MOxz7sQhCtOKbAS4AJ3WG78jMMg6UymvjGlhyhJIrPVlvb8AvVbyHbaxAw7LZx7bjXMdQVNKUsx9yMJUth535oXFpwAPHbt4AkUJo2AlsQJAmfNojAubh8ww+5lKjmXc8BHCeLbGc6S2IaJgF+tfJcP63G1dRgI8a9ZBSKaS/ZhxCnCZCYZMhbJhaFnGGe1NAd91vREczBNnQQ10MCQF52Wf7CpKiQzAGSUAHyf7wrLena7GeYtSRq4VlDNrWeU9I6yLBLxKVRiBoYzXOgQq7RXGubDYDbuKDCYeKqntB8hxM0ekfuZZKlF1QwaoXE3a0YJa0u9t3+Zc6a7pnItDOa4DAvLaOKXtQVUcdmH7ST3S8DebF6wzHgSjFBzjas5xznVPWY8ijZb5xSp3LAgertkWUNW+S+BPj5JtB6lbYZtxfrBSe4ariHCONhuHZMaF48uCVGQmKpCpY1HfizaEMrF5nWwmRk1IEwmb4BwSSoGAdrksYBnZTQr6qfyXpyvg77LTpR/Z8a4AYF8+K2tFRMIh0YkzoLTWEeeYGoszQJIbsBVfJK4EwChT1nlfWYrS72zfELCW9c0+FUTgcSOBG5CCOjOcCdvEhC3hZ8KasRJgbkoZgNQsZ7R9OH5UHs5NPPZXjhUyQhvr60N2MIEjlfeybiX8k61b6SsMe+Jstgkr0QsQSyZFJUKJNTedZQq3Y6GQ65FxmM5kUOSmKc0m6yvKpgeZgbIpWkbJhjFQpo2CgDIGbL9xQUBho1rgTEAzy0Di3CDj14a+kLJbG1Ta2UGgdA34TyDOjs7ekAFIcEkPV86pn6mUWKWybv9TACmU+VopsNotZDEqcGbKSvl3rZwq1xWQSt/Jgp4y36jk0QKSKhV1AS5lmBE0k2ck46GfoPOOAl4KWrqsN9oHZL8TFFQGnUhwLfgVgq8KJlkQiQCSgDzFsryXXG+BSXaUL5evxJP3m3BcPH5y/S0Y1tIYyk752VdYhhZ85fO3dWZF+kupMI/BTama/xM1Mm8FPkX+LC/v2I+uLJvfWTmwbIY58mH3XRWE1LZQQM5lWIZAsWV1Sr/TseNIrhWoJuArbck1mECYfba2CZ8vfZghJwIz9vXoJ2/W+tUxZhn5IR7D9YybGXY/XFiDjtSZIIwjzuzHKhTZPdntXkw25FSqL2WLJw0Yb5mqbv/ncHPrj+VVINNldQq4VioKmEXSmQJTBMkUCJMmUvazle+6YKCAXJblx5A3ymjnTw3lwXBEZN3JYX01vT/nbYbNGni4YKBuLpmuZOZ2AekcSbqpB7MRLe9jQTvTxfqDhPS9QybhAGDOTObcEPEkhI/0EQvYEdws5rKhFHjNho6QAUiVFw9lIwogyA0IgqiUHDtrJN9d/NpS3gCLtz/3brBt504MG70LRg5rRkOEwB8lNtaBssZD4PlieCXiEaFolu0gJPrJQzuddH7bEat+QWjbUrhyFZ5QJWV5kpAWtMV86+wn41WgUoBfqiBmYwJ1dXdi8dtvo33FF1i/YSv2O2BvuVcm2Yid3V3o6elG25BmzD5uNnYdMUG+mzt/EZ599llMGDcGG7Ztl8/OPvMMfLr4E9x4yw046tjj8NPzzhMAcOmyZbj88ktxxhmnYs6LL+ClV18XNt/Pzz1HAD+y/QjsDalrQh934ZyDLL9//3uZxNs68KDDUJeoiDT4L88/hzG7740P576DR39nYtu1xuI4oz6Ow+uScAHA73/vB/ifSy5EsrkV77/7Pq656lrs7NiOvmyXSHWH7DIdyxcuFOlyy5BWnHHILFRaPZxxxjnoqwSYO+d9TN19d3nGH373MBYu+kgktvvvsx+GtbXgk88+w+NP/kWAvTGTp+HGux8y8fcYx4jxXOCjt6sHz/3pMfztQTMxf+Nb38WPrrwaXioF34ti+9atuPPin2Lpx4swY9bR+J9f3ItiMopELounH7hbJMZkBl543XWINNbh8/fn4a6rLhUQk+Dn5P32Q3dvCYOiAVZu2AC/Zydijc3I7ewW4E4PyngbWlvQSIe9vAXbt/VIDD2y9fLZMn55/Q/RvmSziY03dg8cf+rpaIpvx20X/wylji4ccc4P8ONLLqHlidefeRr/e93VA8e1AIKUGhNEGzR+JLrWbMINP71QmHhHfvc0nHnBVUg11mP1vPdx2zWXyH15EMwbNaw1vF9vxw75/cyLLsKMI2ehszeHIEpnqxPP3HOPAIR8n5/ceRfaJg0HbeNYrE4Wt3hQRN/2HXjsNw8IUKgAIOO7+ZxYS2TCJQV4iVUq6OjagWfuMqxCgo7nnPMTzPvsM5zww59gwrjRAn5pXC9lwVEaS+CPh8b4q4iErSZB0nN5jkg54oax5h4Sm6cSWCmsBcsIhlhwhedyh5yGMQE/gk68FyXAyvpTcJDjXgE/fYY6yVpOI9chk8zG4uDiaI1LjRPolwskj8n9VfbLRUFAOztXkXHMe/HzoMz6NAsAP1NmW7gjbnd/6ITKwmYlW9yV0h0kA/SZUvN7jUuo78FFIqVsP+7kV30B1JS5wHfgNQL8WbBTWNE2Np0wKazjwXIpy49lDapFLJj7NpqHj8CuU3aRR6r01yxeVmoDOqVmUS5WPLRvKwrbr33VerRNHINJk4Zi8KAGtLYkEKmWTMwgYbcZ9iIPdaU07oupE8MGUyeRM32E1rilLYULZGAMRmG70JkOTLxXLjIsb8UvSpwK2kOlahEoR5DNBSHbj6DfqLZGDBvejEHpJGKFPpSTKakhylVLFtyg9JeS35jElKSzy9g8lqVSqcX2U+mvLua8D40Jggbi3JDVQdk1SyXlNqCdMFHC2CG10UDQhQwokQvSMYvFRYJYZKzHurTd8SZDlZIyEzNQJcb8TMF23p91wipX4I3SLmWBcbFmTDaCWGTkuQdBBhfw0+9ELuQw/YShwoom+5TxhwgecJ+VjDSJc+ZImDQ2pmD8IhgRoM9MHgT/za8CTBq1pnzOQ4F6BeKMAVSROIqWRCKAIL/Xn+7ncl/7nTzOMhCULUgGYCZTL89Sp4Z9KgQIHAkJDS1+5wJ+rlMo/dvOJcpGcdlAPJdAHdtEpYrCelUJqXOt3rdExooF75ShqXEGZZzauEMsr4BfFkxTxg4ltgLm+hUBy6KBAU0p13VjFcq9LLio8l6NrafxAXmNvKMF8AeyDiVuD1nZgW/YpAQu+Lvtby7D0GUlKstTYlFyE8TWhzq4rlya923vLYUAYF2daTs9BJwlk1FiEprNDzGIGctQ4siSFWcYl27/EmlupYRMKiMGuEhVJZCph3I+h2yxjLTnIZJMGdaRIwfWTQsBMIRNatYWgl15StM5Fj0DAlLiqCClbGzwfMYk4lpjY/sRiOMo0etUGqzsu34vLOuFiZEoYS4sk1CBGROfzQB4ZUqWbQw/vQfLJPHsnHikCgwahiLtabO2mT7GOay2zunmvRtDTpiBZNTCQzJBuXvNQTDMfjPgeZ6wur0a848x5TjfSn+0oKqw9a1tTDkwJUuU/HJzxo2l58qawv5g76Fx6AiWSWw/O+dwE41HsURAwaxDBHE576taQEIrRKNIUd5Pe8GCaYwNWVffEDYHwUeZY8ju5KpCcoNvYpvzfhorWN+PYKH0QW70MISIZf3xM2FrWaDZjf1IabFe58YZlPi3qWTIFFRAmH2eUmdh5HEbzWHe6drAuYgbihGhUpAdbuL/sW2MDNwwlhU05zkK0AtD1jIIe3p7+knCZSriuiSs8Xg/ya/EjHQ2plg+nq+AocSOshJ9Yeom2DZmfZQdJmEPVays2tiW2o8VMJd4xJYBOHDMyPX6HTdUHIzXBSYIQrhgntjXHDPKgrHx82S8WxtwIEtM+nKlDJcBSGacMv54ncpB5VwLhOnGOz9z4/3p75QWE4Bz5cQaQ81lAAkA6MRSk/4lAKdKVdnipk6FkSYrNKVuJu6fu5Hwn+rR/UzfxWW7KfAXzjnxmMhCedAOVPacSkn1PIkf6MQzlHqw0mhlnxHw4nuINLRcxquvvCaXj59o7Fiy+TTeH9uA0mAebhxAZRuy3j9csgZjRw6RcwbKtXUDVttX4x9KPZn9JgPSKGNzACtQQTyXdahMP2Xqud9Je2j8Q4t5DIzL6PZVlWbrPVgvHMMkStEuVfm3tDtVArbNw9iF0jFsrEf9XRvDyozDtrbAHu3xEJdxYjQKCKjhVjR2H/ugw/5T9qk8Shi7LpBq/UgrCWb76qFMUmVYap/TMRiyZRP0dWsAoMb/E6mwE1s5n8sKiCbAoAdkc4YFpww/l92nTDcCgLKRZ0kqBAPpL4gk1savN3FSbcw/hwUvIJ/Fn1yZcT/ZsLa3HYtVbkJYH1EBwEQmLcQRlQpLf7F2tZJsRCXjxG6VmIUEAOMx5G1ojXBcxuIGAKTtXvVDCTAZgAKgUlZtwUcXRCU3RAgsMqcyBrAJ+yHtwXivL/x7bbBhy0as2lrFznwWk8e0YmjzELS01iNBeqYGG2X8L1LFuWsYpbSFSChjt5jEAuxodFr4kgQFXRYgnV0yzniIrM9jDAnjRBIsILhIGUo8XkWx4KPak0Wh6qPZBniPdnVg/YoVmP/ZEowZNgSU2B2w31T4hSg+eONfWPDFpzj40CNwxOHHYMH8+RKIfsbu07Fi82a8PudVAfw+XLAIv/jFLQJwzTp8lkiA6xuasP++++CKS8/DBx9+jNfffhbfPO5MtLQMRt3QYaEceOqUXVHu60VTQz0SDfXo6sli+45ODGkZjO6ubmEJ8ufUyZOweVs7EnV12LCxEy+88Crm/Os5DOrqwbGZGPY76gh81NeBB15dIHXx04svxPd/dD7iqSRWr1yFiy65VOLkEQAkeLbf105EWymH0akkxhxwAA5oGYT2HZuR3GtvtO/swq7jp6C+oRELFy7GW2+8haBSCJOl8HNKoK++4jqRIjOpyOV3/grTpu0OP1qHcjWHNOJiBN987a1Y+sZT8swr77kP+x56CMrciE9EsGPjNgEA133+qTD9LrjxFqSbBiHIZvG/t1yDN179F4745ln42cWXIZJK4L0XngkTj0zbZwrO/s5PUGkcHE4Qf/rrv+T3vtWfCqOPB8Gy7/74vzCibQgijSkMrm9Fx+aN8vugXffB2pWr8OCF35MkGgTMvn3RzdhtxgR0rV4RAnhnnH0OTrrgAsRSdfj4pX/gn8++CAXq+Iz2bLsAeirNnX3SyfA7axJgAoA/+flVQMNgLHz5Zdx75VVhzEECfQ1tTaivb8HQONCTiKMhlkTzkKHorXro7O4Stpef68Of77ojTOJx6Y03oH7EUARBBPF0vUykiWoB+Z0dePLe++U8svrOuulGYQZWGFhdgKy0iSNTKKFYyuLzhQvxv7dfI+UnCHjyuRfjoJOPQl2yDqlEHYrlPEp0NAQAYcyfiLDczHijBMpUv4J+qSQlrzVwgcDcwMDTPN/4AhVQzsTkFAQtRIHlMFloUIsTILHVzHM0uYfcw4KD5n411p8Louk9+yXUCGMVVkIAUsEmdVJc0Ew7WNWrIhKQNWjjsllpcU36JUEeTDlLlEYaNmMibcBPBV00OQnfTXfJKBmSOpX3t6EO7O4dAUDzjia2lEl6wcj/JlgZd/tUOssded3xpmMq+Jt9XxrL6jAqk2nO629g0tiJmDBplLD/fLO6yvNSmXphJPRls+LYtPcWsOijlWhf2Ym65nrssf9UjBkxGI11GpTXtHtduuYQxYJa3CSCliVhkphOo7Ga9J2UqRmNk63AtccCzRYgVVudzAMBawhzVo2UMt9XQU9vSeIPFnrKwvQj6MdkHlKmuhQI8HHXUZ9P4CfgumJBK/ldpIGEtEwZaTAHEmfDsn8Yn4n9Xll+llkmYebJdiSYV2Kgasb5s3IlHSM2kK4NjWmCjDMRAwHOfM7EGqHjSikqmRBVxldMCkPQjS9o+kmNbcT60AQgJoFHEZRnegnGLosJaKZx+2i8VBkk3dm5Cxl9Inc0SBydUg3PwXJIjVDCyzXWynTJMiQASIOY7F8Z0QpE2V4sNWDZXiwDq419nAAcr9VEIJoooeYsywRjAE1rBKrcl46N9mMz99BvZbmNrEVB0mQ0Zp1Fym2YJKImF2b9KRhLY0mZiXI/iSelcfkUSKRE0spRbYIUlc0q0MVrFaTjZ3xtNW4JALoHJXEap8ZNZKEJV/RcXk+mnci1ZRKwSgkrFZY6dyS8EvfPym5lzvEryKRNzD89FPDj3y6QGf5e8SSphyQCYSy/aBC+h947BBp1t97GM1QAkDaa3H+AxJjXcbNWwJUKJKmRyG1iMUn+obJ7AXuj5lzprw4AKDEA6zJGAsy+b9m1ApBLjJ2YMNPUude+orJFqbMyY0XXnAv2d45ZA94Y2TIlpFQx8CAIGE+l+8k6Fcwt0fjlGCAzvlAIwS8CBuzwkrihVDQMJWUNOTLcUEZJe1WTdViprgIcBBIJCJr+zo2F/slM6Fyow24APBMvismANIYawT72OX4mc5tl8sl8ZxU4ynpyYxIRVFTATyWpvF7nEAmkz9hxjFkUNYH1FSgSG9zKlDlQ6SSQpcdy6JiTuYl2vWy6GCAu7P+ViiT2oJwrny+ge/NGNI0YJW3Bz5gQhM6yOLr2siTjMXFzqMp7mVh8Khl1AXqqBzhXxxNMI2HgDwImMm9bOSsZD4ZFWTJycGFZRZCMaYxLS5ETdmLZyBI9kzRJgUFucJGlqGAg31XBPNo/ChyyvJyjWDcypzBWVoksnnIof9VYghLmQhggRlasjEmCvWbgERizdpiqowjUJwhGmyRO7hzK6ZPJ+zjvmZiFZh00c7qJ6Uyw3D2KyqBRRzMSEZYigXaNASgJAbmp6zGciQEFhW3IdZbgnY0HyfuGCUFsuTUpjdgzrAdKhClNjZPFaMkhFlhWcFbKR5vT9qGBcb7oTPcDB0OJoqkrBd8GJmrQGHkuyOfKRPVzU/UmeYXGZlMA8LAjD/8KW47nu8wrFxA0Y92w41iuEAx0JMMq6zShAqzNYhMyhPHcHGZWCAqSmS0AjE1g4YCNLtikcQzD8WhD2LiAoQsUChPLUTsoy0zlsw31mf5x5BQDsMk2ZF6xclvaFSIVHZBsScviJptYtXyVyKynzzggBPmEfRcEwtwjs+9fry7A1OnjJdafgKf20NiBZP3xIFjYMrghTECiMtbePiObZHmUjahlUHamgm267rsMNW1b1qnGNOwXm5Fy7QFyXq23UPZt13E3ZmWYeMRKyw0bzuTyCZ8/QP4r0nArEXdjCLoMUlEWDEgGJQk4JCmXTQSiBC2Wi9/Z2NhhDJd+2dxqsV2EAUwAlwkX7bwizGj2S2XaD2h348OZeIpa79pX0inLrBUw0pIIRN1h4umppLcfU75UDkOfEISTUEKW3Snx9AjoaVIdG1LJZUxq1SiZw42/x+eSrew+Txl+VlSFUi4PgnkKvPNvLauCiBr/j3ZOT86yUxv6xwkNYxQqGGfBurCDWxakdAqxySSqiaw1TNDJpCaU7PJgUqVly9cJA/BrJx9vZNQD1CUMxyWJMiWoYQ0AlBuQoMI41CRQvrJyW1Ao+ijnerFyYzsWre/BLqMGYcbUiUin4kjaCSvu0Uhgh6gikNAndEBqQeg1WwkHIuP/yQ4YqZI0FSi/sM5/hQlAiPB63E02waC5SPp+DkkJ8GgWx0LeZIbkxl1DKoogW8L2devQuWkdtvdsgdfXi8kTJqKrq4hH/vBHTN7NJA7ZZ5/9JckHj1FD2vDOh4vxs4svxMMPPyIS4NGjh6GucYhIbRtScZx26hH4+c8ulfPJ6OBBMJAxAD9d/DF+/bvf4oqLLsXhB+wTttVTf/krMg2DcPKRRwhTkKDfirUbwnPK6Sb4JQ9Lv1yNJ594HInl83D84bOxyzdOl/Oe/dtfkYvFccLs2ZK5d+rkfVAp5XD1TVdj4/p2YdsxEcip3z0H8a7tOGHcYOx77k9R7tqC7IrlaN5nBrJBPeoSddjYvgV9uRLGjR2DjvatWLz4Ixx73NfQ2FSHUncOT//j77jhxtuk7D+8+HLsvtdUzH1tLrpyfZg0bhLG7zkND99yo0h8j/vGGTj9Z5dgcMsgOT+IR7Fl41b89vLLsejDd4QBSKmvV1eH7SvX4tfXXoL1y78QVuW5192GTN0g/Pvt1/ELZqvNdoEA4Hm3/w71Qyehpy+L195YgM2rt+KoEw7Ax6/8CXOf+L08R6WtmbGtqI9aWcmOnUg0ZFBNNmLFsqW44+JLhalHpt93L7gUw9uasezTT/pJeE/+0aXoyWbxx9tuxaiWZhxx6hloSEYEsFu9fhOeuuU2AR0p9+W5LgBIAPHrl16O+iSw5tOPcOvPLxLAkeDktXffg1HTxqGvCPk+11dApj6FaqQBvZUSKB+IBT52bNkSSnv1nRqHDqE+ieG3QSFcUMmjZ9t2PHrrzRJLMJQKjx3DLTSh69NBTNhJjQuRe1+ef9kvb8CQ3SYjEatH0ouhSCM6oOTCiu0J4lCOCMZYMDFZGKerbAMha0ycWuY2GpX9JyxhLDiyX7YTZU9iKNqMwBrwlUCMGpohq09lSjbLrSQY4URvE2gQqxHnjMAXZ2n9yQdVAmEW6qFJQAjYJZjcoWIZIDZugsxpDP5t4+KYtA81wFFkzwGlFjUHO8xKbEEWBTUJnHKxUwBQ2X+ahVjj/w0M5GrYHZQ9VWUDQgE+GsFkVmoMRc6DNRk0HRlmLTTsDRq+oWNFh87m/fto/gLUNdZhl6lTEU1Zg1+d1DLjHHEOKnwlvl9jQwLpepOAgnWgAcJZN8IAdKTPEdLjnSQrqqBTZ8y0f825iESqspsqVHvLrjCVXjZRX72k1COTjvRkd0rm6r6+TgRBM4aNbcXIlmQI+Gk7kxXEg8wbBbDV2JIvLKBHA4jnML4XHfsws7S0HftYQpzYPBMwMPEK5QN0tqwzpHHp5J3IHrUZezUTsMp6VWrJv5VhJ7IIC7QRkJDA7DYOnoJFbhwQkWJbR4igoew6JlNh2WjzuSAk2X/Ejwg4aQZgSbLgMTZayckYWkvKQSBG8wswxiadHpWgaLnJ/nMVuC57j+8nYIKTpIEgj4QOsAfZSmTDuf2e788xrFlXFRgS4IBtY7P80ogRB5ntaplKmoVZ7y8ONcdOMSdgIeueZRRQUFhUVk5pd8ZNYGUmvkj2y0ircmBN5EKkUMFVs2vMvmlANQJ+7N+yaWIz2oZyXWEcme9Kygq2kkjWrWTOdcIRqMRXbOyk6RNhhmaCf6WyODrsCwwVIvVbLoaMOmEaVjxUGatVMzdb5qBmfOaGgJv1l+Au343XaiID6dNF03c0UQuBQtpcKiUmKMT78Hm06RirkACeJqRTu47AnsQbY5xOK3VXaT0/E1BUZOsGRONzsvkiPliwGAcdMAONTZa9SQmnBdsJbInMWqZ8xqesxfrTGGm6lvBdmCCADyFjiPO/Sm85rwq73ZUpEkSyYIGMaX7ndHoC2ZoBWFjNBP4sK5iANNuLbcOD72fmIQL3ljWooJxl6kn8SHFcDCAtwCFBQFs23keZagSRlM3Ocms8QGVQKjNdJbxmbjKyY5WbClhpYyQps1niFepmmZNxmOfxXlxXJEupZe0LaxCcGwsC5kiWYiZq0vhLNomEMiVVJhxOBBZEU3mv1JV1TJgEqGrj5hL8kzLEYlCwj+2hzDayA6t0cH06I3a8OCxblc0qO4pAG9doiakY8xANTPubeF4GQKTdoHmU+FyCh1IGxzni9bI55WbwtswIboyEMRGjaNRD1wAAIABJREFUBK59qTtmEQ53N222ZAOYmnWU6wrXITdjNPufgs+FEhUCTK5hYiQrW1Pa2CZeCRmAtu8RiJayO7LcMB6gZW/IRGkdRmUzh3MS12Ym12A8TcZKZfZYmwyEnLKQUVgtI50xQAsBPBNruShsLr6bJOVyZL4E3SOBkQfye2EL2qQ0ch4lx1aursy1MOGLlaSLbWnBf2XFaRKQ/5QB1O17/F0TW0giskI+ZI4RHHIZgMoIpD0wMIGDyhH1cwUADz96tgH7NAyDw65SoguTIyggSFBJE4xoghA3KYWbfVczuYZJElhhDljEd6OawMw//dn/CqrIumIZgP8pQYfWj4JyYfZiz+uX4VXr1AXB3Hp2/YEwKR5liXZ+VYAsrAfZkTPAUwhyCqPMMuErQC6blUQevVvXCAuQDECN98j4jwQAyexjjMCzLrwYo8eOkPbkwXokCMgNDF7D9uL1DY31BgDS7LYWtBKpKpUnNnsz7+HGcuwHWDqMOVcmrn1JZOB2PjMDxWQSdqXD9WnKYo2NqraXsA49k0xDY072q2NbvoD2pZ2r3H7lgmjsO26/0/v0Y4Qq05HAj8MSlRiaLDYzN1gpvcbuczP5KpCmYKPWdSj/tYxOZnPWeJ2sf80AHMb3tfJxAn8ue5KxAyUWIccW11UnYy9BLEmS8R9i9OlaV+CaZZm8yvwT9Y7NgCuyVxsaSuYhJsgK5QQmIYiy4HheKCGWGOy2jhy2vYxDsd+tjW9Zg/zczc6rgKC2CYFFsvD4fmQH6vX8O8JXp1LGCX8jgJwo35wQMTYrcPgO1r+VOIeVCpat3BhKgMkKDEMeqdq5/z7QV1iFrG8ZV6+s2BzoLhSN9BXbuvDh52swqGUYDp02Fi3NaQHqeEQ90udL8MKYVtyVs/KxwKvFprGVyTgQIVvAJgIpF22q7lhC0kATLOSuMMVY3InioRRJGbQkYHCxKFeQ29mH7i8/x9IvPkJzJoqgp4ChkyfJNaN32QXz3/8ITZk6rF69HMcdPUvi9D340EM45ZTTcOev7sSuUyZIIhHG/jv33O9jznuv4MTZJ+CEww8Udt+gIUNCEJAsv7/97QmsWbsd3z/3ByIF5meMB9jd24UtO3swvLlR4v1tXbcOw8aOFeYfZcGM6ceA7Q/95lF88NGHuOqyyyVzcTGSRr7LxILLlrrwwL2P4ZNPl+DYk47HCbOPxEuvv4nX5sxB58bNkixjn0NmYny1gH323RuHf+NMZDxg44K5mDD7a2hqbQGCFLZs24jl6zZixvRp2LC1E9kdmzF9793QmMwg39WLtxe8g2uvvl6SeIweuyuGjB8rz1+15GP4BR/DpuyJrcs+xZTd9sDPr7oMgydOQ4Wb8ySRxBLY0ZfFI7fXsv1effPNCJpaMP/5p/HYPXeIvJjxBc+/4w60tY1GubsD999yC96e87LELjzvV/dh+G4zsejt+XjzhacxbHAUZ110JXp2bAlBsCHDmnHBTb/GmH32RipZh50d3Vj9yQLsd+iB6K2m8dhjr+Gj524SBhwz5n7v6ivRMLgNm5ev7McAPO3CC9Hem8fDF58FPzZcpL6Td5mInQiQy/XgjzfeIqw7Jhc59LtnIbd2HW695GIBBckAvOh/bkQk5UlykL/ffSdefu0tqatLbrgChx57LGlT2LBhCxYvWIhZJ5+ERLJOdsLWrluNZZ8vxeL3v8Cq9/+Oak8FkcYoJh78Tcw4eBr23n9/1GUyWLvsS6xcugw7tqzDwjfekezHct5eB2HYiOEYOW137H3ofhIzkE4/d2DLuR4UygFee/55vHrfHQKAnvnjcxGtrxegJeXFUWDCHUoALWhHB8SVD5JNJZ/ZXQc1jDkBKjAniSzs5Mrz3F0RTejBuiAAqOM0XMzobLkyJZu1Nzyfu+AS46vGGpAJeAA4Fk6gAYPNVxGpJlCN0Amik5AKWWGcQzTpIt+L4Ka+v0qeeS/O2wIGaXbJsk1hb/8WKZatM74zmZG8sWYTtpNR+FylupuMUJQiMcaOZROqxM6yPlhPBDHjTgwx32Y1jceTEoCe7UDAT5wdm+FUJC3xpJFOMIFLqYwP5s3DsHHjMWHMKFlsGYSfVdmdC7B24yZs35BFX7mC4a1NGD2OGX1Ndjklz1A2rUmYyPYUp4KTP6JIJkyWX/ZjltcNsaftwbpWQFBehwwQSktF6sp08+ZMv2o2UCh578knw9iDpUIXWoe1YcqksVK2SDwrEmAedZlGc62tP/ndSZIQ9jEaDTbGCh1zGqWSeEB2GsU8DuWkZK0RlGYWWQW6mBiK85mw42xmYGXsKbhEwIvxImWtk/9FDPOPYLrGJVKkjdJPy+AJy+jIYlXGWi7mJYGIZrHVc3lfOg7CanKYfgpWSUIOyYZrGBuUeJaKBWFu8B0UsOsXv88EfwoluqZejQSYzprGKXOlvsplFbCKyS5EkhkNwUYtmwKIKrcm00NZhSEAaKWAzJYrjrvHexrWoYBIDEhMWRGlpGQ72z4vY1VlTtYIUpaV7uay/tjWCtjyGq1TyXOgfcGWQZN4MHFQWF9Wysxraby7QaelDHasahw2Ydlw80akwQYkVYakKmpUEqtJN2TOCzOc2vmuStvGgvwcv3HKx/MCHktiT5u5mQCdbD6Q7WQlw25WZ5kzJbGIua8AkdGk2Zi1Y1qBRP6t4J78bhlzOo4le7EFADWhidSL/ZzlSFtnlLEC5TvKYTn/M+M748vYMirTkOfs7OrCm6+8jKNOORENBDotEKpZtnW33E0CwnhtyWTSOO/c+GCyiYomsTASQh60JznvmGQIBtCQLMKOMa2x2owE34KEVpJPIELAIILKxZLMweVsFo1tbUaiyM0DMhoZW04lsBJf0DAO06mUPK9AqSvHFOOdpVL95Tqekaf2i/doA3PyOgUNOecytp0AxwRZrE3NecaV6IcMX1s2buJwjtCM2ZybhIngxiR0EkD0YzcQyLbODMsi70qWq5UFqbOkDGEy4tRWkP5mma38XAFAsvgKuYKwEKSNLAgYScQkLIKy+lTeS7CQ5yQSDOLPeLVlRJMpQxiw70Awj1mfE+k6AQ3ofpgYS04wdzL0hAHNZBIlE1qDwLIkJdHYwr78LTGIyaq28yzZ7DJOOX9bCbTWg4KFFfs+pTxDfjBDvYlfqBmjyTyR9R8VFHLZcAlgDDyWQ2IIc4OkXxIBA45I6AqJ/WbWfgJoAsRqaAYLJMu8SYa5hBOx3VwcW8Nc5qFJVQwbsAbWKZNW4y2KnFvGIpmP5lre28xxZnOI3VQAceHmmTAmbtiYUI6umbtpn1q7L83ETpzPrVyf9wxsgi+W3zzbSHR5SFxHgjSalZyZZx3QQpN9hJlQLStQWFlSOsaUNpWQ78kKeEQAUGWbBDzDLM5MBmNZl/xeGVsEZTS0hGYBJgPQ9I2EAUFtVlWVaUq95XJfTUJhQSGNTRhKJi0TkGVOMSu62Dd2M9OVZfq+gEocMzwYg8+cW0uwIBs0VnY4UMrMd9KYfxrDUEAuhtiwoUTc7LPCnrcEnv9kb4UJMOzcxarWmIAC2jrJjGqd33SigfejLauJTRQEXPr5GoxqNXLgjqwP/r1uwYvhrVwAUOrSr2Drjh6s27Rd2IFMJkIm4cghTZKkQkBhG3LDTe6iDEXeuJ8c1WHbuRJuZUpqfRJsdLMba5ZfrUuy2swcbjfmBzBw3RiEBPokDAdD+9A3scBcgeG4rFxdE8xI29uYfQpKCijLpFc2G7a2r7JINWtv+AxNoCHZnlmHNTm5PpuTK9smZBFq9u6iTQpjYxgKW1zk6iYuZAgADm40oSIGHJIAhvewIKjGG6QNIdm5rdRVkkdVuclm49QycZKNtadrl4T90DiJlMfmckgl0wIWSgIQu/67oK7IfwcCasJgZpgnX8BAjRNoB1zIWAxBVcuc1Cy+urHPsqpd/J+Yd5TcSkZiC8IpT06kuK7E1zLxVA2rbEVKoKmmMH2gJH6aRgRg/Gmuty4AyPOouk1z/WA72T6ozGpeTyCxhwwmhjRLeOgrBWjftgPeays3BWTdVSvMJOcjXy1je18EG9r70L5tM/aaOB67jGsx8aK8ihh+emh234GNLyxAUjfJQGInZAbGCA1p0yYqB+bg9KLWmLWMHy62DCauMgb9m4tt0u7E5zdvxsL33sGkcW1oTiexM19ELJVGdxbYsmE9Nm9YhSOPPgJdO7L4P395Fk3NGSx4b76AfqvXrseLL7+CKy+7VM7r2rkdRxx3PJobG4XBRzYfswAzrt+ct99AQyKOow6fiXWrVmNtR5ecs3T5Sjz8yKM4cL99hAn48KNP4Jxvn4yTv/EdrF+zHEXGbuvI4abb7gD8Xtx2532YOmUXPPv3Z/HhRwtx3n99H43Dh+Gqm27F4rfmCNtPsxPfdd89CAo+Nqz7UgC7g/aajtGtTZh98nFoHb0rvvjnc1hWDCTGn5eqw6BBTZi+x57C+Hv5hVcwY4/pmDRprEhjunu68Mgjv8P2ju1IxJJ4c+5cyXx8yvHH4MNFH0nG4bpkQhKjHP2tM7DLtOkS+4+AK+MRUZrWXS3gveeew6O/vF2amVmHk0NGYNvaL9G7br0wA1nOs6+9AUMHtUjswty29bjnvvslfiFlzNNmfh3zP5iH7pWL8f2zv4MJhx+O+giwZuEHePh3v8fKJf+WZB0HzzaZlrs2bsCgUaMlYceSJUvwr+deELCMMQPJgDv//O+hbsxYLJv/Jp76zR/kGjLuvnPFVWgdlMFvL/shli3tlHsePfs4tIxowPrNPXjxT09i8NA2HDLzANS1jpB7/+ORx0Kp7w8v+rkAuaPGDkVXTx4v/OExzHvnA4xsa8Hx3zkb+fxOAfF2O2QWZsycieVbNqF9UzvaRrZh5ZKl6C2VUCjmZXJqsMZcpL4OE8aPQX1jE9rb29G1dSuyPVnUIUDWLgBkd8lnI0Zi9Kgx8j6kWsdivmTaKxfKIgN+/o9P4Ds/Ow+77DENsVS9TcDA2H3GcRTWH41gSbNeFMkJYwSK0eKw4wh20ShOZRhrikksTJwil2kXWpjW6eQ9NIZduKMhO+AmWLlIXawx6AJ9vC/lsYFXFel+TNi/EQkkbSau2q4H70W5jx4RxBFEqggYeoCUfpvBOJe12ZGszNedfxTQk/JaWYx+z7/DTOQ2jpFbVpVEuRJqMZgJlFLJKxJGA3aqhDlkEqoTapFJ7lDRieThBVWJZeaXcjYmYyAACJ02gkASQ83O/iU7D9ZnGiROJ49PPv0YQwc1Y8jYCYinUpLVedvWHmH88WB8v0FNHoa0GLAlEUkimcgII6JoGRncJaPdL6ymWBz5XN7EkGIyB7J8ArJ0jDzPBIZnexbl9wQXZQlGzqDAdLwCVCNG2sR38EBHymS8XL15Bzo68+jp3ikJR4YNHSKZhqVcUWOIc0FkEPpknJKYRBgLUXZOxSiuydPYFgpmE/jkUbGx/hR8ley7tpGVFchzcvmyJP2gHJj31gyN0u+iMZTIjrDJU7gw828CLMbBppNlQCfKdcMsZ37VSF4YeNxmRpV7OFnMeA9hw9l4gCqR5T1dBhU33HhI7MGoia/mxlwzGbnN52RZUZLLLqHxBDXGJMEQlVpSdqYgXalQQjJtWD5mrBl5MI3VQr5ogHFreDEDs6mXqA3UHkg9a5ZmAoj6PL2Ou5mUSiiISL9Qs/ISAJFwUNaBYFwwgnlu2QXItc6oSgMl86t1LtzkHwRpVT5qkgmZNrAhp0IGpNQnwxFQ1k5DjCEMhM1HyV7ZSLUt0CCkIQsYKqvPlQfTCVMJMWOyhP3P4noEM9PWqdM5xpVxh+yuEkFYk/BF55hsISdzgDJIGQ+QZWQyBQH5JOujAQIFzNQ2dCY7NRL5kagqbCw4+dsCuQMZHhJWgNnSk5QcM7ZPDNGEzdLOzldx5D7M9isxGtlPjURbD4Kk7OPcnCHTUG3tru4+YQAefOh+aKirE8aXxp3kOKARrfEgeS+NRcadB8pxuBYRAGPsH4nZamOPKdNLMwfbgSNgIDPShgCQTdbAsc75TaW7Gv8vlPwyC3AhL8yxVCptMnjLeDWJE3SzjGx5ZQCKA1+pCntODw0dwXLroc8NM7I6IKJhlteyyLrXSWf2PJH/9vX1ShIbHbsCDNK4l/ADhkWmG1i8ToAbMkEtGzDOd+dYtuObrM8aay+KQj4nQL9mWtbkJgpcsh7IAhRZrOQRMbGDPOvVuBleCeox62+1XA5jALIv0y5h+xOEowSc8fUkO7M4zAQy47IBJsm7NAQDlUUMGUFWHtddm7lZwTtNWkJ2qoKmUu9OrEJJciQsDZMsojY2DYBI0I735Tua+aLGWjJjyAxwrpW0awiusU2UKR4mkLKAIkE2ydJcpVQ5HYY3MP3b3otgP2MJ2vc0QD7BbifsgM3WTKBb1wnewwXqQgDfZtUl416OSFxsLFf+zfuXSlyHVLJsYggK+9/2NQHJbWIb3TQJwWTGztKEj1akIXYkN1IJ1klsLiuzpv1ISR4BQN/EGK4lPTClZj0pcMnnqmSX37kyVgUJ2WsU3JH2iHoQsETl5ypPpIVoQT4Fa7TdXeafm0BDwaKBAODBMw8Whplk3LUgkRtfToEalse9X23sWwqOnSsVfOMapMw4nktwp8aUq6kbTMcz/bK24WzmZdspRXnhAoAukKnl0HpQGbDUv7U3BmaalWscmbFmjuXHfWIncE02GYYHyk9pC4WSYgU0hQbPBBMmNJC5f23zn21KwJVg3kDgj9mBKQFmrD+V+/JyYgUEALNdncIMVAYgYwi6hwEuvRAkCxl1TuxELbP2OzfWn8aUdMFCnqegsbZ/KOu2WYOFWUdwz4LY/WS5VnarsfTcrNXKNCWgrSxBTQBCW9jNSKyxGRkegP1WQGrbrwQsJIhsEwiaPmYQKJHTEwS0zMAQ/LMx/LR9NF+Dm306zG7vGmokF0j8Qpuows6xkkU4Sha1iW1IsDJkAVv2H+0YIVBwXU/E0dvbE8awk6zpNvZqLXa8GU8u+y/b0xfGAQxjEFsQUdcv3psx/5gEhIdKgO0fYUIQ7TvC2uOmBZPfUnVgmbYE7SQkj0vOoxCWG3iMYajx9Oz6SFKbqXuuyWbepb9DCW+/Od1+p2mynVwx4pcXWJfW5nNcZAH4/KKPHb15vPfmmzjuuKME/ONBViKBPfcgyMdj+ZqO2se5TeHv3pvrtwcE61R2ESCJisg+gMUrtwkIyLiA40cMQqYhiaBaZ2TBjNunmXMk4yfjZ9QGOSmVdB6kYKWKsMokPiAdCWbGY1YriWURE0dQJX90QMjWkDjC1qgN2GOs/MyrGONrxQfvY9UXHwnTj4Db2k1bBMR7/PdPSSy6M087XbL73nb7r0XuO2PffdE0qAXr12wIX/7kk4/Fy888iwNm7o8TTvs2RrY0IV/qRWdPH3YdMUSSgDDO35ixU+AXWJH1yJbyWPTxQrw19wN40RRm7j8F77w7XwBHgoOUBz/xl3+iL18VEO+Qg/bB9bfdhp6tPbj4quuwY/MaHHTkUfj+f1+Azi1b8dD9v0Zfbzcuu+ZmjB4xRMqbLedEBjyopRVHzj4WDfEAR06ahHWxJD5fuBjr169Ddz6LpnQd/Hgd+B4nnno6BifTiNV5aEjXobe7B+s2bsGDD96FA/ebgX0POAJfrlwt7ElmUX533tuSqIOy3u9deS1GDxmCVJpBn6OIZuKI+zR+fOQ9H4nenNT33AWLjXR4jz0xfcru2PDFIsyd+zYa0k0YMnE0mtJNIimettc+6OzowBeLl+Cll99EuWszmibNwGknHYh99t0fkUwank+ZuIfV61agfc0GZDs2Y8PmVahLDsEe+++GcssoPPbAU0Buo7DjeLQFPjqqWQwd1IiyNwiR7h0o7Nwp3/U1JTBh6CS5duOq9UinmwWwW/bBAnTQMW0238+YeSjemPsGdvR0o9jRHvYFfj+4eQzaJkzCwXvtjqETRqPUV8KG5Suwat3a8LwJ0ydj3NixXJGw8L15WPL5ahz/jRMlcQOTHTC7acrJjiexsCQjVgm5PANT1wlzT6SJTPgQqcrnPHq6epDKtCFdl0IkYQZ1zKug2LkTb736pvx90OxDkWmph1eNm917G9uFO9Y0pD0Gla9yp4lxyRgbh8ZeFYViQf4mKE+WBZOEmMQaZoEWcC0g48yUhQ6ViXdmXp12LB05Gs10psimUMdIJcGa+ZSgk+yQMPGIBOY3ChoBziwrQ3d0lJ0YsjVEhsr6yktMxXRDEwIvhWTMJNKIxxiDh06amdj1/STbJgPIS9waGksm0YK8izXU6Rxx7hFGW9xO1GUDspIhpzJegno8yB6SNiCjUcvPwPD2ffjTZQXqsyR+GmPs2AWSzg8TdtCIoDOtyVDKPmVG+dAhpkQ0qDLuB3fITOEJrn386UI0JNIYPXE8tnVWsGLlNvlul0lDBVxr4KJrWTK91jnNMFGPZOC17CPfnEPWASdXI70ygAQNClOZ5plcAAkQCSNM5noaJxFhMenBBTXPvhLEBdjd0NH5FSYiE44kKCPyuKxyF68si6ywMWz7KVOhIkweqUEBASX+CZ10xhmLG9BKQBqb7IDgH/kX0t6W/adyYOmv7OdkbUlSGvZnwwAk64PGk4ARGteELBHGcSNjkAweYY2Y4PgE/ugrKRDXLzOqjd8m7A06SnSaJVaajb3BeB2UilojgXIpPlf/VjabJt4g0Ef5Ju0yyWhs+69KYemoEqSgkRq2g41H6GbE1fdiuaTNtd3IJiRAwlhSRcNskXFKgMlmLQ4zlzqsRAXZ9JnudXo+v6PDT/Yf2WZkqfBQ0EhlvAp6sl+QufufkqaEL2cl2qwz3keyr1q7gfWgUm6XSUhjjXNJgTI2J/mInqPfi8TTldpaY0slpCyDxu3j77liEZlksp9UWqU+Criq46rZk1ViTLtIEtuKc2JYqzRM+f46RxmmpGG3ybOrxvBUEJCdWD5jP7NMKJeNKIArAVmyFSu+AJMSB5WMSxvjL0xoQtmtI/slgMY2k+cOYN8S/KAsWQ9lQWp9SrxXBwDcvMNkAaYEuK6BGVLNlRrTTuVyEkqCc5bI1yXdrxnjCs76ZVl/VGIodiHjtwlAFxhw0M7PxmAma9ysXQRhhA1l30k3ofidJjOSsc2NBAmRwTndGtEWDKEMUvovwXfu2kvwbQmOWQPUBWDj+s45huuqzRRsWeUEdwim0PAnK1DBOd7XhAVgwic7p1pmsbIHlS0ocwvf3c4xZo0yDENNeiHxFDW7julF8iwJJ2IHr9SPzZKum25uHEDOGZTNuxsUwq7XeKHM4mtZeGTtycaNw6qSObdSRlFj2dq5izYJgTFlNmnipnAusXHrJCQaWX0W/KNcO8LYrkx85ISYCGMOS0Zns8nHeZcAtMrBNfMs/3YzQLNvqb2kjEB14Ah2qiyc9SfzGe0lK1slYCl6JzfWEhnilBSD9lWt/2kfjJCVFZgwCfp+BB51bNPmkpiENjO1PNTGNSSDjsxvnQsM2EvbIR7aZPyOvpvpp2YDwPQt81PjZMr3loYiQKVlW7PfaF+pZXgyygyR+DrgqcYNLGT7wnEhAG2YXEXl2CaBjLwKxw6lbXbckpTAuUayIyuTPiy1cZp5mCy7JnmEJCSTJCrqWNcy08q7SjhkE4POlV7Kdza7q4I32kdDcM8+W+PLUX4qMQD53k6CDQWR3JiDcumApAxfYcY5DD9lQAkzXkExbjAOyNwq96V0lmu19fwVRFMGoMvqE2qQZRnqeHSz//J2GnuNAKDEqTO9w6l5A9ApuGrivJlOlM/2hfXB50iij0pVwER3/Iv8OWQGqk9hNrK0/OxP8rdltuW6e7Bla7vEBaTsd+YJJ/aTBof92Waxd1mOmglYE4a4cST7sf6cmHuaXZcAqrL+3Ay80qQD2KJahoHZgN2kGNoPCBQTBHOTtEgcNjsewntpFl3XnrYZnw3TjmQpw8DTJCwyhjkXMnGqbqw6/UhiBRLk1CzTNk6fm8nbDC43pq7ZuJMYk5pl2xaSfUHbVOMQmoGvtgAvtJsP9BEGJLIxz6ptGNIfUyk5xzTHtiS7yJlNeE1coew/MwwYP7Y2r2n9cXNQs+kK0Gcz82r4H8YG1KQf/ynOocp9e0kkYexsu3tJv0fKY31qYcTTfrGvobaPlMP53P1bmH9u0g1nXq61P8NhcaOkPyho3rm/9J+ZfXkosEf2HjMA82AMwMm77Wl+V4DPAffki8zIcJxPHl9LZNo2tEU+915fuy1QA5YuFQ8m+ShwUvGBNRs2YPOmLUg1tWDqyMEY3NogMXeIEtNBZiwOE6yWjjmpj2bRouFBWj8NFwKA5sYMGG2ca2YFZgeLpWJIiNTNLhq2MfyibBWacytcjGn4MgB0TILUZ/o6gXIHln78MXK9XegpJiUxyPP/fB177bEHdu7sxp4z9sJTf/gjliz/At/65pn4/d/+itmHzMKso2bh/nsfxJjxozFszHB89PpcfPsH38HRhx8lACCP1voh2LxtTZjsgyDg1o4NkhhkTcdOvPj3p7HHlIn/l7H3AJesKrOGV917q+pW3dQ5N52gA0FomiZIEiRnUFEcxxkH4ziGEccw+hl+4/gZxjDmMCojjqiAg6CAgCCZBho60TnncHPlqv9Za7/vqX0LnOc7Pti30gn77L3P3muvgCnTZ8kvkO9z+94Pfoaf3vwL5Cn16e3D+//xPbj+9Tfg0Ucfwle++mXsOXAQRy84Fj1zjsJ7/v7v8MvvfwfVzhxues8/YcuBg/jRv38Nm/buxY5NAXS64PJz0dnI44yjZ+LeFavwoQ99GPsPbseulS9gZm0Uz+8dwf2PP4pr3/Z2vPHv/g697Z3ozGfVQe/cdwAf/tj79fsLXnW2yuS0009He+8EfOEbX8cDt96sAA9KcvNdHejmgDHDAVc2SDLMwELphMODKBT+fNePAAAgAElEQVSqKKU6kO/uQq6z+R7PM5fjhK4TZcpDOgnituHw4Rpu+fUDmD6jD5eduQTjxzO0IouypAoGNqTq8o0pUbRXH8JwI4O9/VXcefsj2L3uSVx+1ZmYP/84dGTKqI6OKhE4Z4EGHfk8cpR8tLdrpXYcPSXbOyXj7WMwQj2FocFBlWNnR1bvt7dlMFAoo61STN6jp5/aSndYTWqYDFDSCw3iGqgZW2g0lUdPNqxIjVbLGBkYRbXI0JrQsUpmR5+nbM68owK4xKAO9vdk6yiciMl1BO0adfSPDGHPE8+JoThj8Uy86uo3Y+Ls6WinvLJRx74dO/HAnXfg1ddfj/ETJ2gfZHSWlRjLVmuTxgoTJUsCIgnYyPtMshz6LNEPiPQhZvBwGBrkUZwIcvDnoQvsmAhccRzvkljug4ANPyMLRmygNJla9jCIPAGdKecDU2f88RgaWJrPHPcVg39JL2UDVwITlTp9qcgOyKC3p1cDCbLB/Jw1OEfwKpQEMGLrcTBPQJPMG7IsBFjqPEMYA1kAHIiWSxwQ1zVhFgNOIZL0RGrKe31Ezckur599Hg3X6+wgDdAMjM0A/HCSQgBQ1HbWawKFfEYmgFMYzJLhF4IpAthKRgTBQfoEVmU2Hu7r7x98BqOHyujIt2Fibxsmz5qFubNmilHXzfRmyYkaClAq14K0i4NHsp3KbjgeKDQh0Uur7yFUQX01QUALRGEV0eSZEzewDgXvJa35Vwqo0AaimlGgx67DBew/eFhsv96+8ZL4dufTOi+mWDNzwgf1LA9uWQ8fsbojma77epivG1mObktBAC+0qw5JegmSyhPMwD8fVIRnitHmOfnl5MoHXuYh5nLgkHcREpBZFhwAEIhylplSfgkI8vkl5DvcI05KWmW/DryU6wF89u8LCNRrgoNjBzG+MEYpqEAcBRQ0pbIEH2OwVddv6cP8m8AhJ3IeRqLP6amb6dCgwgFG1i1tUdKvAgciA+LYioSSSLK+3X+KoScOPnA3rKOxnJ7vuVcf/ya4JdaksVI0N6cpvIqQAHS4Rp4/mZqhDQRpN+9BMNavKNCoZuOBfHe3wA4ZrXtgjiZ3lvRm18a+jeMRHsO9GHUAAjzm8eNtjgO71vmnswa5H/f+Y/9Iqa4HuMhH043t29MolIoCn9kfEeyTvJNMGa0WhAA1D0eJWW+6PwmTKvhoxUCfB2+4v18MRDoo6OAlz1uhJHxGM1XYwHwyApM0YRucs+07U4/MP74mYNhmEyz/m/6BZJ+pXfDZR1DR+iKFeZh/s+6lBYV4/72vPwCACgHJ5QKQzb6IKfGU71qFE9vVwMEU677LPwP+r82lrQQqpAQRs4j9oipWwv6jJxlBD07mCAJKhqk2EXYkL1trX864amUYuKwn3ENj20RgH2XA7t9GKSRf+/k7Iy80tWArob/JOpaMP0g+/fsx69y/44nAXmfVbnSdIaCDQBwX3HgdPJ7Av0opkRWyjTO0gs86XSNZhnYdBNEcFBALvEm307WK7WcgY7iGFnBACyrsHw0kVXK83/Egz3UWnINd2o/Ls6NUZv8VgcHBwih6c3lkO3NiGjoTUEnpBiwRIHMJL9/3FEfuxyXBwQQiMPaSco+SHf2YDgB6crEHkIS61gTONL6wTcEiUZgLR048V/42/pcAoEuQ+VOWj67HpMRkSDorTYw+YzYSkPbzJ5gmYJt1yGTADgjLN4oLsGzD8pn0EC+Gj6QFBBK0JsDmmwBnl+syMZ3zJzJwI+DBv5ssfAjUtmeuUroDiVtwNdUolrLsILJ8RcPQIkDPBtD7fsV2JQhjbZZ1l/WR7T1m6fnYqRmowP6pGX6RyIXNy0wsJjHMQhKwQDvfBDwGYMMXy5zlFUuKPVCJckYCUQ8/sQHXX/1K9PQFxYInt+p+GijpTUMhHL6wZ75zLwForCNziSbBCDEk+fwjGGZYjEtxQ8cX6rLAT8r0aZNFANSu1yp6OD8DsvzvWL7K92I5tEtzPQyoeUyOEcyDk32KgakK0OBxHXASSYCLTAHAcwBQScd9vWMCrHQMMtEi0DbxfzNAIwYQea7uwei3sGdaCALJ9XYFNpUBRfQQJDuQTEBKh/kdLnTEm4fIxGUwxlvPyk7t3kC0Vsm2PuMz3Z6NfJ2AnHYweUJG9SC0AEvYjcd8LouO250Bcc7K0y4FdFMCTpDbA+3SAvyqDCXhAqI8dBnM6A9P2lNYEMgYwC2AugTyPTTKj+EgoIPsknbb5sEkZOSKYWhsSv+Nxg9kr6bJkqVSiAnGFnjoO0nkHGnVn8T3T/U6yNqpKAohSE0JsDMA9Wx2KXVLQi8PQeUD+0OSKhz8U9mzKpt3nvsBcqGVgGByauWSgMcYaOR5cAyWbU+LaejhHnGdSnz+WOycu7N98DzkYRy+2ZCli9kScBxGiS/Ti21+E7MCdR0vAwBWyoUkSITsPQF7raDemNreBPligI9fcZCvN9+ufU4cFzyZxV40AFIegPLXYW9kaUY6uTonRkx1amD3QAM7du/Fvh37sXDOJMw6+hiBINza2ZFnacobXnMyR2agOguZNFf04Grn/I9sEEoFfPDLiHeuMrp00BgzFnCJ9rqBftEF15zxVB5FfmQY29euRKoRUOQhWw079RXHScbb1zMVv/ndr1ArNHDmuefgu9//Lj7/xX/DnKMX45lHH8ZXv/tlXHb1m3Boy2asXbkS73r/O9XQ9u/ZiQuvuBLb16zBT//7Vu37wx/6oJJ+uR01bxE2bFyDRx9fgTvv+z1uesc/quEeGRzEpz71BTHrrr78Apx23rk4Zdk56EpnsOL5VejJ5zF4+AC6urtxx51348JLLsHOreuwYuVqvOmGv8V/fPt7SuxVZaqGa1qyeDFmzJmLU09ejocf/D3e9s534ZWvOg/lgWFUt+/Az37+Czyx/UV996YPfxInLFuGXgOwDvUfwcc+/gn05bJKBx4aHcXiJQuRnzwd3/jud/Crb30tYQDy984ClGQ70456ug1tFZMwmCTYbwXBp1QGGPUUs8jwmt5tpWIDv/n9Izg8XMBFrz4Nc6enkecqepVS0zSq7htWpizMgl8aNazfOYQH73kSa//4Qx2qb/IEjM904AhZZUeOYLDaQG9HCr0p4ISrr8JFl1yUAHcE/WrpPEaGR9FLK5a0pQ7J2yiFUnFsyiPZQNzoCcOJPSeK1VoZDev0Cf7FG0EW1XlLEyyxgy03sP/QvjDJIPPPmFGUYlAiR6N2bkV70GToZ2lSVE60+AAZODyAH3zkXxUKwpTit33xizh++VJ0UIpZKov91zm+F+eeczba8vawa0ur3Dhw54Cfk1+u7lHv78AHOzkBYyaZ8BRgDwEJciRnPgQQcIx3YORfx2vgADDxUZKkgxLRNvkC+gTFk3LLxkTLdAZQNWb/6bVPKAkqZEOHxH0JYJC8CSjW29Cm8CCmQYYOx4G9Av3TCKxZ5xrOL5DYxMozULIo3z3KkAMAqLblpuli3BA0JUDYOcakXeeiATDTAMNiBzfd50gm5HIZvs+y901pwOad1WEMGgcDfJDP72rFqB6SmjMZ9sM1ZFJtKDZSGDw8gBc3HsTqRx9GLT0TZ1y8XIm+mQ6y2ci8ySKbzgVLBZry8z8CUUxAzOQ1YYwlRs6ucUaYD+IJdPNB7im6ZCFSdk32oc6xI6UyGBou4NChEvYeGMGeQ7vQ3dGnQI8J43oS4I9MTQ2W2+i92AFfwdKzgOgzGXucxPNmKQyA5Rskug7I8V+XxTpTQ35RluLLiSXZX9zcry3cf5N42eCIjD5533FCafLD5jUG2S2ZKe5Px2PxOebBBgR4CFQpLbbR9GvjwFzlQtBWMtQgYyPgypmQfPkM1PLQD4JjNIPnKiWvmeCObz4QIFgo2al7GsokmhNpyrKBRoVJn4HROiaJ22VmnGh3BPmybzy+B2a4vJnhKJzwMaWZXZqOSwBNbSqUiQy3aQpPKa0txJGV4+CMD/q4Twej3IcvBCi0aeEvCQciGEZQlGQvk7YSJIsWsRPAihMMnZOz/pmQZgPqoMpqyvccUOL7AtTJGhL+FlJWnSHqmE7wzQ8gD8sm3jwVWPeWK9T0qykXQx9B1nTLRCMkuJLl5gBE+A0nTkozFrEtMBeT2Z7d21aIxZmSAk+N7cf5pUvLY/9BMQwtzIRtmudhSmtdjv9O/aV5+jmzL/EIpBz/ZYAADwThv95mFIxSZzgJF9AYaEU5v4UwcHISMVKHhsdKgIOsPzyzmMrNvkHAsFIvzeuQ7DgCIWI2kPFGmbaxrxU2Z+xPSggpz6MhfHlUzwRJtQgMW99OlhE3B5tZDzz9l32Os/I0wWgPUqbWVF9OAAiqxOEeHfRKbU+/TMpqeG75ggX7XLEHOaHo7JLlRRIQEiqWPefoAWggn1VCWTJwwYMTRlD6TfZIqCmJF6d5AFKSTv+1JqOHnlJcYCO7O7DcfWKv38uLiedJZmUIYGH5C+w0SrunAScAJhft2unT10BbB71Kw4nyWtmnOmPPw1uYBCywl4A7F0ht0s5yzmc7E3uPI0MDmNQXvF+dVUg23HBhRH0j+wgl5rqxP1MODWxxixCBoRGDl0qLGDQM7aAp5fXXYr4am84ZogS1+dwNsvHA1uS+5T1l5RWHYXmf4cqB2FbEQVcPRlFdJAvcUo7dg44gmHsA8zsKTIon8BwQWF3xuk3gmU8H3TctWoWUaWf67dpxCFMm5VTvOC4R2Mv6ZIAbj6O+2a5XZUKA3hZmfOFEjFU+n/RcIPOYZvhhYTH0KWkBlPL5st835W22GG1jZYGQWhUJ/k/JeM1UYKEOmAF/xL7yAAZP8aV/Wqgw5hWmmEzzyYt91+xzZ07F6bcuHY5tEZw5RgCKAOAlFwdfOYECBOtEZGkCQX6uLxeS4YE1Hhbi9SQxWDRQ0YNPks/5rNEibgBIPExBnqQmow3P27Fea5586wvFup/GHAtdTXM86qm/zpIksOPhDX4enE84g2xMWnFyohqAh1ee8uosSHuWJInA6lvHAkQxA1AsRycQGBDHe+H3gYd44/XnjgHgCAI6AMjPXQ7swTHxNcd+h56460EqnnrsdSv2fFNfmdQrswiw+x+nOY9JVHMwtsVAW/PciPEp7z/z5SNwSnAzkePGZWzyXZaHQrCSDseRplB28b4UhmJMPLJHk/Ziv41TtT1whNfPsZ6zNH04JCajsJgAcscMQIGNZrEw5v5ythAlAjvrk/XXgUL1hcYCDePj0J84o+/lJMCcq9F2Tm2Dcz0u5rfKetlGjGDgfVzSH5nXnxiBNS4WhDGuM/WUlmt9Cc+nVKuIwUdJsG8E8QKZg/NKuwfuZxcaXULCUV3sCMxGSnKp/tPitnmY+nyIP3NWn8t0+d7LAn4vw+Lz75EBuGDBDCUE81g8Ziab1vHYJN36i+9nOWfS+NSVueXgAUg2Hk2+WdiNtloiByEIKAS4rQ1DJWDX3iN4as1mjO/rwdJFMzGlrwu8J9n2ugY6xEs60wQtChog+ANYCcDVlAZyqXauYkn0hM48j0nWCgdcHFjUFD5RJI3V2CkceGYiinydKG0VyKcYfBCYW+39B/HDf/86TlowC+kJ07DgqEBvzPWNw69u+yOKxQFccN65uPkXt+NLX/sKpk+dhcEjR/Dz//o5HvjDXZIA33PfA+gsFHD9W16Po05YikVzZuGBPzyMvzx2PwaH6/jQB96BJRY4wn27DyD/fufb34bJM2fgwL5RfOCm92HtunWS777r7e/COacfj5/d8is899xq3PSBD+LkV56Nrdu2466778SEfAcWHr1EzMAzL7gYv/zJT5WeG2/OJFx+1nLUiw35B77iVefrKwc2b8S61U/hvgf+jJXrV2NqzwwxBE846WSBCeVyDT/+yfdxy29uwxknn4qTli1F/+H9OP+a12HF2s347v95P/YMlHDRa67BmedejEXHHxMaGFnImXQARbgCyhXoEk1sO1AvhwFAMaH/hkFW2TpNgn8jhRrWrt6APz+2CTe89jzMmJ5Hva2sZFtPkG7nREBpYqGhER9ev+UIfn3LQxjYt0bS38ENG/VZpXRQibwEx6ZOn4bx48oK+bjquitw9nXXhDrQFh6O3W0NFFJB6uebPzhrqEBy8pZNE+4ISKI0WXIj62g4GBHXzNiAOl46Jyn8yGgNuw8EKTE7xkZbYAAoGY0sLvmlBNcZbumOBto5YXR2a7qG0UPD+MoHP4r9a9fgmHPOwuVvfQfmzZmhVZA1a9dj4+o1uPLqK9E7brykE5T7ChiIJrCUVvlkIEgFU0h5wq0Ms8PxPeCC35EMS3LkENDhMlx+L/hshXvrrDBnwpFdKIklfRzYpuXPxQ4yeMnxGATcOPlnp+2MOu4rSWzlriXpC8wwUd99xmVgY5Aos8yC7JebA3x8wDAMRAxBrugIbCrrGjppSF0joyCwipley+E2748ARDNxpcG3FiDCup3As6TOcMXeE16dnSIoMcj5wtZM/JK1AcFB2ido4aMW0hEJSDoTy37lPkoNsnRSlGTS9J6MoRx4xvT327TnAAb7K+gdl8bezfuw4OgpeMXxcxJ/itCDSugscC5JMeY956TXmIS8Bw0COSmytzggCQnFnB74hCMAmtXQ70v2FQBAbgQB+1skvvQcjEG/jnpRYw/5SJoBOycrlOXY+kFSrhoYKF2Qq8msc2HwH4N3CXPGJr7uOSkwxEFgY4AJpDFwNtyRsArojL6Qghv6GHriZSKGhOpdIgUPZvo8Ft8LXnShzmmSYxIqAikO6ivMwicclKnahJSssVB4vDayKDOaFBfKAVRjPXHGggaqNL3vCCCXJ+ky1IbvFch6ouG5BmUhMMt9pRJPKs2LlCYhEJ9AMMHm4N8VvAjJZFH9tDRunlrW5ECU7fpGsEf1yvzoPGGY/nW+Ud4b5OFB8kvmpUuQ5atHfxoDaJl0S+BSsmZLg+W+UumU3lcxEUyQ9NxZkGS1Nc8j8QQkgONsRtWdJhOQdU8ScB/cGKOTLEuXzPh+fOJEADBmACRsOmcSkUDjYHKxlDBAvS9VH2qegn5eBFXdW0x1R0mz4X54sIwSkgkuW7CLy2wTvz+x25p9kYN7rF+xNDyRdtuzgGO4nFi/pYRBQK8/bt7PBnA7MrSppUA/NS8HIsyS3bpBvJ0HF6sc7A1z+9D/iEVjwCsfRwQAPQSkt7snHFsM9HBM94bkM5Hy33qqEVJF4/Q91zByjGh11EF3X7So0MMukwO97kIbDWCImr9nr1hHHZ4JuTABoH8SU6872B/SIsGug7YEdq18GpCt7pJuP++4vcXpu+H4Fe2fgDDbOI/BYBMBgNav+vOa7MF4czaCAoHcl45dMU3OufDZOrE0UDEopwNISH89+nlKYm2sL4arENzRwqAh4LF9ACf5ZA3ymDzHwA7nMTnma4i5lc/nMTQyomsRKEawme2fz5NMALFC/SonCb9jJscWzMF+h9fB5yfBLu7XN4J63JcHGjkAqMRw+uM2UrJY8XMi0Mj5BccYlPDK6kDKFQs94AIiJ3EEuyJQLUnKVQhlYHcTHNCzkvXRjehBhj+ZPByfcpG3uRDsi6C+KMJ98rglKi9oqxBNglVvrNwpjfZkY55S7KHINGQCoFxQFZBM8MQWPAlGhoCUEBYVQkRY118qjeO9d7BQoSBWJ3R/CGRG7Ypl5vJTfk6Wrfc/zkZ1EJSfk+FJVjxB5zC5JiOxEXzF+B77mWS8GNo1N45rQhslez4En4QPPDwtWEGN2egtTBMOexYRBPGAEIEiRnAgMOHSxUTqyMURZ6CRMeoMKE3M28cw6TztlMd2Bho9APNdXQFojJKAY1AosAEzCVjnvmaB6m4Mvui5E5+nrtM84ZIwiAjYCzLGIH/2TZJJW8iR/NftKqKQA2cD+rNN/aB9jwwvZ6ol5ACTmvI+OsOQZRUzDRM/O/OZc6sYjqP9liWgp/vNaSwT7idZf6FvcFsX+ztaoHS5K7/nYO2hw0PyBzx16dEiQCQefe79aAWz7/AIpk4ICdbu/edJxHEQiYIAIzByrNQ8MOo8sdb31QoChutphqoI6LRnk4OuMZPTvR8dpCMgI1WKB934nMeezYnXnjFc435av7X+IB4XjAEAJ/SOCfmQLJz9otURB7qTEJ4qz785Ry4WyVYzgL9FapyAxj6n9vtngGMc4DcGBCSxx3wG4/qsuknGtS/amd0GJbitHoAJE9DCc8ResyDZMSEfLYy6mF3nIRxBjh3F40ZtLAnq4Md2fUlicJzAy5Nnu4pVCnrtc9W0fn9owOYAUcf2Ej8+Z/ZFAJ9/3dl8zuLj+2Tyqa/O5HCof1gegGedfz4m9uRQKgUszIOkgu1IINb4v6Hr6VBomTx9OSf445qtjRF7wKWMMSXvgQblFCbbymTUIQ8zynu4hBfWb8ORwgiOmTsXC2aOR2cmfK9YZvJXGn3pNqXYVsAHdR2NYjAx9TSoMh/sXNHIBQ8iss18K3NtuBjkaaL427nRn45zgopPytk5N8rIpupoHx7F00/8Afu3rMW8+cdrVz3pbkyfMxXPPbsCjz/1DM4643zcde99+OznPoepc2ajsy2rBN1vf+ObuPXW32L8uBxmTpmBXft346yzX4k333A9du/dh8MHhgUoHnXssZjUnVcYyGi1LsCPib99PV3yU1u/cRMWHr0An/7Ul/D4syskAf6nf34vjjtuMb74ha9g26ZN+MgnP4VLL7tM5/f7236HFSufx9VXXCoAcMmJyzDQfwh/+uMfoioz9k8GbHz6wx/FSedfrNAPdZrFktJ/D+zfiG9+lvs5Ef/43vdg4bw58n1buWYl3nfT/8Gpxy3Eqy64XL855pTl+nfrhhexcuMGzJp7rMA/emTJEJigbpZsMlu5R0XgLjefK6Yb9NxoDowqHeGBPjxaxdpNe/CHux/Bqeefh7OOnyWgrN4+GgDAUl2yb3rfEKQbrbdjcHgYuw4OCfzjdtEVp2Pm9HakyhXkyjVsfO4FfOHzH8NJcxfj9R/7BLqnTERnrg8TMyl0dufFLHLrouDxFRh97LgE3tnqsdc/HsPNVfm4rrWnkJHfElkrwWvFje3DRQcH5HLDWAkcqFtBVAZGcKhUFMBHoClDIJygmBhOHEQzIKMigLRariMvk3Kyt0hFSaEtGwz5H7j9bjz2y5txyVvfgmNPPx0YLmLPls34/YMrccObrsCcBXOTFT2qb0crNYUu0Pg5k8urHjjjT9fXoDk7GY0GsBmYps/YMbcRrmsDGXoEBxS1LtAgDNTUmZARWWmCgwTk2CcwOZa/lgyYG8smqgtKkMx0CgAMCXYm++d3ohANT8hzJmHymWb2XEEMfUDiFyhWHsMoLPUy8hx18JLnyP06I5GTiJgFmJgSe9NiWIcBREor44KDPKGCRM7BQ/7LQTo3SSurlESFnfhpxOmNnMyUq6Sbs5E2kDJgLJlo83cdIbCjUqyjVG002XUHBzB/fi8mjM9jQk8Ojz26EuO7Uzju+OM1MZCESeJiUult8Gw+fTofW1nlYJtgTLCBDB6tHvrhkyFOvjQxbtRFga81Kshm2uVLWS5nJfPdaJ6DBP7IQOzMUa5PMIsptmQ9UYItB5JQHchQU/JikL2xPrm0mWXFsiRf0sE3BwEJerHOeMIsfeKcQUbwyj2R+HymfxqtKJLbSKDF2nlgPtDHltdGJlk9SftzyYWHWiSed5L5Bkkw/3MmCo9FwMuBPh4vAWEohch1auJEwCxm3lEi5l6DoY64vUZgLhAQ8lVqB0fU5uz5xn0FiWbwF3Q2lupfVO9ddqxBrhkRaxJh8lNv/63BIaF9h0Gpg3eUsbG9BMP7IOX1Sbm80Kyw3XtO7EdfhKDfZzsl7KHc1W0KMDC5a1tK0l43n5cEmDJU+rCRdWmTjPj3vg9eC4PBXEY7hrFl5zTGn8Xec/alA3Ah2CUk+zoDUBI/89ZTkArBIQMCmLjMjfYJYtW5x2Hib9jcD0FQ7w9cnuyMSAd1WQfE/GSQRLUsFmton01wlXhBYmwdAT9aebcUYi8XXow81ixZ2X0qvX7y+yFsIMj+eA/5rzzayai1EBDdgFpKwCGZrmKmR15nNY7BhPAHdra3W14XAVaXhlZLRTAEhADgxVdfie6e7iD9s/bo9TuwO42NTdCdjGdjpQa2UpM15Km8HCeqDyN4Qg9L2jHQX5Y+0mQlGgDnEwhfvJJ3G4EHk0jqXNL0c2NvZRJJA/n1mQVjJB2L/cFxBBmA3mbdf04ADRNrOzIKB2GbkL+ghS8pVMcku7p+Ad4WTmIyz/g3AmGs7J3dlciEXa4byXa5T14J21kCokZAjxaDqMqJQFEHjwLjPjzTyP51UIzgXmIfYFJeT1UOz0ayCGyBiN6AVCPUK0ondPBPoKarQ9rZdxNAbAI9CbObqYy2UMd+v17l4r8pLQw8S+e6USkE7zluzq7r7OpVf0VwKk54VvlTmm7XnIBmXCTgfUnk0QQww/2Q5CBKUCfgxnur/oALM/SsNpmwQD8C/xVK48P4SLtgH8C6xUXaRgg8cfzRA1I8oZjfcWDDJcksv0qxgLZsZxh/G8Oc/QWvkyCll7WDlSHVNzzbHUBx6XumMzs2KEWVZWzqfKu0PNkHx7x8FvE5RIDZLiQBQw3EZrAM2zhlmG6NopCQ4P8wJpiG33EJc+wB6EnAsWQ3MGkCCBeDHxo/ReCcZKYGXltn3QTuDGRJAApj9cWLPt6eYwCQ5+mpskGSGTYlctrz2f35mp+9TKhH7AEYMd6ylPWaj1uSINsewnacueWJwdy/A4CJ37R56IWTapbHS4JG9Jwy3zj7DaWjHkZBco8Dp57qKlYa0RB7JrhUV2m3UUqz+s8I9CM7jqBYnC6cSJprBExpO0Of7lLC4vR0Xw/liNmaZPu9nLSX50n/P3r/MQmYgK3O2VJuCUAlntZcZFYohj9fyZxrAo0ebtyyfYMAACAASURBVMJijJmTfk89CdmDZNR8bN4XB6nEQLGYlo3amPCa8PzjYgLLJ6TxtgJlLg13sI/lRNCOTEEvBwe+vSx1+1s8e/mexrgmNY+fYwoC4RggKoOYfavnhAPYLaCp9usomUmdW1m5fmy/Ns0zjd3qrFb130psZ7u2gEpj5bVKc0lIY18epwT79cQLdy+XyCvwjs9BjXF9jmRMQXorGvOPi50e0KFqzzGpyWN5rMSap1wIIF9EEmkN3fhfAb6XAfsI8rUCfM4aVFmaaim+h3qP6rDhUhMAHMdxVqRWNKu8mNHtgGgMBqo+f+HHNzdWbdiGWdOm49hlJ2BC32S0Zzq1UpPiIMtH/W1BjlSqpQTC0Rtw7dqdmDp7CmbPmIa+rjoyNGesjqJvwgyGUonJ17CVqrZKQxp6yTm42irPJK4/hKRgJs+mKjWMHhmWnxzTaD3gSgVghb/hxQ1IlQcC427Xbsyat1jf37vyOezduhJTJ8zC6pXPKjV3/aY96O5qw0/+8z9x0eWvUeDHV775rQAAtjew//Aovv3db+OP/3O3DnHl9VfhwT/did3bDuIrn/+E0n+5EfQ7Uqpg4bzZWL9lBzas2YoJk7sxcfIkhYRwozz4qRc24qtf+5okwN1d4/Chj/4L5syeIgCQ3n9f/+oXcOwJp+BI/16sfPRZ/Pg3v8VN73onXli1Gvc8/DBmTJn0sgAg2YRq7MUqlp9yMk5/5ZlKAb7wosvQO348qrkOFA4dxr333o/b/vsWXHbhBXjda1+D3LgeDJZGcdevf6Wk4n9405txeKSA4049FfNOOgGDlKgWq/Ls42CHct8Ux0eZLNBRF2iVTmWRigw+2f/RM4hsuBgEJABYrbVj35F+3HzzI5h17Hxcc85xITBGA2vuiwPL4FVCIIJIdqFax54DR/DDH96j7732hnNwzMxJSGXoewG0lduwZdUqfPLdf4ujTz4L7/v0J9E9cQZ6M+1agayngo+RGmskWeRrsv0E8LVEs3MQy4k76UnJKqh1EvR1I2CowAEGY7g8gVI5MgCjDrlUGMGOHXswc/I0MIqEz3t6+lHCyX85IFI4RR0hMEGdMzuZwKwl+MeGUq4OY3TbQTz2p3uxet06ID8L08bVkBk/CUuXLsMxS47WBNmlJgRTaOIvkKBeQ1d3T5CBcEWWyXrOfGgnCFERvVLMoFTTA1BNSrI8udoECW4EErovoDz3jJ1H8I+UYg7uCfDFwJ4fk2WmwY3Ap8DKcI8prRqXgtQl+A8SwKHPCPsDrhqT7WlSGEqBpE6iDI8+EZF3kTE+nDDoPoA+OUkSAxPvhXBPPd03YR3ajF2A1BgAKzBAOAkiK5kbB/SsyWwnqmsCijgpbEe5UtDffPDLR41yptERSbiDVIr+deEYzgTVPtGGg4P9WL/pUML2mzJpQgKyZVJl+UNufGIlmCZ9wonL5MnncmpJvjTeYJog4+KDnEtSS4IZjTBxyJLx10ZJMkGEEHLhkxpJcQUKB9/BWqOM/tEKdm05iD1H+tGTrstzcPakCUhnUsjlMmhPEyipIMUJGwFdDmiY6CpTc1v558OfACe9h/SAZ+nJSUgAlgMMlBvwoeusJQYYeN2U55wNuN1jL2t1lP588uqLmBAOtPgD073yXKImbw/e1XJdTEA3i/fwDtVBpq8aCEjmHTcCIurDLGiBp5RIMOlT5P51tQA0Bn81sg4DyzLFyaABkQ4uJm3NwEBPHY6TVluvhwCSs4VcBswycNBQnlQ8OU4YydLRKp/JpEzSQF9Q9h3N9s8+IJWEU8QBN9QNElRwPEF+lpwESFrO980rysItPOXY+wL3xXMJLPdl1SMwtBusc0GuS0DQgTAH+jzpjueayBbkhUbQYyxrhOcdg5Wc0Hsd88Gn+/MRqHRQ0QFMl+RqsYHtpiU5OZY6q+ys73C/uJEiJXKBBer7Zt1kWRBYdV9Jgg3+WnXLQEEHrB3kc5AzYS2pzVDuZ3WRTBcycopl1U/5ZXHxxr3ZKAXJdwaGngGAqsMRs0/9uhLIjUXHhSoDbTLtAVzXRIIAOBcwuBhTD76PArDLBWQy9AmyBOJyFUf6+5UCfN75ZyGfywm4TbYIPGSf4fWKAIKz1dx/UrMUAyuCBNUmC/S4NGYbmUXuhVYqFZLEaZf18nf0RCPIT7Y3mWsuafVzigMR3BgyZiBrHEEQzQBArp7rOZ4JzDlu3D/vW8zaCA2M9yt4tInNx4TjNOVAaVQ4fmpPY3BoQOfkQShiVtJXm9iLhYV5wEfs18frZV3o7u0R2220ECxjdI/JXrcAD7Hzmdoeye3IXCGQ40Ag67oDsHHwg1+76oHJflkPuLgT++9xBOHMQAcbWe+Dp2eor/R+9o1Aqd8Lvi/P3CiBWSFMJCDQT47BUd09YuPxe8409MRd9UkdLP/AxFMfbtYXHH/ImoPzQFl5dCR2Q+wr2O/E7Umere7faPJnZ0mqLGKWqkmMXXIefAt562zx1+TNHZmswEuyFrnlCIKlqBawwAs7Z4KYCkgi+7YtrXrLPkegc7kg8KQwOIBCo4EJfeMSJqDut/VFwQ6AA6WUFkFDHQxela2+js7283uSAM/mOekgNMFpB2ZYNpwwu4UM6z3rFVOLWb+zBHMr5QAI2jklgSSRJJjtltfoIAeBjQTIiJhLsYQ1ZlLxnJ3R5D5lY5QkEeM5NFb3GxrLikpSi2s1pdIyBESAUr4z2T/PLchz2UaonuAcNngMtrKa1E6iuVIrc8oZh5J1ihkVUl4dCOPzTgBQJxlrzZTVpOEYmJd4tiXPgg558sWAlrMR6aes8opUEi6/dfCTx3QAkOzH9qxi1caw/NhPEvBxMDb28HM1g4A8S0721GAHbAMIV0O1WBaZSLclCkvr5HPRyq41gdfBRf7LJGDep+OXnZb8y7Rg9s/uBcnz1+M7YnB6GbIuO9DlwGDsc8jvOcOy2TZCSEacHsx9+/gkuW7Nc8O9IHuV9zlO1lUdNYYq9x2A4BpqpbAvXkMcxsHfxvcoeCoGakpQoFoyszHpnMEZg4nNuhPaAQFA3gO2H7cjkFyUKhOb68YSeWdLuoya59rZlVN98lRp3rtE7uwHjPwvYw9A9yohccGfvZTcSpJL5xwP0ab9TQRuukzXySAOCrpUN/boE38tYvd5IrCfmu+XhAdKfrnVyTTl2C2TFUOOQJ+DcfTPi7f/FybfyzH44n0wzEPdc6tvY/SlzmxOLEkyHtWFWQIwUY3DQ+UxAKDauHkKjrFF4nM7w/4kpBGzHHn9XrSpv/no5xqzp3Tjtl/egVPOfzXecMPrkM12q0LEMtxauYhqG70hKI0rYahQxJbd/Xhy1Rb09fYoKfjImkfx3F/uxQ1v/wimz5iEUqMNbbku1CzCnER7HyyGEyatnKvYo2Ly9Q8cRu1IP9rHj8O4vgCsCQiskaWQxuF9m7D5uTXosYTUzdt3Ysrxx6Fx8AhmTxmPVc89gcOjVRw1bQpySOGYY+diYGgE3/n37+K8Sy7D7bfdio9/7pM49ZTlqJbDDXj8kcdBw+zb77gDTz3+FFAdQndPHz7ziU9jxsw+VIaH0DV1mr67csWzeP6Ftdi6ZQOeeW41jj56Sehcy/2oFlNiD/K3O3bsxfhJU/DZ/+9fsHvLBvz8d7/DRWecjGsvuxaTZ0xD/+AIBoZT+NKX/g1z582VP9+XvvgZsQRHzQ+PoB8BP0qCj1p0LGbkc3h+1fM63hWXXSlPw1NOPQ1z5h2t90bJHBgZxKP3/x4P3fFrHP/KS3DZVZch09eNjas26VgEDhcuWoyZCxYiP74Po9mcUn4d1CAASDNxDpS4OdjHRQFO+P11uHclJQVzEFlJVVCoVzA40I5HHn8S69Ydxg3XnYYZM6ahwyo6/Zx8Mk8QkLLydKMDW44M4X9+8YCOd8l1Z2B8XxdyWaAzlRJ4UByp4uCGNfjAW/8Gc2ctwnu+9CVMOWp2IvEle4/9ViztbZX8evONH8hsT5SXODuQEmAyAIlecSLLhwnNz8NqoDEhxYoJE0v+u2fXLvz5V7/FhTe8DkNtgeEqBlOqJmaXQnDMl06+pp6sScyF5UFpDleSudJDgLBaxZGBEFpSy9JXjZT8jLynKMdOEaSrhIE+Q0c46OK1Do8WNInjgExAVtSpEGB3Jq97zvgATh2fBYEkbDYDyrwf0njYltI1ANREICMWoG/ugydAShLZkNAnTyN54wVpsK6LIGKF3oHBD8aZe0raJYBSKisG3T0BAwsq/FZm/k5DT7WFfdXKgcnI1S0LGfHz4muCigrrsIGyy3PhvnwE5apkEHRK1uwTAGc48HcKzLCRLIFbMh7psyDQT8VTRaadvnZcXWRCYmAPqnwFAoXHtgbxXEBBBkcODIyR+cYBGu6/onOu1pUCzG3picsFSLvMke9Rgkigj2XKwBjef5rjcmDO9wkEkoHK9Ud+RvCNky1OAkPYCNtOCCPZMziCF19Yj0ODdUzomYhjT5yHXFsVnRhFKpuVzIpjKtYfydzFvCmbiTzvASf8BjjVyEhNBa+iUgkNBqfUyC506VLof2WsnEkLFAll2ZTk8bUk2jYpc7CQgIT3JUG+mFRFyXMJtvB6YrNzMZsNANRxzRuQfzsDj/cum+kckx7rvnxDhVF0Z/ICWxz0IFDlnnTcj1hqrHAmQQ511lmjIZU4AKEhRMiDxAT+uHyI0jpLiqV8VpNhB0GNNcbJfgIkEtUypkbSHkUlsCAUMgiN2eZMQoZ7ULLlQDmBDA9DaZZk+IsAlQd/8Dx8cOHyW0+D9c/GSIEt0ENsykwm8RcNKcu2f/a1khB3JInJDl66fDnUg3CfPE3Y2532QuDLmKcqRgtsUfshCN9yUc0E8Cb7j+AWmXMCdYyFlYBpJhWPvQ59l26dwNRh1jmeI2XACkQzjJK7ZL0kwOAMIP7e5cF5mVk3B5kOmjhhSgEcUSozrzd4A4awEdU9Anf0lkx3gIw9AukMUBGTkzYAJIpwYtci8fX249IxAkH+jPPyUDtutIMgPLfEC9ETYglodLQJjHQPQIaAeICLA54VMoa5UGD+hQTv2H8HmSClM+FamjJDK2WxSoME0cEwfcfCQRxc88AMX9wQq12eo+F57UCiJg8sq86swjR0TQaGcoJIcM2Zh3w+8TUZOWyznJCREZLLhT7WU3qT+hDdR4KEqjNkJ+te1VVOwaczyNkJmJD1prZpi0tqj5EcWHUlYdWOrc0ECf36PTRFfVoEwAjAseeXnscRu9PDSXiNlC9zYWtUbEymkFJ6Wdd9dY881t8QNsJAFgY6tEVJjkFO62CeWLb2HAwBV2FBjGMdfsfrmZddzBBU+6b3JKXI2U55APL1sAOdlLgaW9M9CgmY8Xv8X5Imndh1hKP4IiEluwTLeB9c2h08AIOnHt9XeyVTVkqIssqB/ZgzcOIwF7GDDcwjk9FBOR7Tw00IDqov80W36NziwJSwmGaehu2h/lElsv9ACCicSR9gG39JDhx5NTsIyM9jD0T9zQVpq58ZhtGZvDyRBhvgHoN/qnvGaFWgjbpbs+0wUFngO0FesV/DRfF8Yzats1MFJAgYDx5mqquq+8HTulAqJYvscZiD1xG+R4DCwbJE1htJKX1fOneSUAjWRawol2P653EKMAFAjvldOpmix62uOwCA3Jw1G7MAFWxAL7IWAFB+f7Zx/jE6MqL9x8m8KgOOBkyizPNX+rFtYo2Z8tABLE+xZZlzGxoe1XnxnKRy4aIKFUgM/aIXtWTFzXMpFEeTYCD6x6nMYmluBABy/2TVsZyagGgAyjwsIjlZA8H8NUEiXlsMHMass+S+RgxCT2/2z5JgmI421Q+CtWQAOhOQISTcBFB2UtJrPn7uS2h1noBX4ilJFpiAXIKFoR6y7BxcVQKvfc7PBNTya8Y+9eAbB/94nwlo8zpZtgKmRYbgxC/sSwxJ9qcWAhMDlawXZDJqcxCc9858Mbk/AoY6P45TnJgVBeU4iKjQD1N3hHMPtj+tAKHqciQjjxOC3ZvQQcvACnUbK9ruhHRulXt7kHs70Bf7WLo8PvarZHknz7pqAK4ynWRON+tnXJ/cvy+A0ATxQx8TxgwhqCZqLOGcrG+SzNjGz60+gfExOB93oO+vAnz+g5fx5IuZfPyaB27ErEK+7+Nnl+AmrMKIXeiegSLSOIvdQE3OaThm2rRlv1KAXQLMOTNDSbg5MBuDmPQx9E3lZwElqW/ddm9j1ZOP49abf4rzLroYf/uOd6GNlHtOGqMQBU58UwxIyHaggwllxTIKHb0oVYewY9NebDwYKPoDg0O4/syFSPf2ItXIimlVLRSTSHOX9sYMw+LwMNaseg67N7yAPfuHMWf6VEyeNgPzTzpWbEJ5RrWnsWvzBmz4y31YvmQWtg8MY6TWja1Dg8DgCM5eeiz6+wfkcTdjylS0FUfRyAIbtx6Qz9+i4xbhjrvvwdWXXoSlpy3D5BkzMKEzgIyHi4fxwAOP4xff+7aSe889/SRcddVVSvcly3DapKOw9+B2/OHeB3H9G96MytAIHnz0EcyeNV7hHw8+8Bjuu/dunH/eeTj7nPNxYHAIleIoTn/lybjrNz9HI9WH17/u6gRMZMLw+t2bcd8f7sNTTzyLN7/lRvzP3Xfhtt/cloR/nL50mc6NcmKCgWefeS7uvOtu5FIVtGW6cOONb8E73/NPApEo/+S/3EpHDuKu392FJ+65Gzfe9E8KLOFryp+vufoqpDq7sGNkCFdfegWGKZWkAbdJOV2iy/14ArBSXI21RrCcICArE5H3Ni5YptIo1obF/lu5eQAP3vsEzj1jAU5YMgv53p6EJZImO4WTkAYw2BhFAykcGKzhvvtWo7B/Py678jjMnDGv2Y7ToeYfPtSP2s7t+PC734eZkyfiPd/6OqbMnIl8Ko0CV70yQbpLgIb1jJKMvHmEVBpVGTCr4ZU50TC/wlIBdfOfakuT/UKZUAeyuU6UCsWEKcbfUV7sACD1nDIyb7Sh1Khg87ZtuO9738Nr3vteAYBkIHKgTxkImXdcQSDblRKNtgaZICV1cjxX+ipyZio5kklMOpgsSxCpSjZcBxgY4oMZPpxSfN9SdPljB/ocgNP5SskS5Jd6TQai5GntqJHpw5V2wlIcYBrdWUEgmigH/0ICds7ca2PyLtMMNRAkwFXSqrQGmAJsCMCS5UdpCSc6IQWXv0+A03pDAKB7DbrcWDJkO09KujTgNs8qsS0j8I9SZf6exUbwkdcs1qOtyrNMWR6+P69IngxcKY0im8urDiSr/HUaphKYKEay37LYegJr61UUKw100piUwBofOHEwSuIxFWSFevBErBD+zWAC3et6DSPFErYfHMX+HSExfPr4HPpmd2PO1Ml2r5ogAJOcG8WywJcnn35cn5904tIkUZaAtwd18F+Ca9zo80cwh/eKiZh8Ld6bVtcCC09sSPrzyeS8jsFiO9Zt3Jak+ZKFSI+/CT2WpEtasMA6rvSxPlO+FB7WIcCH7wcPWQ+cUVmg6UFCMJxsyiaAa3II7aSuwVG8+QpfDAgqrISDSZO3io2SSiUegEHqFeS1BEQ4aXO5ovvmeTCVjICTSbJJ3nl98v5ryliVnKqE0cAMpCy5zWjx3D+BkVxXkAkRiPckYbU9C6Lg3y714b+caOZznQoFUadI7z4L+xhTCOaf5tJkrbRboqZM4wkU2pqwjkHDZqV1h+v2yS0/43n5ZJz1koBbK5vQv6d/ycq1CQFrGpk28tOzgA4e22WcrazF5BrETAvsVG7O7uxjO5RvKDNTTBqdaXooKnjEgkRY7s7MJHjAPlGhN5JdN0d+ZPVxIpokJvoiSLUOrgD74Ihgc5D9BTlsHPCiia5SiVmfOQQOQHIIv+ACSwCSkmTfOj0Zx94xDkqD31CzLYechWZohu4bWebG1FS51ipahFBoiyUK82+CiQSWeQ4MInLZjCS95sMoNpYHkRCw8GdbJqQ26pnjgAHriLG62R8IVC1VgixVfVXkkWOXplTiehWl0aJW/50NSIDQgfhsvlN90PDQMB56+EmlAPf09mn/g5zcZDvFUkvaHNkiFsAhybQSsQNI5snU7fS6FfMrBBc4m41wrwNv7MO4+efucaS0d5P+8nP3ffVwD5cKc0KtZ6ol9jrzUoAFzwuUrpfR2ZlT8q9YT7bI4em5fPbxmehtXvtkuSuhnT51FY0rHDwjm403b5QTRbIvxJT3VFeadccptJTmhhvBc4tDRXgMAlKc+LNPcbaIxtZSPwTmCidOMVM6tHNqVgl0mc8ppfjs+9LtKNNH0CZY1EjIHytWB6hfCv2YM/DCCQbmoodxcBEtBgBlzRKDj27zY/XMLTYSBr+HfFSKYquUCyNKZtf9FhmB9iJ8TIeQEk+vLdYqqJPxFAUWOIO0FajzIJBgVxH2E/YfZL7qV61t0dg9lpg3w5RtYhzZk8SgHJ+VDkyynomkJxacMW9tLOMelB6wokUq2ijQj5pM4tERqWbiRQSeH89TAHfEUOSiKFmF8uWNF4TpS12tCMCWTJ2dk9WBJAmaBv0WhMJ7zPpbKBQFuOt4ZL/Kl1CRmKG8TEbtAFgIuAm2Aw6wOlgVZMwsBFqphA7Ux7lDg2Ee6SCcM/28l409zcaAHCZP9fFFAnrEHtNju+oxoGMsASYD0JnTHPnSK81BJfekc7BNgVZiU4V/uSXBDxELKbSPmlhuYsmZLJSAljPotLisudfYEAdP03XppnvRhTYayp99uN9nSYbJ9LFrj4FWnZ95/XnblD+qgYatHnqxJyCBLQKASgguBY90BwXZx7CfIBss2QflvsbWjD2PvY/2snRQLpYAO8jK99wLkn2AswAJADK5mdv8+bMTZp0HrLBc9f1I1trKKOXYhAvhrWnKAfBtyoJf7nctVQk93XmBYi6Ndp9EB+x0+7V+FUDHcIAQsEHwjPfMjyOQV8nxBiDawfyeCtDmWLDWTGPWfTV1mpevTHkMAOcxeI8T3+Ax4xNrw6x/HEOXmmMXlWdLO+WxHKCOWZR83/0mHZRzQNXbPsdFDgAmbDQ+TykVNsWWM9QkCY7GeLpGLhzZGIWsPW5asKB9lYgWDEQMzwg6vzNVl/Nwbh66wb9fErzRekPtdZysS5CPPnzsg+NNzDuNhxlWMlaVxO8xMZhMQ0qNtRF8y+R0bpxX+m/jffqCsIOBrae3r7+QMADJJmTAR9A7Bs9l35zF6EEm/r6+Q7LQHU+uavQf6cfzD9+P4+fPRtfCRchmelFKhRVJGlUrLU4IQBn1Yjn5TJKGroyAvrXrN+Px1TswoTuHRcctxqypHcimgFIDkgZ38mFGOUY6FxKGayPa145de/Dik/dh7da9uOb6N0neO3SgH1s2rkEqNx6XXnutzpm/5fdH923HwZ3rMVoaxf6DVQGFPZPHYcfuXVhy7DI0dq7EXx57DguPPwEzZ8xEZWivJMCz58zD3ff+Way62bOnYbhQR3euDRPHN82IJ06YgPMuuRTHHncsuq0zHtfbJdnvE0+txbRJOVz22uuR6wgx8YXqAAYO7MGdd9yPL33xs5g4ZRIuuPBSefCNm9iD1SuexE9+9GO85cZ/kHx42/bd6BvXhxlTJ2P3vgPYd6SEW37yU8xYcoLKnl6ADBDhRtbfgmnT8OAjjwv0u/iNN2LF4w9hYnEExVwOZ5x5Ps4++0zMnDMLK1Y8g30H+8WGPGXOPKx96hHceuvP8LmPf1Tsxc988tPIdvTi8usuRW/fFHT1jUPX3DkYqbYL6KPvYoYZN8myAtsTk0BMHliuoKMtyIKdCaVgEC4CNChHHcKhwTb89p5HcMzcWTj39PnoopFxZw5V93ExxlVFZsZVHBwaxe/vWSPw7/LrTsMxMyeiXufkeqy0q1yoYN+WzfjIW25Ez6SJ+Nh/NAFAAnzkLnFQmWowo4eT3HIi222nh6H71Il9ZqEQZPmhqg6zMlpCOp9FLpvTSi8nd1XX01sdcIq4/CUofbQwkJ279uCW7/8Ib3jHO1AmKJYOHYMzwHww1M5EPwTPNAFJGQ7YDPBgVHBkXO4dtCSGBLRoFUjZJtlWBNgY6JAO4J2vxLr/nnd0oZMxiQnlWgqECCAL2RwMRuADJgFHOFgjOxc0py+BMsFYskMJbrNDYdhHSoNQgZ0+iK3W0dvThZFCIQSKmBefpwK7tNDZiM4O9EwWgnvxxs5fnkIaKHFiIiO7ZN+SGJcZ8R4G0SIYcjU8w1X7pj8lz5GshpFSEd25vAaeHPiECXnwbGRgB98nO4Im83zN/ZGZVK4TEGyoEw8sBjsegZBaTSCJPwR57Gq9jHohnDe3IlIY7B/E2p1l1Efq6Onrxsw5OYzLp9HVGdi2KWTCQL9AeIspjUxSDBNCgtwvrFyhvwkAMpSDoKDkvUxYrwVwV6ArJ6KUG5N9lwkMVFUFNeMgv+VGG4fSaAODQ2UMlIZR6B8F2rrQNa4Tc6flkenKoTxSQIcxrcM+bNXNpJdib5qsjWXC/1juAr49NIXATyRdJ8AQwmWqGoTmKZEweZIDfV5uLtXN93QLyHLgjp87eEdwU0AUJ7xiP5npNA3OKSuzoAj5DhoTjr8PIVUG2EYITqYzn7DFwgQmpOByYkTQjG2HG9sN900mHQFkMme4jdIDjB6gZPwYq43tIJYnsZ5zwUIOnBEDmYMAdpXxBCoOSNHfNqEQYO8oyZhWEybmDnbG3oIeHuIJy7wGDsoUnkHA2yTVLjN2kCoOZ/DkYtZ5ekdywqrAlEwIOeHmrDYPYeG/waOsJgCQ8utxfd0CADkAT4AFDoQ7cwIkYs8+H8y4n5dY2mI4MTAhsFk1fDVZMtPXBfaZQTXBP91zWx31147bUe6Ry4X7JwCQ4Su8z0xDznYGINJkvTwX9/pzn78kRdnujQ98/X3ul+ALwV7e+xhIiZMWWc4Ehdl2eAzdr3qQ3ootVaX5PUHdUJfJa4wKKgAAIABJREFUJlWIizEXVSz0DDPAkOWVzPsJAEZ0RoLjktKb/DcBk6tl0PeQ/QrrtW+8fk5uyGyilxvPw9mHlG3HoSqHDx6WBPiVZy9HTy6fJDt7e+Q+ef4C2YtlAX+U/Sbp0qxXBiooiMsUEelsXkCgGGxsu3EKqQzyecFkP5OpRx/gsKCkdlwJKdfex8f+WlUyy7jQ1NKO2B8pzVeMR4ZohFRWMcQISiut2BlRIZHVWQ0E+PjcYXsJlgDNcA/VXQ/OUIgU61fwxxIQ2aijOwlPCSm0vNeUhMbBD00OLQGDMAaij582Y3I5CMPz921MOjATXjlpIFOIbErzFlRAhAV9+O8EoJk8NJbJ8nP1I3ZNrKsBWGa9DV6I3B8ZZ5zwJyxahQWWda98LMRnF5l5nABzrCaGeZ2LvLmkLrvMn+eTN382/ib2BhaQ0NI/OlgYB4EkXqKU7gp7DpYlDiRyLKnYEvP4i4+dtA0D8jjO4biB/SDHvFJZOJvdglZ4rwk4ert0UDLx77O0H/efTSwqTG6svsQDS+wE4iTh5F6FqLLIEiECGyllpO8oWXQWVOMp23yuqk/PBC/wGBAMz73giUjmLusRg3l4n+OwHF8A5bXHvpQsF14PF40kf1aqZ+ibwyJiEwQkeBNviR/fXwtR4AIVJZFkOEcMPN9HwmKysYsnqP5vEuBWAJDQgvvECTiizD4CVnmtY177ema10pS2sv8gS7LEcYUthqbaE8moA1wud9b9di9EuxgeuzuXTdhWCXilhHXK3EPy7piNCjwfMxAEikLpxpSbSAFNBqF/z9lfCragF7BJT3mMRBZLZhKDMTwoQ328SVSNBUmwS+w086JL5joRE89BQAfmWBaJDJVqwWoZz67ZjjkzpygohNvSY49KLtfTowkaZrhoI3uWUCYRLpLI2l027Yt2ScAKUk0mle09Bir1t8mC/VhjzpVMV9a3lrGas4f5r4NjntDs0uHEZ9AAMd+v1JJ2b5M218JydKagh2YF+6Z2gbZi41nSsxcYp/wunZa0t1pDYWQ4LFx5IJWRC3heBHhbg3XiuuYSY4LWrEsOFMYMQdk+tWdffrExkgFTosvNwTOXsbpkmJ8RCySQxmdEaXREIN//a6puDO5xX60svr8K9kW2Qx6qoXrP+V6pIIIUx4EM/YsTgNXHdWT0nSQ0hPWD5GyOkWP1AJnOIg9xjmgp6QTDLY340NBYALD5nG7VuzTvjs8HuF+XTqduW72rMXhkN9aseAHVAzuxe3gQfbk+oLcLQ4MFvOLExVg8fxFK5UE889RT2LhqPbJTZsgzcNPzK7D8wvOx62A7Du1ajQ3bQ4Lt+JnHYfHiCcgNbMG2bTvQlhuPE2ZOxdZdezCENlx47ZswHkN47JE/SXo8rr2Ba9/4N9i1awPWPvkMxk+bjled+yox1Rqjozjq6GPk+acOZ/ce7Nq9C5N7e5DOhl72iVUv4pWvPBfbRwpYPH48Du/ahp07duHEZSfhd7ffgbUrV6JrymSsePpp9HSmcdNHPohUuYT7779fTL8Z06Yizwd/dw8I+FHyzcCVx558FksWL9Qx1q5bj+dXb8Hl116D/OTpmDt+vN4fGh3ET37wbXz/Rz/FwMAolp18Cj72rzdh9qwJuPfO/8Hz6zbhpg++X/vL5/Lo6JyIwSM79PdotUdJxPf+6c94/0f/RcDmV778PezYtl6sv6MXHIsVzzwtVuCFV1+Kns4J6CgWMH3OHDzxcAjM4HWtX7cZh3ZvEXtx2SmnYHxhBHOmz8I/fOzD+s6PP/dv+vfEq69FWy6HzaufVxIwGYBqYOk25DMZBXRwy9hKXz0dYukJ0ngScCob2HbcyHnjYKdSqOKuBx7Flt3DeNPVy5HvySLXyCNFt24h8XxYOviWxd6BEp54diP2b9iMC64+FfOmTdH3cmJw0WydYQQmGW3Useb55/Ght7wLs5ccg0994TOYMmOmJtGSJcvjxMCJTEYDR7KjKJUkAFhT0EJYuZSEycC9wEwJqYDOAmw2leDlQJCQGwM/CGbTV4ABNgQA2fFs2L4Tv/nPn2D6SWeju3sCcuPyaB+uo9bdhr5sN8ZP7kMaZXS2p8XWKpdHBKxRCkJDfDFRDCDl6kXF/OZUtp6ayIESQRSqkzlBIKheqkiG5QM3yg41eahxEp3VZIdgYCfBe+s82GlyI9DHSS6Da1x2y4kd7QG5OUuym0loJndVOl0lMAS4Sb7bxpRdmgu2CayqMDxCEikypRrJINqlv6EgIwAvLuzoM08tYjk5eCjmoD3oOjiZiSTJMjK3+ysTcbL65EUXppHOOBkeGVFoBP3+BAbUOdDNyhODgKazKAmCsqQSZiIlKfUyOtpops9BVjs6smEFvMT7Va0im8+SA6fflCoFlMpVgX57du/FkeHQR7F+zJ4/F915SsopOU5pH6xHHMQH/zyrx+z8VaaUPTWw4YUXMFQuSAJcbZR1HwQQpjzgpHmdfJoQLOW+KUVvr7WjwZUe7rs0mgCSa9bvwVClDdMnzsTC+eORzTMIx0IPMlmMDI9oAOVbvcxwoI6weh2xODjQFwBI/ySCSC+pb4G1yY0TPJnLMyCjXhGYEOpckOdywuHyI5cqsU7J44wrmZKWN5N6HSDjggL96BLDXkvLJVAqQIoANlfVxVANIBSZw9l8DyrlospTki+uqkbyXWeieJ137zn31hNAY9cg4K1OkCZnCd1+LynB5kS+jDKDsNL07LP+04BAhYJ0pDV5/GuswJiRx+skiEP2q7MDCYZ60Ehr04qBxIQxawxA/64DfX5NDgC6z42AKAtaUXs0UJbH9XJnu4nl6b5vnXt0Ui5x5lt+nFK5iJ7u7mAfwCpCbxz2a6pTrDdsC8YWoQwvxSAIGvPL4FQDLbXPdkrJypLB+uagX1wuZADS746TEAJpkqU5cC2vRU4c0gIAXYrsAOgIB8hMRU0kMZ5eHI6pBOYIzGXZxXJBB3m5qEDA06+Zv+Xx5AVmCx+caLjfogduUBpOiZ2fgwb78pXtQHc++PM4U0oekVwkM6DOQcyYEeaAK4/pqdRyw6DVAfsO4WvB+kJMX2MK8j15BbZTssryB44cagKABPj5HOVzimWoti4wkyBCOyojIwo8IEuo2qDkMYClSYiMB3UYw09la/fZwQoCVYmPW1QXeTICSAnU8zlvi38sJ4KE4ZFjbZQAnNVQ76s8VIT79kAGrz++WOGAIt+Pw7NE7jdWIAFmZw4m4EhcEeV/F4IZBMJ3tAcFAxmiKfNXI2NQk4fASgvAnqUey1fR1B/GiHCQku2BrLakHdqYIk4V5r1Rv2u+UhwIxNLY0Pc11QRixdK+TAyjsAjQ2d3VBDmj81F9ppUK64kWpszKIxUWqjiuiBmB/L57CfL6CRiVhoeQ7e5JWG+tScFkx8nPz1gfBEodzHOPP2ehETD0MA2OtZzZTGYpwd7OXOgHYilvqCehBEvFwMDzQIzYV9BBPGe6CFQnOMjJou4x2bUNjTd5jtzomSebGGMF6hnE52CUJEw8K0t1BReELRmXicLxOcTVyYFYAoC8RrYPPycHmVVfWz1UrV0plImM9Ei6GicpE/xWirUBfF4vQ8cXGLK8Ji4Y8Lh+b5zV6OXLwa8Df/xp7JXmAGAsT0xSXq2OxKws3SNeJ5ls1nfGZdL6d6tHGlmGrR6ADgC6LDIOTwgpwGHu1OoD+NKwg5AMzOtzQIVggRQBzvgzFrzLScXDiPzrBKrY6/i6m+BWTSBXEshlF+yS3jGgnoVDkPxApiOvj2OWl/zWQkMkhTXp60sYeh5A4gVMxqclBFMyzL+bWwgCJYtQQFInF0aDNLZ1i4M7XhLOUa2B6b+xBDgOC3E/Q1k3GQAY6leTFRWzCuW7Z+cQM/8obY43lw9zjOj78vJwENHDQli26Xw+YfERfOPmNje+Xw+icrkx3+c5KMndpObOKBzjr2htl2Wp75ksPgaV3V/zJQnCHqDjQK4lIHNcTwCQ5+iybo4FnFUYs1QTANB8Fx2k9jYxpuDYgcUApB5HNUl5yZbTRiJGPqf3FM4RgZq6n1TvVesJgy8G+PjzF7ccDPth0EZLom4rg49f8zTdUMahjvpxFbwS1RWel28CG81nTwuQtXLC4JPNCIkjkeqJ5x0uLyjufNPYknNR4RRAg4xLLUKFOhr3e57k7ESZYG+Twf4jIQV40XEnYt7sSdp/63G4r78aJEL1AOvNN+5f1+jNNzC8ZydcCtzbm0OmezIObl0tQOnqq1+D2x74M3Zs3oHzzj9PIN6jv/slJk+fiTe/+yaMlAbx8698CXu2b8Xr3v9hlCctwZO//i/see5eTD/pQlz7hivw2D1349n7/4BL/uG9uPDq67D2T7fj97ffjmlHL8aSudMwpbMHP/rxd3HD37wR9z/4FGYvORanLF2Ke/94L8ZPmYSjj1+Ik5cvx8T2YGq6/+BebN/0HKb29GHf0AC6py/E9o0bsOzccyXbXXH3HRg3rg/z583G9jUbcPezj2Fo3wCO9Bfwmmsvw8lLj8dIo6bfM8xjfDaNrQf7cczc2QL7zjh1qYBAJv+OlFkJh/Af3/qJwEQm7d5w47uCj96RAQwP9uOxNS+gcmgAf7n/AUyfNlnpvrf85te44IxX4NzzzsdTTz+DC88/W8DfM08+je5ZR2H+MSdg88ZN+OG/fx2l6iBe99b3CQS89Xvfxuo9A7jumuvx29t/pVCRJUtPwXkXvAr7n3hC0t723mmojRax/+B21AYK2Hd4pwJQxo0Lg8GplQKmXHCF/n7hz3/CL354M8a94mRc/5rrgI485i6YiwOlEQWBJBLgWuio+P/t+Ywkf0WuBNYrKBFQsYlrkK+G+8AH7roNh3Db7/6ASy49E8uXzEmSgsMkLayEVNtLChUpFxp4ZOU2PHr/83jdZYuwcPFRaG8LRuLsjDl5IgDIBGOy+9gJDR08jHtvuRWzFy3C6a8+D2QFjRKQcg8R8w7gcQrVUUlxCQASsCNQmACAMlMOjBFNVo0F6A2T5+BSysTYvL2BDnrr8TP7YrslAm/dsAm33nwLzn7N25DuajJJKyOjYlYdPFxAV1sD06ZOwcSJ4b7kaXZKujxXByiPUOBt6ByUkmkbV1sZlMLv0dOtXC4KOHTwkAm5FUpf2Cu1Z5p+a7ZyS5kUJ54c7NBXL2HqRVNxDilLlC9YaitltuGehu+LBcggkVJZ90MpwWSKmpyM7AR5gsqjSa5rQXJiXnzujyXGkmRbgR3G/bJD8/AWefsRXOUquphIxo5y4CjF1bLAFmgjuFUhmzGCFGjSzolqmmAgVzcoTSDIR7ZfSBRX8pl5Eh4ZGJasN5PJBum8WErhHsgj0EJB4kk7PyuWRkBpbndXuJflegmGmcmolQutBP627y4lARpHL1gsILg7TV/IcHPJslToDs9Z7JCQ+MoJM8tARvsEU8t1tGXbsOLJJ/S7k5YuCxJsSwKW4NZ8ueTtR5AsRRAkJAyrLTfaBQTWS8D6HQPYvGW33p8/b4ZShukz2d3ZE9t/oMbyrZJtw0TojMBfrsJxRc7l4mJgMTSkTgZikEzGHhv8W6w21ncycHhPre7JmN2e/T6w9cFDa5prTOSIvd10EZbaSJkowT7+Vn5p3k6NKMeU1HjjAIYDGoJXqu+1htJh5ddnoRzNYIQQqMHNATZOAMQqFJOU4FNgGnEjSMSJLtkj7n1HUH1kdBC7N23F9NlHoXfihADeJd6WTZ9ABoYkTD8D7LnfXCYjcJD75bk70y95wLuMi1J+k00k5yuAM3jtsa+JpWY+sCtyYG79EH0QuXJNaTw3DjhitqKDpC4xlnm+lZGM/43J4v1sPMRn2ag3MPDMX/P3nupcpjSWKW6RFyLLWVYPtgiRYtIeJdf03GOQDBlQvM+abDfVf7EHYMVArFYJMEEtV5pwov4Sdl/EMCVgN0o5nIHL7nnIOh0DaXq+uFdNJNXm9WYsEdGBQZcHs6wDC9F8MBGSrgn46TMLXiHoqX6N4DgHjWJ88bxDwI/XVb8/fGw7O5b1hdfggBzlwOTcdefzkvgybEphLpQ7M5CgxZeH77kkkmUbh4pwHjU4MCwG4BmnLQuArt38mI3K9togE4HSXoJXcWqtmPoGgJoHUpYADUFZqstafF51sWT3NdqQM8aE3rLnQ8JusmOExO5wUll73vFvD/dIPAbJtPDzsrAIAknslwWAcKGITE1nAlqH5v6CDvp5GnD4De9hXX6DZK3xmag+jQuelubK75AVznPkJM7BwTjIQn2WeQdyysEy4T7I6OJCGZ8PoVhoJRLYUTGgE/eFicVCdA/iRQItJnLs196BSqkYAk1UxwJLnv0QgZc4Td33T5ZiCPBiOFmYaLmXYTg/eo82FR8xG5DSYy8vBVDLN7RNCzhczOIz0n3u4rCPcOH2LLc+2P38gsl+WATiFk/gCagT6PVQktAWuezAhVre9w4MDw8l4RweSkLVSFMO2wwbCXXQ5NVRQqMDt4nEmM8KAzFjP3heXxvHS8aC4f7UXxhYyL+boUfBtzCWFcdAoOqLMdRYt1zCrkKwoJrQZwQGqgBAAwQ9SMfvqUumef9j5moACYPdDTeqN+hL5Z6EPG+2dwbWSQJsrCL51EVptLF/stqChRi5h5kDY2QYMcyAGz+LWX1+ri511fWb7NW/F7eBGABkuARDJTxchJ1OYaRgrDVTGJBd3BEWoVo9/xLvOC6WOuvKEn8V1GEswFC5m6m4YyS70QPzJV5sUWK8M69Vl5Ws2nzwBeJGCJhwGafjGgR4YrmoHyMuE5ZXwoJ09MG+MCYBN/4Rx7bFQpKU6959/i9/5yIzsf8tUEWMR2MGJn1HxCzntfF6yJjjdwuDwUKHG30Ap04I3nkO5NFPjxu9AVvlvKEt0I4qPGMc2ON7Hj4Sswf9ODEoF6dI++d+32PgMPYc5Pdiv8FkH/QrjO+3AYwOggpsNM+/xNueTGoDV8XKbNncdzJOafbr9Wt2ibWzFMUktWRnsdbjtOPI15EsTi8/fodsVN4XX2R4ycl43TSzGgdPk7ER53alogCsv+rBx506uBeBfK0MPn6NLD733+NrZwUS9Mt19SSnFwdhqExCJl0SQuJfjEMzWuc4yc5s7KtnNn0y812o2tjZLQxCIGGYs3bRc9PmDCLWSMFIQDQ8swOgyudtSWNBjv0dTOTvCVoeGmgyAHltHF+VLeinFWxUnTfAT9fqBA7O56/67C8aS5bMQWZwRwDp/vII3vrOG7H9wCHc85vbcfbykzFaGhF77qIb/hbXvOFN2PL00/i/n/lY8nrV2nX49kfeh+lHzcU7//WzWLXuBdz67W/rYheccy0uvmCZ9r3p+Wfwqa9+B5193bj1Bz/AxJ4sDh84iEXz52PTmtWYu2geLrj0Kjxwz314es3TeNfbP6B9dOczeGrlOvRXRjB7xkxMnn88so0qukv9kr925bux/cA+TFiwEEuPO06/ObR1MzY+8wyOOWkhDm7dgi9/9ZuYc9R0HDoyimuufZ0GYZm+NuSzeUl+dZxI9rvzyDBWPPQArr76SgGB3MojI/jvW+/AE488iXmL5mJ4FPIhIFiZ7snhqlefj9/+8pf67jlnnYzv/+QH+PD7bsK5p52Mg8OjAhN9q+T6UBmqo4gG9m3bik9//F+R6+3Dje//Z+Qznfjl978jpt/zK1fiiUcfRmbSLHzg3W/FqqdW4PrXvx6nv+qVKDJevasL1ZERDA6M4C8rn8PiGdMwa1wbNj3wMGafshTd807QITc8v1pBIEwSe+Pb3omr3vBa7BoYwCiBt46sQj1QbQvgn1NcyVJqpZOzUSnZIoBF/YcP4z9/+zjmjsvjkotOQneOvj8cg4UONgYA+/tH8efHV+H55zdj+fln4dWLJ6PRXkF7Zx6ZVAAXCAD6yki5WkCV0juXEaMDWU5U6JcQSZo4kWYDymRyYg5KPmLsv6TA7Q8OGgj8sbF7yi+/y4ZbsfcJAjoYWKuX0cc0x1yX5OzF0RrSmTD5WrVuPe78+c1407vfA3R2i2HYJiVSh/4uFhpYu2Y39hwcQO+4NBj0MGV8RsEOtXpR4B9X/NVA1ckTGAkr8gSyCFwVRoKskIO9BndOGCUVJqmSPvLaJcH0iV/wtWMHG/ugMIVYq0E+gaafkXm2if1nLJpYosvzCgm+NQ3ouF+CfsEPLIRPEIgMYF4YVAf5VQDxtKXIEAyyAj8nrsTLj8LCOVxuTPBLUuEosZfH97QwAYapNgHTzo7z+0sfQqbTxluZzMUq90nWiRuwd2CEoSksZ5uUuWE6V2XYOY4MDYbkQIJapWbaKcuQIFE+3yk2V51hJums7vP23Yex/+Bh+eg5uNbbNR4Z+mdQJsVV/2olpDoxXZ2eZ6T005+RMkaWMwfd9brklSxjrvSTPcoQkJ5MDrMWLgplTB9Wec4E0NV9HtUONCEpC4ys8MaWUtiz/wB27z6CfXurmDZ/quohmYgdbUWx/oJcOMh42QaZxMzVrXQ7ZWeWZC2vrNARBkP8dALY6jYT4BU7L9wBZ3KKERglUPL+EtTm1m6rb0niKlNUzZvNJY2JjMoTZ8kcIHtXzAkCCAR/QvsJvls8Z287o0GmZ/5YZDZzAuSeRDwHARMtq9AEngjsODPLvfXUHuRdF5JoOWhVUqOBQfKGM1mvS305cRarigM9MRXJ9gyAmk+0A0crJI/Li4zeaPbd5BytYrv/nANuSmM1UJDvOejHfTcZu5T9c8IepNQOBvBYZJGRfVgcGda58TfyJ7TBB7/j77Pu6/byGo2pFu+P5UoA1MEvXiNZjc4cdEDPzz1uq7yOkLZo9Yf+Vcb800CWvoVKvg1sQJVLiz8M240DYfyuTtVANYFVXrc8QCM6AZchepKv6rD6NWOxVwgQZLSopERU3tdiqF+UsfIeOlsxkWhbXfBeKb5n3L+nJvtpOHStUCvzQWRACCdAZHx68rPXm3CtzYRPWQeY3DNJwFbSe7Pfj4FtlQ+Z9EzAIzu3WhVj3OsY7wfPg4w9MirJQiAj1zdW98Bi75AlC7dSoZwAgL3jeyTj9GvVs93qA6VBnLxIAiyJZHimyZdU3pAVMe/5r983H6Hzffrljgm2aAERHZiTjDGyqtC5GPOPEyWlURMALDZtG/ha0m+y3WSf0WSTkmEf2mSH5NKeVhzX5eRv1ln2DfI4ItBFNuFY/yAHUx0sYgsj8883PivC1q4xKwG1ZAAvuXz4XF5t9BRKBRm0r7B4MEirB6D2aB6JnvAb7lNzYc0DG/i+S1x1MLXzEF6msiAwxUAUt1OIPeVY9lHh8JnrAJRbIzjY5BJcBxb5M54DAT8uIDlLl685HiKTzuW+BJuSjaqQahj/OMDI6uGXRtAyTiv2IBT1EfIlDr57XOByIJL7dg8+lbelCzMohfdrTEKwLUz5AhXLzlN5lUSsMAA+X6jHCOXdGhQiUJP2HrZIFQeIuMo1Bvzi+kfQjdfq/oj+mRZLjBUb6nhQcIiBb8A4FwccvObzzeXnrH9hoaLZFrgPJTXbohvHsrzOVmBSdcRS2glccpzOhcFKsZjYYzRZWCkFPejeG2OVk2gmqsbMvQQAtOAMT0xNwjvU1wRPM5cFO8uw1ROPx3MPQAKABJR8IcXPxdlknCc4WBRaZRPA5nNqDDhkLCtdDBm95lPIfkc+elUGizTZXgR6+Jm4qWMCOYwRqBTXpuUCfx9LVwV2OQhooWKx3Fee3+7xauw7ga+RJFhMx1IA2hiAEodhtKbjxnXOy8Gv0aWqCZAajbGSc4h2EPvxxUEnif1SBADu2z+Ikf7DIto8+sijOOf8cwXYKiSDCbe0KmDKuqTGTdDWD+eSYgcmA6MzeOq5l+GYRGW2fbtPSVKuB4IkO6XBfSAfVOgVaqw//7jVjzB53wButRED/+Lrj48rkNi9Fu05pHM29nMiwY5vjJEL1G1H98DvjydSt/pF8vue1hzvLpynlZcxK52JGvqU5gJ8s7zLGisTdCZgy21ooAnijmHw8cO/wuKLJboTe3KBgWebGITmIhV7CfJjumzxOSt7lojZzHG/z1P4bwwCvtzCJ9+LSQ6t5eKvNV+lb66UWI2QXB+Bc7K0kKVVxEothfm5A4ZKZjZAsFnFAojIAMoXN+5JQkCmjgtjila/VAcdxyQN2zyKoStiXL73W7c37v+fXyNfO4j9G1bhlAuuxpVv+XsZ1g8d3IfD+wbwwy9/HmQFfvATn0T3zDm48zvfVGLuuz73WcyduwA/+PrXxO4j+++Ms8/Gf33hU7j/Tw/hVddeh75TLseOZ57Cpoduw0WvuQZveOPfI5frwIY1q8TYO7RlM5aeegbu/cMfkEs1sHz5KRgpVXDnH/8kKe3i447Xxe3Yexif//y/Yd/erTjrgisw55h5WLBwvvwKub89uw8iN2ES+rqYGFYUAPjgn+5DbXgI9WpRASDLz1qOI3tGcNVVF+PQ/oM4edmx2LZjP3r7OlEotWHZyYuxY8MGhX9wG9m3F3MWzBdjL9c3TjJkynpnzDtGn3ele/Ef3/seNj35OBZddC5edd41uPmnP8Drr7gSRwb6serFtXjjdZfh6FnTtZ9tmzZj4849YheSCbh+936MDJZ1jffeez9WPPoAth0q47o3vU4+iJRE93Xk8PUvf1HBH+/80AdRObAL0yb14OrXvhW9JkNmAvCqrbvxsXffiDPPPBNvuemfUV3zFAZf3IBZp52HyXOPBlJF/OaWn+O7P/gZPvaF/4tTTzsd+6qUF1VAqa8aSoWspjo6skTlw4poUqk1jzfGjGYdRQyPVvGnh55JUn+njOtBNtsc7tFfMJfvBn3/RkZrePDR1Vj1/Gac/+rjcMwxM9Gd6UQ6xRS2MLFggASXq9PW0bELijd23JxccUIaM/sICLoUDvSPUTIwPQybD2cHR5gIW406Du4/15FPvANLbtQREl9XAAAgAElEQVTJ92lyaFuRYEWDssxwfcPlIla/uA+3/ujHeM/73470hJzKkmEfShSuhcEr5cj7+0tYv/mIgMDpEzpw3LGzkW0LDZlgJAeFFQJU5mPmgw/JJ0wC5wBbLLXkoNt92CQfUhgDvTvpy1gGAascWXyRz4qCN/g/G1gmTC4LVxD7RDKe5kSPg7pCsaTr4nnwXglMaDAMgg/blCTA3Fx+66BaElBCEKYY5JY+V5NvHFeyyKiUP0UztCHp2AWKhRAR97rTIJODVgPAPMXW2YlKJ2TJckBmvj4ESH3CUWYdYcIzAQVj7jjbbbQwpHPkwIrXy/viPozDtuIsX7d6p0C/kcOHMEJdNgAPzyC4Rul3huEhxgQiu5Lnr9eSzQbALJbNkmUgv68KJ3aBCZTLZrB2w3r9bskxCyXhpuk5J+zxarl8rGoloNhAQa6enVi/cSf2b9qH2oQsjl6wAAtmdAtQ9FRX7pNsHG58L5WiCTonrPSwo4l+PLgtJyw3eUTmyEoN9dMnfk32EVe2AwBFtpPKmJJVMkH4cKw2NLHISK7VBO0c7HPWn1hf0cQtluDKR8yYvC4B5ESG18G6y7o0Sqal8o8bkv2mMiGB05OFHYyL/Sc9tdcZfC77JCDgq2iJP54xAN2fL+n54vhYgSKjSLFdGpuK+3YQ0Ot5AMfLoBQ2n+8OicFK9SZjK4QUuG9fq0+gfPtsnpNM4BuNkLppgGWrsT6PGzN9/O9QF8jQGAsYxrJl9qWS1xkYIXZOqi0BD/y7eqaYd2Fg9gZwiYNPsSMj5qDKwdOMxUAx2SGTwY2dyPvFxRAZQdugN0lZNJYWd0NQKfYIDP1fsEfwzf0h9Zrpnby/CNYI3D97SdbdUbKqyKAWUJzS8Z1xqkRisbWajDrJXTxEJgaWIxaps/ZcZqx2aIxHB+hiFmRgb9JvNIAFDuT6tXCiI5myAbr+vtdX92NM2JlJKQRWkfsTcq2C/YrKUJP78Pzl4HlkiD47BBgzCr4JxcHnDFmY6YTNPVIo4f6778L5l16Gvgl9kpbRAdfDUeRfyHAsk7x62q77y/F5QY8xnUMbfXTMH4xsXlp+GGDIcBACIASuCQjmyKKLSOHyDywX0JnvDZNqDwOg1YkB4QFwaoKAXLjy70VFpHIlkOTAmwNGzbYb+tCwlhDAMIVikWlpcmnlVJuHoL5sslBnTXmoUiwTJkjknnhibNjYIz43D0GRJ65NvjpzttAsNnFAk10OTCaexgy075BEtxiSdtnXsB2TYWkBHwqbIBhGH0ILddB1ElznQpyxvgQMGYg0RnLMYDUlwwaGDwE2edRa2IvXLTV9Lsi5HUob+zNaGrCulIXfxL55vB989rSyGn3R0dmScRKws9uc5eNJu6E9BV+6mDUXS1djpqGnBHv4CQFA9S8OjJkM1u+Rwq+MfcfzIQCsvlJMvoqO6XJdBpC4R6FfI4/t4J/ul/kbuoz45cJGWI8d5FRVE9uqmbD5krCVdFrnpCRxS/nlvfIwG5WRM2q5MBoHoZk/YSyHFgDYnlKdUjCEsZV4TQ7kdnSE1F8fk7VKfHWtlpbqUkSlpLYADC5/9zCtMdJHXvMYnz6Ts9rNIWDEjRYKlJWuWvEEmAJMaazkxIa0CtSKGFwxQGMdZNijgS0KZaHE18pcf1sZJKxBLoSUykoF9jRbyUbpHScJMC0AzG9aAR307qN9QfMZFvcDrcFTnsTq0l6ms5OR3epVqLZH4MEWQNJccCIwS8ZkMg9rApAJyBg4wKFcHAQ1v7sETDJmWwigiEDQFuDUWWV+7S/nDcjjyt+d44eIwUjgdvacGYGxKcZ4qMNxWIv/1lmHL8cAjAM4YmCwFSx0YLA1OMTrhBJ8GXBlbMfkPNi32aJkaE8EpJpgbwxU+nmqXzGmpH/XyTHxfUhSX6OEaiUisx5SRVcsNINmLK1YUtdSBUyA9k33PJKbNz+g3DWA8L4JTI+uJ66Le/cd0Uv3aNx/sAn28f1De/dj0tRp+s7/5sPHcItWaSvZb1IVRdCAW4Y4qBX7iSdyWrZFGwMQBIxVOy7Fja/h5cA+AXocI4zNK0x+Zvyx0CXQu5+YCcOZIlWHZLccC7RY9Sl8lDZ07RmROnys8RJvdM5x2jOIPQAn9uXGHEMn0Mb5RkPAYwIAWtJwHAyS+puPfq6x8pm1GNm5EoMH9+Ot//oFLDnj1ZjYGVYmtm3ahq98/ANY8IqTceMbX48/r1qHP978E5y4aAmu/cC/YOOGTbj5y5+THPif3/debNu2G7+9/dfY9MKzAgSPWrwcv/ju97BnzeM45YaP4/JLTse8SW3Ipuoo7N6N+x78I85fulzBFOvXrcDmLTuwdcsGzJ13DN7+9ndg8qRZKDca2LNvJ27+z59h5YYdAgEvvvhypCf2ob9YE+jY0z0OXWRKGRuC577xhaexZ9UqhXd87BNfwpVXvlqsvde+5hJd2+rV6zB94TQ89+CzuOa1r8dobRRzp87FSLkfa599FhdceBm6MjU0CmUcokl3OxTkwY3putyefvYpPP/Qo3hu5x5s2LodjeEj+OBNH8Yjf34IS5cejUXzF2DanDlYOH0G9o8MoN/oy3u3bcOik07DaLWBg3v2Y+7CozE8NIibf/x9PP/Ci/JBbHT24KrzzsaXvvgZrNu4HVdcdimWnfgKrHl+Jd7/gbdjxoxjsWvfLjz0+ON4dut23HPLz9E7aQqWnX4OJk2ZhouXLkFbtR8nn3oKOnqn4MCWnfjMN76Fd/7T+yUBdgCw0kFZpsk/Cw1UGxWU6M/C5yclnqms0nuRSaFoDY8MldXrDibS32WLjhKLqdGgtC2AWkmISDWLFS/uxT2//yNed8UpWLBgMfI5SxE1Y3SX0PkKC0FBD/GQiTcrszGQMmQ0+MO1UVcwR3m4X1JiMvbIKMxZUo8zBWP5srMA2QFyYwCIb+2VUdTSebHYYgBwuJ7CwZEyNu4Ywt59+wWs7OWg4a7/wKe/9Q10zZ6OrjQBHD67y+iiN5JtI6UUhmopHDkwgI2bQsjLsQunY9r0mQJE2IGzk6bPXDabF8jjkilJfWxm4+CZBunemRnA5KxeGitz1cgHlg4KUh7ETZ4CHFgwWCSdDWbVkl39/4S9B5xkZ3nm+1ZXdVdXh8k5aGaUNZIGBRRB0YggjDCsw8VgfB3B3r3r9fV6Dd71tb27Xiewjb0X29c2xrtrs/gaEwUiCCGEhHJE0miCZkYjTc7dXdWV7+//fO976uuSuHv4iemurjp1wne+8LxP4J7h37IwyTWOQ6AbUhZn9PEZvO5gALJYliQ3l+WywHf/SF5nQR8sQkmSfYEfARKR6BsJxiGLK5iEzkZknywMkBzH8YbvWHjVKAkUTxSvcPM6x8h/eAAqCMQZi3mCW/i3VMTcoQMfsTOdGRvtAzxUCm+/U7PzdvBU6sEnKxO2cfNKWzpBVR/QKy1eQ0redUluqURyMp5fiZHTdOANqBLabUyiWBtxDwoAcHLSnn/+WavMN23LpdsWSE7kCYW/F+2uX7L5+ZadmOnY/r1HBTZPjZbtvHNXS4I8US3ZuKTsgOMDYI+U4pAYcp1qLh+LapJYrQ46AOCFB5/CUuQ7me5tbCnkI8nG+BmmIItCJOxce0lkWwSrpEUzICCgHW2CLViB/BwAFj8HiJFeTwtGNu6f9pQFOABQ4BsIABj+kC0Hb6u1sYI5hG8gxzjuknZo9jxjgG/6HmegxbnBIAw2IGCWEmId1EumzuSOaYUk+SxAAwtugXleeUsLyM6rAEAAOF5vtvtWRc6s9w0QjfA5DMZSHFMe0pEDeiED5n0C9WFqZN4mLJ4LKXCwIDNj8gTsDozKtZ+MbRTfFeNtnB/vi7CU4r5lCaLDYT9xnUNiHP8GAEvbSAnMFBcS+0EgUj/51UW/rmcODy3S0z3dts7kx9umkr6rA5ZQHD+sKgWhuOyY96s6jqG/e8Xl4Cjv55lh0cLxwHDks/l7OJYIeZHMy4s4UfENcBWgNcJo1MezgMykGnGPAxSkXw+ZNkCxrjXgWrWmZygAyZCxAxxG+A3tARCuwWLAn/E86CX+Xnj1OZsUULBNeuVc8kTi+VFskY+Zs/UZvT7u4y0LzQAAebbZxMSAfTQ6pqCcCJqJyS3FRoC9AP7UDyjdlXAqCiIJ+CsWP7Cje31DGszG2CZW4NCkugAM3VeQzyvgwBmB6bkESEyy1lwa33EWkgIxXGZb+KPBqhSz0D0fOTJPUY7zZeIPECj/UfdzFMvRB+rUjyZAJwAS5L4qIopdlvqAPEBETEIHGtPzuDC6JK5jzvYr5OVZynryWkXy5D7LPq9a0KcQKuCyXa4TIKG+24FCrW58Y27AsUea7AAsSqxFbiYgS/TZeuZD1RHzOGc9MndMKbHp2oZvXYBw8Z1536j5kPfZfFdRrPDk6AA0UzvFSqElhj19P4y/kPry9zSNoWcn1TQdQ1hFhJQ4ilJRyGSMgUXfUqrjwAdPbdPDQVhwRvhMHJ8AfWdskXCs60L/0uIapDPlFkW7jLar37Pz5L0BEkbxC0kzJIN0DRNbMu63ghLkP4ySJ4G3bFUvCjOfZoPZqWsCgBxtzZmPIeVW2JDCJ3w+D7M3CzpJYODIqySC/ysmDfcG9l2wYsLnLB2PM08F8LE+KZqiflCiKsnlyPHGJxak4yr0grabFWcYdwHiYJMBAE5MThbgHcdezGOd8RTfj3ceWyG/zQ9jCAwLUCj+LYoSlbIFYLJm+aICVImg2HT/MmsgZ7TlAJTaaCTPOyMsmH2Ab2zJkw9EzlG5kKXnwR9+/OHNN8z+o5+Sj114tAF0UZhw0EvHEXNL5t8e4KFkYL/erHWKFONgRWb3dCD5xr954X0NKSyAzfETMwt8AAM8jQTdkLEGYCeFF6FD4zX1ucMS4NcCAIclzHomnP0W3oSFV6T8IP0ZyNGp4pq6EshDUiIBOADG/ExjDRyMzTw5mO/lPiiF2ZmiOvYAHj31uAhOgcTgxc8imdfnwq9imWYsMhiLuWxY7dDXy8Hig4V5bK5jrwXwLV+zylatSNLsFZPpukwuWaZ/kdjXagPgUc+Qp/UKrHI/72DSRWBFgH9YEVGkpQ8J8E9tL7ccyqS0AfyFn17q3AYFEaS2I3nomQPaqL8Kn7/KqIIg6Td1bfEARAHnajSphiKwA1aniokenusFXgA5XcchOS5zgWAIkuarCoDvv4faBGDQ51cCFTvdhQDgdK0IEQmAMUJFCl9ArqkPWDlzsvShP/5Yf8PmrfatL33Otr982s6+4XZ70/VX2JppE5tufnbWHvjuwwr8AFQiHGRxrymJ8OLV62zJeFnBIKfqs3bu5nPtdOO0veGmt9h3H37YDu/dId/AYwdeEvuvtfFq61cm7aqtZ9ulG6ZstN+10ycO2N3/9E+2beslduW2S2zpkuXW79VtcqxmtSXTCjJoNnr28onj9r2nn1KIxYmDh2zDps02tWiJPbpvj+3Zs8+uu+JqW7Z2VWJ4dOet2R+xOz/1afvON75ky8d79vijz9g7/8UdAgAvccnv6nVLbOW6dXb0wAHJgJ979jn9Wz91UkwAQL6X9rygm3bX179lb73tZnmmPf/0k3bjm95lR4/ssZ3P7bXb77jdXth/1H7nD//Azlk8bZdcdaV9+TP/bB/6jV9R+m+/PG2rx0fs2Z0vKGhkotS30zOzYgUerY/Yjj3b7fILrpQc+PEH7tP3/fk/fNrqp0/ah3/139nf/uVfyEPw9Te+yW57y232lU//pd1+3Rvttvf9lD3znfvst37tQ/ZSI0lw2CZGR23r5dfZR377/7Ly84/aovMvtuVXXGaf+Z+fsWde3GO/8kv/2sqTi+QB2O5XDQCQhRShHmqgTAAcFOThQ3lZKZEIYkWq77ET8/Y3n7zLLjhrid1yy1W2eCmo9riYgWkngC1NcZFgyn3z7mftpuvOsasu2Wjj1QmoB5pAM+nnoZI0tdRNEmAWwJnfoCa+ePq5xDHOMzy0mGwffOUVq4xP2oE9L9mqtcttw8azCpAwXyTCFkyT83YhL87lwDD2GqT00Ec4jbvZmLMd21+y7z74iD37/Mu2ePVWW7Ns0hrzu+yZb91rv/7HH7HFq1Zaq9MU+ClYhokbLBI6K1WvUiUYgOa5p/ZYub3Hzrvyalu3cnHhizNWTuCEFm2WWAQsImKyhLePEtR8S9JPTPLjFSZzLEbbYm+MV1MHLElycyAh4zUxKfkWFkCAY+wXs3aX5RaVbvpjeaOFYToVfPcVxHNqjFALUi6bC2S/LPQ5tvAVDGlvULpyho8W/UqD7Wgxp2POQAMtplkQjZbEjguvwdyjb7REKEpfIEx4xSWfxcSqE0yZLRBjIc13cWZNvEsALUeRZjTV79nEmI33xqzRLisxF/CW4IypymJbs2mFLVlcKjz0ZJjvkxwWGSy0tcCVRg6z49Ei9Q65LZNG2DajIwBoo1YeSYvD+ca8fIhgXMJi5Pgfe+QRXZOLLrms8OZg0o2CmeUpE/iZ0x07sPeYPbX9JZtYtswuv2idrd1YturItOnxwYzfJyZcZ24nQAlbw8G3MSYPhKiMESnv0ke1W0IqBG0JPBVg4veJalRsSmoOfypnNA2S9pDp89mUShz3ogBAfEIKAKjFcXb/WTABUBCCEJI5wJBIaw3mIN8drD/AuqhossZq4p0oz8VinarFVu5vxzOaZO4L5afh5RdgD3YDACVKICbgws9VfnYu7Y0FahQqAljSpM4ZcMNpwIBKfYB4wEIZ7QfIyXXzRYt7FOo6O4hNqjFtR4m8MNLKic0R7L+iv1BIRuqLtGmyPngo+Ao+L38pB8Sir9D3halxDvQ7OKyUTd9XHtghEHG0mlhx2uegdDvMTizYHMJzU/gHmxh2vVIB1MaxCZBk4uUBGCFrSQnpSWINKMicIIooOo9+x5rzXZuojQqgCNlxgJkhn45kY/oZVXLxp3VAcZZUcQcUAwDku+TS4OBxgJkRNFOAskOS87gDfP8CUDZ1hAUrsQA5sgCLALYx8BZg7mE8gzFiAOLyPXGOOQtT17B4ij2YRX6THQHpebIy4Hqx7xIT1wDLywIG69223f35L4kBWJ0YT+myjDE8K4T/BPsTmSbefQoF8jGN94GJsMAvaOKlQirMXCFAN7HCXAYsL77mvOZWIdst9RJ4qPbjYSIAYwlcS1ecQk+AMaSpd2B0BiDiSbrpMUkJwAFYaqKvNskIT8IkliGJuRMMQLELR1Qi0PieM7JglSvlEhl9BxsNl2CI4ZUAw2BG4hULOyDk/JGoy7wgJQgnT8cAKpFTc6zFeWTsrbzPYC7BvnPpMWN4/p4cqGLRIeYffR0p0PpOaZQKWbPATrd84HgBkPDKI2AlwEsBf9H5c/2Y67kZPMzAUclMu5pj5B59qR9IbYhrH/JcuiKuQb1+Rsc+PjFZeBNy/Cm8KLGd+RlwkS3ONWSySujt921y0hPBu8j+GguMoUIRE2mvCuVwD8AI/ZD6QAF1PBfpWQmwNwJB1Kbc5zFoq0jQ1VoA09zjMGSz8sr0487tG8TcZFym//OxHIZh8o5MMuBgbsoWA5sFZ4By32F2qi1XUiI3+87bXzznzPHSc5ACPtiCXck90f9cNp0zF9kfRV822kyeYBxz2lzFkMvfAlgJphJz8WFJsNqqimmoXkaLxNEA+QAQa34/iyAMbJOQvrfb+gxz8hwARE4qplyEibith84hQLZC+pgcAMJnLgIG08VKdiBirTkYKZaaAw+RBlt0ps4IjGCQBQiw31v8R9kAf4rY9NiBkwRCIhrgTYRc5GBPHI9AVZf5qs8B+KDwiASYvsxlrtF/ViskjSeJra6Hs9oCUJOfcGG9QawQIHrHiFPke3Ts/O5IVEheXwuIKq5LJo3NPeq+/c17Dbk2rM0t55wnOTBtJAeu8oCPPKE39p0z/VL7TqxXXQs/xgDSctkrz2z4ORbXSR9KzHj8d4KVF4zj/Hx07TKgLgJRguXJ9YrrmHslxj6K9pbtdEFwCAUZD/eI84i35l6Lcb5IlmMD3AtgL17LAT7Ye4B7bAHw8TMgHwAf4B5btIUobrEeSm03zRdYIwG6RbDGq65PZXSBH98wpiq5rhfEFC7Vw9aB9bPPTyhmsx5xVYnA0ggZCV9jLySI9KJ5apLsRupu8boHgBImNyCOuNdps1HIciXPH3pPrFeKNufAZMh7WX2LPKMwuwTShb99HmrI52u1NDZ15puvAgDD8oa/M1azD8BDtgJUZe5KG888aUtffW5vf856dma2bAdP123XK0ft5OkZu/nSc2zj6mnjoe82z1hvvmXzvY4tWbREOwW4OzbfsxWLV8iP79TJUzZTb9j0yiVWW7bR6mdO2sHnHrO7/vZjdqJZtw98+E9sav35dt9z+7R/QMAL1y2yyUrJdj75gH390/9o7373u+3aN1xrJw4fERC4fMWUTVVrNtfo2s4Xd9r61eutMlETG/DkXMc2rllmJyple+yBh+yer92j0JCzL9tqi5elxOBD+1+2v//T37WpSscef/JZu/WWW+zEmaaN1sbtsku32uyZE3rf+tXLbcmKlWIE3vKGq+2JnTvszTffrL/dc9d9dvXl59nJZttWLV9mY5OT8gLcuXe/AkNmezXb/nyS6P3FX3/Ubnvj2+zUicO2e/d2+z9/4QM2MjUtwBAvwWD/rV202Eq1MTtw+Kj2t2Jqle048KItWzRlI+OrrFat2P6XX7a/+Iv/x97xttvti1/5sn32M5+1Des32Af+/b+3u//+7+zU3t32zvf/tG3YuN4++kcfsVmCUAg0WTphGzdtsSsuudJ+5If/hZ3a/oiVKoutctZG+8gf/am95yd/0jZfsFXgX3+uZfVqzUj2heVXDIqquCezyWEAEDZAfb5UyHnf88O32Flranp/tzQmAJCwj5HuhDU7Pduz96h965ndak+XXbQ6MQlppMz0+7A5OpIAByAkmVcmP400YH0mW3hGlZLXY0nC4qI7Xy8YgAsCQNz4mfcDHAYIqAeqD3iTGAjz3UFnyN9mmmYPPbDTHvr212181QV2yes320Wb1tjiWtVOHtqnEJD3/PzPWHlqKjEfe0wyYZEklIOJ0ZikpoBXPTtVr9uZ+bJAwJHJEbv2sg2arE+Ok0hbsWaDRQELkQS0sNFJBNtNx48xtS/0YiKVs7CQ/lKtmZyYKIC+lAxLR5cYBqp0kxTng3mNyVAsxJwRINYc3i2EgvjiHn8wQCAlTwqUGUthIVHt9gkix5UW/3j4DfwJ5SOWjMQkIgAMEvsQoFGG1AtZDXqns6F4DwsE5iVKKuy0rC/QEm89ADH3m8ruddHxUq2E/ZYdi0BHlnAYPdfTANUvj9nISNeOzswL3Du68xV7Yu+sjdUqSsyF7ack33LfTh7dL4kuUjezxCzhminhCX/AIr49VdTFKmTirxCAjt4boFkApGKnlEtiavIcdNp1e+KxZ/T5ra+7Sl6Cfa/gBav00NE5mzk9a9PTJVu/ZYUtwd+PYAMWeQSAqOIUV8IndqoyJZiP+ytJ1GjZAFJJ9eRgW/I/TNgvtHvrp7Tp8ArUOWX3j2RqWEgAHuwYUAr/RT27LO5cioccm8UOE0jJBzkUtfkBx0ftnklxxnTVAAtY3O9as0i8TImExQY7yxf+WiyLiTwiCaP2OTZSyIH5vUoy+1DQAQDR8GvDzLUIWIjvDdCIBZYkv+71p8CHzEuO9wsM9OPPF0DDBuixqKO/ehV4FHIjmeP3C5mc7jv9DwCOy275TtgsMGUZIyKkRIEQ/syzf9okTKvJKp6wCeSEjVw8Q1kBJooxYtXiuTq6EExTf5CdY2r/aXIdYSsAuvSTdAfxLSyYWCTlTEzYbQp08mRgWq2+1wFA9RH0Axmjxj2nB+3Cf8oLSwEcqn06WBjgYbA+AvALxtK8sx8AFANA5/Nxj4MlyWsh6+F5EOiUybJTY+SZGrRdlTa6yadRydQOnuopzSSeaicZPSKk2AEAB8iWn3yAqcMhNyxqAZDY8H0Mn74ixdiDQPLwjwABKaIxfmgd6FXzkABfe9vbbcmU90NDXo2qgPt4EsAL7SeKTAR6yPsvWH/MJ8pVgX9FSnB2PeI8kb4Oe97lDHL6Mvq5AtgiEdPDoWJqQf9WJP05eJOAm9R/5d5wBcifMbAiGEFtEsDR5bbqg33sacMeFWsu2TmoKUiqn6T1g/OpFfJbSW4dEA/GFosavPhymwQ+y+IykoK5HjDagsUoBqJCYBh/EnUKaXcoBug3lPRLCID/yzHxHBRDc+bryt+0yCOAab4pAPtMo26T4zWBaQUzzCXH8gskSTbYm/Q5XsEMNh5zM9iM6Rom4CrksUVSN5Yp9AIVjaIq8LAwxwtQ8l0Ps6iNj+s5oggY0teQ3uq559pQEOa+t9uyvcnBGd2TLGEYEKuw7wDYLHwPuT9pvhYhIzp+2dUw9/K+L9o9vr+Z3yBAFPdRXsUA1tEvZLr2kGrruF22rf4Upr2z9QA4kY0HkzFSspmn5TLgdO6DvifYmYUfr4xIWTACZKsKrGc2ly0HAB6AbBSnA/SLQhJtB9+/2cZcsn6gCPgaMrrvB/apjeaUOPrWLAREYGGenJt3fJ56GuyfAAvjLQBagEMvvrjf9uzeKQagEmQzr1NAOeS4rIVDJZJAuH7hL6gxwINGOMEEOKb0Wak7PAm4APii/8+P1X8OgLmQSMv7r5xC+OT9nBjw+SZwElaYt9WcATcMfhXgIJ7g9GnZHIvrFAEQ0Zfwb4R7MGeLQlu8L/YXMlzeH2yzYGPCPozjx7d0fr5TyGSHJa/6vO8gsd8S0FowP0sVe+XwiVclAUf6bgB7cfwK32AuEuCkA2TFOSG7jsT54cCNbJwtgjmwM/C5bKyfFByCNZLyGxJ7kfbCfQKci9CNuGcFEIpaSf7gCz3bh5sFAGp8ZmESdGKI5vHZl5MAACAASURBVMEc+XdFKEn47wHuscHcYwPcA9T7ftswkw+QjwRmAlZiG/YADJ9MmJ+s/2KT1LyJ9VIqqMHM69K/A1j5dS7mNYBhzujj80rKVWeX1iLh61dcT/p+/y6pk52MED7RsbYtgs0y8C89ikUq4UKfQJ6N3Dcwu1CscUPeK+adPGQXplrnfWzOVI7nd0Ho4WskYsfX6Xlwz0LYkgSmkAL8xltvtWXTCVwXoK5rmVKTA/gLcLG4PvT7KU7ASl/d/nKfRlyujltjfkZAICDdqeOH7OpLttjWDSs1GcVkn4GP24CcjAravAbvdOHm62174fGH7Pmn7rRr3/EvbXrVatvx2GOSB7/lfT9l197yNlu+fLk12j177PndtvPlU3behiV2zTmrrNxq2lc++1m74fKtdtGF59mdn/2Cwjsu2LTBNq3YYn2XpyIFZntux3P24P3fsbfdfruAQOvU7Wvfvs9OHT1qx2ea9o4ffY8tW7fBeo1Z+8Zn/7s1jp5Qei/BHatWnWUv7n3JLrpwszXrdaUEIzsu9U/b2ORavbbt0ouUDAxwd9sPvkPf2ZyviPHHBqsPKTCegEcP1+2ee79mz2/fa7t2PGsf/Ln32+e+8A1buWSJrd242t7+7jsULtKeTVKZlevW2PZnnrMLL91qRw8csnqnJ6bhK8cO2tIla2xqelEBgP7jpz9lm8451w4dO2K/85u/rc9/+Hd+304f2GFf/MKd9hO3v9kmN5xtGy+42KZqRNhM2IqVa2x6msY4bpW5OTv00Hdt9bYL7FtPvWg7XthuP/OLH7BeuSoAcK4DoyGBM2HtC9OvXe7KOQtZ8HxrPrEDO4Bjs2L03ffYfnv4vkfsXXe81bZuXGojk0jhRmx+fsT6Y15FbjOo1guJ8KXnrrfFTgXWA43cRabTgDKpDZHwyhaLuWJRx2vcZqppLivSPfEZKWnAufQ7Op2cMdhrpbYzMpa+q5ABe5vq9zN5WClVLU+ebNld92y3J++9026448fsysvX2+ZVniTUbNupk8ftL/7s4/Yj73uPjS1fZtXRtA9YhICKVP95bmCmsQAkoRS2FQMnTMCHH90lptb6tWWrjE9pEGo1molt5UBZzlyJmT6JvDBjgwGo0I/M6Dw8ewJ8E5Oj21OS6wQGzA628QOdhSTDSFRgojk4FZWOAP74LH6C4Q2IRIqFY3gORoU1mHzsL2TDwdSLRSjzyYI54iCnJKOjMHVSgEhKWM38JJFnupQ3eclFdZ1JeJKmEp7AuQX4KKC3lAY65moAlSTttllP90mYHiy2YE3OzZ3R/TlxpGQHTzZsVubts0WoRwBr5h6SZVh9gN6ahGfApZIqU3uLAai4BmI4API5Bd3dugMcAXBhsku3quTFTsd2PPmszbQaAgDZaDvHThyxI/uTbAg24lnrltl4zQexPr6nsMGqmtYQAZyRLgoPSKjvqipntDzaEjnVUNJJXgasYxHbmKtbdbxWgIW8j8kjjEWdJ5OokZIG+DCmJ8U6l7ICjAegpPABWJMkXfcTu0SFsB5G+Uj58UOiggwQlbwcqRgC0ITnGrLYWB+J9el+fzogDyQYlhjzOgN1SJnxvJFkyQf5AOckZc7YamElQJtSSrazB+mTUnDHAFhotAAeCXaBBeMSey24U9gHW72x0Ey9OupJroCjWVgIz0HIxXkPozZtgwUu1wR5mrzdJIcl/Tw9Mywoi7TzISmoJvxKjE3PW3gMyltVvpypH6PPCO8+Jh8RbJIz/Xhf+B0xlqga6yBnLqVO+3MfwAoAunv8Kak7pRfy2my9brUqzDESRAMwdDafS9/ivGBL6hp4mqsCV0hfc1ag7jWL1igf5/HAPs6EVDcAwAAI5SEIY0aEpZTwCyA/h1xV86H0us61lEJWJA3G3zEPlnEpbfgf5pLtws81A8gCkBUQ5B5uhc+hF68CQI17ovboi7n4fDwDejaDSekBHMG4z5mipP4WflxinzqbF7+1LovkwR4BZAEBeZ1nDhCfvoJn6nS9Zw9+/U67+JpbbcOaSUmcYzI+ANmYX6QwCbUfCo7uK6eFGItlZ8L1K7WCDMP7ADKQ/wIQxhbyX/qXPCAjtUPaLQDiYGJOfxbMtAjdkF+fiBcYeA+YgLDAgvk2NTUtACRPNkXWU6nVCsaVEqRRZNEWuh2rTUwU38XxqI/jeEpITxPwVGzO+Of4RvDXVQGFYCb6VeTKiYUdYBefo0+m/xZ4BLDmoSPhDcg1EUswAzPjvfTTADL0H/TdEUjBmF+v1wtPwLhVLEDD65OFBgCffO08CKPRmJfvYgSRhKSUz7NegElG4BX2Kmz54gdrg+g79H5n35ESLeaay3XDL08SVBWIumoT0X8HCDVz4qSNjtcECHI+EfIT15rSBmAer0e7p90NUp6TRJrnnmeR17lnsIpSo033LbxV9TOAIKR/ClueSq97LAsDB3qD+ecH0lMa9uDh4v24AsIqLjYKQJy/F0IBKjlnZpg5YMxzHvJlHTOezRnAzDWGnZinANOWuL6arZYrhQw4zqtIOVbxMhXycg/A+J32zvwK8BH5cUjFAzzm+Od8DYScbagmUJzqApleWNYMg3/u7ZenAAcDMBhGwfwTsJKFXMCyAnBhvsqGZQHbidPzYpNFCnAuOWZtoQA9ZxoWnnluvBvhIoW02IPf0kmlMURgoANHvJqDfFEI0jk0Ggv81tQ2PegkgEVSV0PWGRcuEoFlHZPJXQGhZhseNOLy3ADwUkgG/X4CV8KvLnyaI6WXaxaAYvytCMnIZLx5yq3Ar6FifpKK+7y929Vx5Qy1AM4CtEKuGyAa1y7k01yP+ukzAmoD2Fq+bFoAUA6Ack75PsJDMKTMr/JydGbnMNAWrED2F5Jn3VkHAQVMAg4HSJkBtnGvckAzTz3WnJUilLdHfCkL9qkzXHX/s7DIaONx70Oay+/B4OPnXJ77WiBfMPl4L2y+TesTsy82gD58N4uAnizwhnsJuJvacsxxu0XScTyy9JsCrIsU8sG6DQCQ50JrSEK1SD0PRQHswIyxF37EfF8Ln/4eqsG0r6R+SWy/kN4GIw4wUAU9pPxjVevAUi+VCznvghP2X8IfMGcAVqrj1nY/4mD55TYGWk+Qgq6AufQ8xWuSCvP9FOacYaq03yrhi06Q8CEgamvx3mDrMUbThhpO/jgz2ywAwPAA5DvztGEyBmLLwckFx/fVnYf11b1SmsAxGJ1qdex7e+v2/NPP2huuOs/O37DOJqjcQbNERlVh8tewbqVvCH9Gy5O275XD9vH/8MvWOLNfbL/piZp99i//1CpLVypUhBCN2uQyQfkCAXcdtie/84Rdsu1su+aCVdY4cczu+srnbN3UItt38LDNntpnN1z1RoF8mzZusvqpWXt+x/O2etNm27dru33rm9+yNWedZevXrRdo+MK+l+3vPvlx64wttx+47Ta74IprbHSkb72DL9tLLz5t99z1FVu28iw7/5JL7YFvf8f+j3/zs3bnP3/Blq/ZICbgA/fdI+bctVddaf2xqi1dtMgWT0/ahrM22v333mdzrxyyN//4j+h6EgSCt9/JRtNe2L3PbrnpzfYbv/07Nl2r2G3vuMX+xz/8vf3KB37RNp53nh3c/7KYggCAgH1rly6yer9kSxZNWmtmVj8j773swvPsiRdfsjded7UtXrnWRltj9qnPf8aap8/YsgsvtD/8d/9GwSVv+fGfkS/g3/zlR+1Hf+IXbN9jD9gbbrrWprZcYWdvXqs0YDZYhF/74hdt44qabTlnm/3Bn33E3vzWd9sb3vxm/f2QUmqpRCP3CklYWgB2SiXrjbQKSSMpwf2m2ZnujJ0807RPfOJOu/TczXbbW663JVVTiAhV+24H3nhHn33qewfsrq/cb9u2nW2333K9TdV6VvZJfXe0Kj8/pLKxKThDcgrkIsi/CKrIAME2nUjydAL8wpssAMBgUbAI5kxITE0dU6pu4TeGvFHtnHQrX7jlUuB2i04kGROXxrp26lTTvvLNF+ylZ75jm7ZdbG+5+TpbMlmz8ckxq2rgb9v+HS/aJz75STEAR2rjCQBE1kQFGgYUEwbkfGJR9ayDTw6T7VJfiXL3PblfHnJXbltk1fFpa9HhdbrySavWAKqYPHaKCTMLP1GE6fxGWCA7xVcyDK82j4zYrMvBQ54ZjBnOPwA+PJwkg+71larM4lYdKsff6xsTUzbCQnIQK/cf5Gc6qljDDPC6wWJLUlEkPW6MG2nDvDcBdcEoG8hHJcMsOkrlHutYEihIFwLwWJZUNSbv9E3hP9cC4csm56TiVipVXTMm6TJ173esjZH8KImJFZudayk0Y9+BY/rspg2bbM3KSfnnqS2NkNqcJEXq3J1+LhWagy6F35I3ahI1Zf7ufnYhr2YxED55/G16smYNn6TBwiFkQ4wEyXR6tuO5p+3kbN8u2naFgL8XXzxja1csXsBGDEkwh4WHXBEwEoCjHxOyaI6Xtq4BdsjQm3Q6NsYBeTWKxZo8nOQrQ/scTylWLBqb8llLYRWscfS8wcTt4mWXAGWxNZ2VyaRJlWBCYbppUQtDlk2pmkpMrrqnFBPdthKXAdSKoB+XI0XaL3SCMDCP/oQJU1TjeM4LY2nAG2e+iSWiSZynyjoImBJ5+VuSyedbzvAKYEYMPSTHWtgSapRCisTiyhKt9XcqxJIBp/dyTnF+BIWo6CFAbCABljdga94OHarbxnWLkvl9xiYDvEmL4Zbasp4VUoCZXLGwdragCnjI7N0nd5TCmoOD7F9eVjAIhzz74vcAC+N6SJrtTOT8PYMgFSZpKTV5+O9FUq46pcE1BsALWbbAPHmeUapceB9g+ymcwz3G9D7ZWCSQNQf+gs2Rg4N8Pn+/QEzuWWVMICLHEN6QLMZhHwIIFu3LAUCe0ygkAEyrb3CpMJ8LEFSMK56l7DxSm2npXuby5wC4A8yLlOm4FiE/13Mqj0EYvhEw5IWHYIt5pVvMPg/N0fXUwg32b1OegLy2QBpCMFMvJW2HXyffN1mrWpnADZ8MRwAIi2wSgOudkj312KP2uitfb4snBoBc9DO093SRPExCbHzYftUFgCCS3hGAYO8bIuBC12DoNQBA2AYw0wVm8UyHhE/Ac5qQK8gjD5sYNg10ZnlIzhUyAtNdbatssMkAOCKhtckzNjJqteqoGFmlkdEC+IkABYBHAY74vmLrgAx/DLuKBOqpfWieACu/n5hMgg1SYit9l4qCHkKT++xxvlVJpZKEk7FWCxDu6Rjs/wgeSdYOKSU9MbkoLEVKLmNHzubi+wHQRsYqhs9ZBDfI/8slRvyLrJMiXxFgEvNIrCxgvWT9iGTJ7gcZoFg8SwvSeun/vCghuXF1vGArxnxOwJfM2Pt25OiMrV21SH1I1S1ScpYgUjMWfrwfBhob7+MYkqIgAY/BiFRSrrw5Uz9KXzk3M1tIg0Puqj4rA+mQLxfsOQcANQ+EUeUBMmLYu0qBfTP+wJ6mGB5EimAkRqEgCiV5CjD9Sp7QHEVa5oUaa7EiEGEjFRvFlHTfShQUbEoAzrZCxk774L55sYR5IPsdDv7gnlN4CIZjiWKRMyJpi9wbilM8Q7rGrDfqc9Zrdaw6NZ0AQGfnDf+b+6pxiOoby/0inVa2LgDtbiEQ7LgFoSKjY0WYBvsoQEDArkrZcm887jEA4F1ffcje+paUAizmmQM8AQDGa8nvt1uAU3GtAOEidCMHunIgLIA/9UeRcuzeajkbPH82AtwOhmGEg6ifKBOsMxiXEjuQdOGUdK177Z53SqJ1Bh8/J1lrYqsFYBPzJAFO3YGMV/cBv+8unrDJ+69gzS1oSQsDQwA/uVYhWy38FB04XJCa7P6mQborADpn58Xv/PvSi/uKb4W5+aY33yaGoMIqxicKiW4k48Y9C1/D3N8wdWqpCMlG3xUpwiGTDTBUnxvyJuQ7Ahh9rfThYZ+/YEwGSN2YawjIDMupXOouv85OSjWmjbIFi4+fvx/Il4N7vC/kugHyAe4NJxWnNklIIAqMJCOONhaek8Mgavxdz5h7RAdrMyTraoPz80WhljYq3gOFvkwyHiAg9VrWFwH6FcVIT9YV887XDsnuaWBDpFsJyF9NgGCj0XDP+0HBKbz6cumv2nc2Xskj1cG5XBKc1vQUfNPfGUe0P82jkzovPSv4Zaa5g6TJvsV7c1ZhAQICHPoccwEA6PLgBHAnhl/OACQFWOxpv19FyEd5TO/Nv384VKT0he0H+nQgXYyUSx3rwyZolqxdn7GHXjii1Fa82y46/2wtACe0eOpap9SyDgwPGFxWEXvm//3kX9qR3fvt9W96izwDl5RadsOP/KQt27Re+8UXTtUSDKubM7Zr1yG797u75SN35WXrbdmixQoHISH4s5/7oq1cvdLeeN21tmxiQr5/JAXD3Lv6sqtt7Vln2ZJFNTt1pmFHjh2xyUVj9tcf+yt75qWX7NI33GDveu/PWq06Yi89/7Q9+c17bfOW9Xb80Mt25fW32N/93Sfs137tl+T1t/eVg/bQ/Q/Y6uVVOz2XmA/z86etPnPabr31Vnv8ie/ZjTdcW4B5yISvv/ZK683O2NSGs2z79pdtrj5rH/+zP7d3v+MH9PmvfeMeMQGRFXdc+37k4Mt2/VVX2QOPPGI33XKrAEF+ftutt9jeY8lz8MknHrMrb7zFNm48XxLgxx573HY+v9P+t/f9mP36r/2GPfrwt+3cK2+yP/iP/8H+7A9+1zZv2Ww/+q632JEnnrWn9++39/30z9u+w4mlyPbAg4/ZBedssvsf3m7d5inbsuUCe9/P/4wYgACAOtdG+pcBHVCg2+lbrwz40LTREgwinyiMjFun1bcvfeFeO9Pp2ztvu1q+f5VuVczATp+Fdbp+Bw6dsU/90z26r4CEi8dHrVIr6UGss9Dsj1rT5q3i/mEAfQzeqgiT0OoJWqJGM1ECEJSEdVAVFaGvj0wSs9KeAEUWwAQcACwCKBaSG6cP51hHHkXPpYh031J71k53zR5+7oh996uP2A++8yI756yzbdlE8peIxGKOa++OF+zz//xZu/WO2622dIV1R3pW7qWJFxNjGxmzZreZZJL+Hx0IYQyN+Vk7cLRtT2zfYTdfda4tWbxU/isT1XExAHXePGdUMJr1VJl2hg7An7yM5E018E/iNdJZ63P1gk3HflrNpjwBME8VuNbp2MTkhMsE6VA6mqzLHwwDZfd0UWfag7JNZ5rOKYJAFsj5ihaXyGSqrgosSkAoPnXIcmAQAkIM/DWYFL46GVgTRhboyLw4Rwdj+JpiASlQDv86vFzKkgYr7VUJoSQUe2XFwb8yYQxIjUs96412rd5Ii5nGyVl76UDz+yb5hswhlwUlPkWqtoxV03WL3xkA4GkEgCnJLwNqr2Qdp8AAeMEGjfASLhrtg3642W7IRgkfuHavYsfOnLJHH99lR3edsJXnnKUUaWS+G1cuS2Co/H5ITfTJvky5KdIkqVIUo1nMaVFKhbiHH1LyoOr2kh+gNvesCokvACDXFq+nAPA6mMOrmjWoLkXkFRKrZqNhJGkzgRzFA2oEU3OM/9NXRDp0s9UWWDA5URIrM12/BPLFJkaoJ+CKAZEBRQGC6Dr7CeRMH75/bAwmYU/sRTbCEuK5UlvSon1EwRuj+DQW/mADTyWxymDK0I59gTvwEEsS2lwOzPMjCVipatVxwE3vw7zvCs+iHJSfq5+xqljugAAwrhKTE486nkWetUazLunyxPRUkZ4LqBMLxbjP8oNeQEb1JOqMZRLswRxQ5fsiFIV+VecVEjGflCC5VzMJtqR7M+YyYo4pXxxzfDLPh0HjN5YiTLF/9yEMRkgOFHLOAUrCpOT6a/LlKcDF8Tvjj0nm+ORUEcwRTIfcAzbaVsH8o2hEvzBa0RislGL8wtxLMd4fjJyQegPsBptT1877m3EH79XWy2WFXqSqLEWtcgG28cBTYuHe5mnIMOaYTHIcOSBXPBRiHCLbZVHFfApwncRnZ7ZnYCBgWKdJQAZjb+qjmJ7GcyS5sXtoxd/o5zgVPhfMPyaNeWgPKfAw/vRMkWzrgCDyX7bvPvSYXXfNlbZo8ZQmyAQU5c91SmZnPphAHIyA5HHmzzeT3AAAtUNncAZIGCyzkA2HX16s4WAQh0WAPMkAKqRTTotW+seQgwo4R3JKCh99qJLQK1Zy5lQw9RhXAAC77XmFGFEYAxwBBAQki0WIwCaACYX6pLTj8FBLnn1IIFPfiY0JxRL8+OgzxOztYlUB6xrZa2ID5/55hd+f+yTqvc4mBBAU8In/b2268AJkQce0W96mzhYM/7dgtAmMlKKnL/bZGWdGrVi8SP1JhHAwhjDmwOIC3Inzkc+fnx/KBzr8YDhGaAXAm76Pth8AVBRjMz/DAAABXQHPFETnvUcwzJDqFmzabk9FqZDUhuS33qjbyT27bPO2KxYwNzluZMMqDAHAMp45M4/rC1uD+xtsR4DbsAAImbLk4D4PiDCNkGIHY1MFKL/eAL78nvsqFsnpMTb02gIDuQ8RsjExkQLpxJDMxupg8wWgiIclMuPwIsxtWqMQBlDMeESxDM5fJI8HC1KBOJ7UHP1NhLHkfofRflVkVBEr+TKqDwFwpCjSgp3f1rNBO+b1AAbF9uc60xYU2LZQhponAhcLYgfdAoBZIKV1Jl6w5dT3OoAVdh7hB8rf8gRVfsevjVCJAADxMQOEIbQFhmAkzYoFyLMu9WIUDRcWpgpQj/Py9+WJwIytQTTQcTrpgJ81N3A56MyZxEwkkVjz72G2YVb4yseG8KfjNbzl8PMD8AwZcMhjBfKEB6u+PIFnwZjTSyroOsuLxFr8tVVTSGNJDsgxDiwIOBGjNHmG8jmYbQkIXCjnjWNPDDcfo2DTzzcKti0AWL5/vof7xca9AhiTLHVysjiGkOYO9s9zlYC0CPeKvwXDL8A7Xs/DSNSuHfTL/QqLhF6klxlY5qNs8VpcqzxUg3UFhW7ARjz4Igk6WI18ZtiPb+bQHns58RMWbLlM9/sBfAHsBbsx/B4BfINRmHsmDnwGB2jnAnA4uybxTLF+Ca+/hdfQJaoLmLD4T6b7DcBXSHUZNyNcT2NcWUBgiDiob7OOVftkTkthNgfqnFWYS3GLcEufz6qPG/LqC5AvQMBcqVFcbJjorwX+FVZP+NbCFsbrM6VWp0erKxCO780JBMHKG35Nw0oWBBJsR/kFAugNpQAvmqBok8Lx4l++N35GhYDaK44l5MpiKH55z8HUc3MxdXJpUBztdOyUlezAwVO242DDLr9gvW1aVDZ8npjQ8Z5KbVIDPTcA48pTZ87Ynt3P2myjbVO1UdtyzsU2RWdaMpsnzKA7Zv1SOhBtra7tPHzK7n9kp35975u22pIlK0TvxGPwCN5WJw9bqT5vI526PfLIo3by0EG9d9vrXmdLFy+RB97RMzNiyu3Z84I9/OwOW3Puhfa+X/qQLZ+s2eze5+z4nt3Wqtft5SNH7e3v+iH7/d/7XfvJn/xpO3F8vz3wjfsl1YVS2evM24XnbrB1W86zU8eO2tTUlD3z9IO2astFNlGdECuQ11ds3mL/+Im/sVve+jY7fOCUff3ue+3w4UP2W7/+r+xvP/lJeR7+xB136DhhCs70RwogcN2a1dY4fUqMSLb5/rgtrU7al+/5ipiER469ZGs3brDHHt8uBt9Mo2P/5ff/k9352c/ZX/35f7WxFRvsv378T+2Re75p//yZ/2mXXXm9venmG+xsq9uJfS+aLV1nr5w5pX0fPz1jDz33lF1/wy123fU32ky9adfefIv+FgnAI9j2tZIEeHR81No9JusdK0HZLRFggUyQUAKzux95zp5/fp+9+81vsI0bJsXcmTkxZ73xNBj2e5Py/Ptv/+PLtu7sNfa+d99q65cBVDlYEPLbdkLOo8MNpl80CwC9Rqth45WqgL9h3yYGykgE1rDhuntey3/PPU9y/0AARZZvI/2KJMHBJATg7JbmJf398z//il1/3Va79erN8mkE+AO4Qt4bk/0DB/cXEuDp1Wu0KGJx1Kdy5hIluk+ejvCNQc4HQ2uk17Ez3ao98uBDtnLDBjt/0zor91sLAEA9Ip22WAgAnYBN/T5+dXVJi7gO0LBhRIZkFiBM1ehMEswCSJUxl/AOJ/2m5z+x9Nhk7pt5GSgkxFleDG7tZqdgEgZDLN1/GHUAr2mwzbcIjUC6ws9j3vkrxMTBq/yYQxqlhbqHYQQYmBSriQXJogej+tjkT5XltLNQZsEMHXp+ft5m63P20smuHTvRsDOnU1z92qVL7PxzN9joWMlq2Bs0YbuR2leVbyOSMLa4h4CTSttr9Wxq2iXh8tCa0+JN1l5tjN/xN0uLCTpdQEC28ijst+Sxx5o3BZyk64YH5DwS8nbTjh9vKnhk39PP2tTmi+z6N1xoqxctMgBIiIhqW7IR41o4DV/BJ+lnQMB0bxkseU/6PSX4pnPiOsa1Bqyj7QSjj3sDeEzbY7CGMciiVSwW+VqmBeprbWI7+R8A++jTAR2VSl0ZsaNnWnb64D7bdN65C+R5Yoo4SyqlLqaBDYaaAp5GKzY2UhJb9lXJtlQtaVsu08IQvdlsiMko+Rz3gGIXPi8O/uUgWACBA3nvq88NECzJsVJBIqTBnCpjYoBOAHrch2ATBv1Ki2ZnBsZ1AziBWcW/9A0DqpYjNs5m1rPpYRr5sgNAR+EmLqUF2ImU2AhhCKAyl6fGxAMPOYCnCBqI41IbwX/Lw0G4b3U8k/yeBxAaTEBYfTBW+P5cCkyfDJgFwBsb90gAc3hyOrgK+zme5iIZ2q+Z2nTmAxjXm3aBl2Me+sF7uRcKVXGz8jy1NwfwlAZLu8rAWqW6ZYCz7BayLi2sGXJWZJ4yzOKPa41noBiFWdJy+OxxTQLMk7edJwGnh3ehP2CAfXlgBH1bAID5MxjhKoDC0QfweSbo8832QiagF5fUaAAAIABJREFUswgBApUUilTN5eStZkNtUu1uLHncRAVZxZZWT+0WNnm9WRfbCaCQFGAkwOeds1KMuxSIID1uSsZTO65Ycz4xstgA9yS98QIAQNbcfMMWTU15ONVAJhySYQCiPDBETDsm3+6lpv4tAwABHUNKSp+bvjixMiVxc5AmJv+AZAB/ACMCXDLZsbU7NquU0ZrARRZYADS18Ul9Z3gUK/l3iL2KmTeAjY7Pn4k5Qo1GTJ5+sQWgBBiUpweryBVJqPKUJRwlzcHmnf0/7gmlufS5eK59sSqgy8MbimsFcNMnYZl6fVlskJDKwhl9rWAOedx5qIQYTn5tAS6DATc4p+RByMa1CZ9EXQcHDfH/i8AN3SL3UpRM2y0h8vbOMwEgF8Bft1nXmMt9OXP6jC1dsUp/y9N/41zUHh2Ahm2IR6HGBuS+3FNkaRTAXLadmoynTzuIKVapFwEjuK1gA4owMfBzLnyBSfr1kJTivnj4iRimI3gJM5ccFOhDusuxF0CyA9jxvvASjHsWx4uUVz/3SwvYf7nvYnovjLI0T+iW+gU4QPvnmjIvYQMEjLCWgi3PeXqaNgBgGxBHc+fk+wewzPjAe5hb8CwqqAMwF+VA5reWB2YUDHHYzvjzumxScuEsvbNoEw4qLmDKIV/U2JRSVGdIg3RJJ20aQCkkwKTxlmU3ktJzSQgGiAMUkkST5hvVhtxWIhJ44/o5kUHXMn52AJA5vZiMFD1hlfm+eS9kiAIAXDRZ+KvG+Yn96OejfcPsDcaWy3V5HaCrYNg5cy/2kUtv+e6Q3XI9YUeGf+GrZLLZ+Ya/YYR9BOOwAI8C2Hb0JnyVA4wdZuMp3ZaCnINSAdQh91XKL/2zrFdQOSWWHmw//ACVLDs5lUC37BrkISgB6gWAmXsjDqcCF/2VPAgHoRpq+0Ox07mMOu+Xop0GwN2ozxdAH+/7fmm630+uC4sPEJANqTobwKeOyeXQRViOPCGTdH2BhHh+MOdCjRZsxwAIC4DTmbIhPVa79LE7XovHlbaIckhp2NkmOxTmVEPPiJ7hkbEk/fWC7oLPRRDL0N9zRmAOGMZng5G34CAyfCBeD/AvZ96FDDlARfVPhW8+RTwUZIn5V0h/IY3KFxTbkNRPq6iiUKb0egBv8ueTH29iLBZsyWydrbRjX6MxNkc6cC7l1X3odhcwAAMA5G9YN+H9l8ujc5/CYAmOV7HvCAAQHwwxhMatTBIrgQWeCNbolO3Z/aft0aefSZ6A61ZatTZqbU0uk5truRdCt8Raavab1iB6ulazWr8j8K+NCS+msu6fZUzUpPsu2f7DM/bk7j3Wm5u3W16/waanlpiNweopoVGx8RrG9/N2cm7e5k/P2qGThwUysr3+4kusVquINUgQyEv7dttb3vu/2xVX32CVXtteeu5R2/7kI/bC09+zxUuW2wc/+PP2h3/ye/bj73qfjZTq9slPfEr7+dl//XM2UZ6wUm9O3n+r1m6wkepye/LR78gnEFlw4/hhgYOwAKcWLbNHHn7cfujtN9lf/cXf2StHDth73vvj9qm//wft7xd++Rft/HXn254Xd+v387Zutm/d/SV71+3vsr3HTklevKS2yo6dPG6L1q6x/TuesmWrN+n7J5aut7nTp+zXP/Rr+uwfffRjtnPfS/brv/qr+v3f//ZvSvoMk3HLeRfYE997zmrN43b8ZF1hIGwz82278KxNdtZZm2zrttcpHfWWN7/Jzn/dNv19/+zgYW2X0rVExssmPyDi2uUt1bZWZcSe33favvjZ++ztb73Wzt2y2GrIgkcZ1VvWKqcEvb0H2/aZT3/RplesEkh4/tmLrc9iApYS8gwaPg3HDYgB1djwAdQCI3yhiPd2v4xqbbwI/wggsOltk88yYdFAClNIYRLuK8SDhl+YA03x8Ec1nU6IdWxf4QYD6u38XMvuvX+7PfDd5+wXPvgmW7ls0sbLE+k4S8mwugSjodO2lw8dsE98/C/lATixco11ei2rAi6OJnBOE5QIweiXbWZ+nmYtScZUrWbH6rO266XjknTeeuNFNjnasGp5UikNTHoBifDaw/GU75U5PhT+JhW1mrVayEeSfxn3N8I9Yr2hRatSidM1wWOBjUFTwQne+dBZsE8MtdmCCajkwizllb/la5lhwA6QCJAxNkBAsRh9pAD8E6jQ72mxxCSVHQ4HLAA6RSUmFp3xHga0WCTqVjM5rwAUpQ42zhXgkMo2bA0qvDT3V/Ycs927kuHtqtUr7bxzVxcSX3xNS72WKckQaZAqknTCPeGJXAcYmqTzMsjqGvqGzw7XLjpdGI8lseZYlCWZJxPwFDCQDPz5jFh6ZY65a61e03rtSbG/nn/ugEI92DjG1smX7PSJY7bt5qtsbKRqZZilbZihLBqRYyRpbnoeEgM190/kdbz8WFS1Wg1/DgeFmFarLTC1SCwDKOsDjAP2II9Kkms2fDAYQGOL65P8sJ3+rkqXLxSiPQQDEMPyKqxAgETTZJyqeYAE8uHykIOcNaQEQl+YgXZF8AELrwAlmJgQ9hG+f3FNdKyeFBt9DBPy8O6T1KffUzIsG8y9kIfmadXp/D3V0BmQIS2CIRjMuvR1AJ0LpQkhV+f8CJBInnHIe/G9SwAWQFaAUzDa2PC4g2Emdp0HZgQAGEEfIfEMOXrI9eI+sW/6omE5bjAWQ6Ylk/sKdgBJupvaTimFL7icmdcIOknnmZjWnE/e5lgAxsKNRV/4+YXkGLAsMZLct9KZbXyG8xd7GHZU5u8X5wIIqGPwyb7Qz5DkAUKqIg9TicX7gNmZS4nzghD3Ojz/+G5YUFxPhSB61Tqk3EXYS+YNCAin6+TMPK4bYUmwhmAUIesH0BN466BfAHrFg+Q/FN6reBDm3lUhbRF7jcl2Ag+L51DsjHSfdDyMb5buYRVpS8GuczCOsTGTjbMn2o5AZHWrHcl8I+SDZ1WFIbawPHC9asjHuB0wZmAAIgFGmoncB7azPCczmTKEIRWFgt03VivOS4tb34JtCrDFpDr8ebzxpXdFQn21tkCwzzNIGwgfP1j0EdSgc2RO6gBCSHm4/gIC1f81k/E6frYAG1xRJt+nz0geyxYAYB+wtz4vz8/w3EsyVQpQ6dmQLJ9iVK1agEoBEOpfgC6XLMu7MGNDc79D1gzzMYBg+j7mCtF380wxZ1MqdzZYi+VfGS36So4dz7YAzQCVYG7B4ICNibch7EaYfpGky2dYoAczT30PKdVjeBkhKaYYhx80oGHJ6mKaJfkpzw3XILdlYH86dp+zqSwrH9gEgCVfYGfXe8FH943r6OxDfafLXOmH+r222GccM3Ol8iihZQ62cj96gyCw8PeLBWqk5Ma15LgAcsNXke8ugj78mS/8bin8uUcj/n+MVXEu+TNe+IY6ayQSkOM9fJ/AxkpJ3opFoU5xZcn+hf3SHnU/XJ6by0xzxh/Pc3g+5e1hmNEY3x+BQBT91P7dc4rrGc9iSKw5DoqzwRANUDB5MrelzuAe0JZK1araVwosqanwGH538d3M7QIELEI4nL2WxtKBlUcw1sKbL8bhKDyL/ZbhEYA4BZsNeR4S9SzFFhbWA/c/oBCQgnUXCaJd2GwU9fHKT2EWhU9bsA+9ry5AJmS11SSv1aYU7QRehedtKsh4f8zz6H1RhHnQvQLGxXUKkEbPzZAvYuq0UzptcT1dAqx24jJgfg5VSyTR6u9+HPIFzELRlHbrcl99hZzNfbzl98ybL08OjmOMAAw+I+Bn2C9ODPUBqzBAuUjdDYAqjjuOBdAPwJb7xX0DEMMHMLYc0MtDMYYLGDn7DxkunncB6BXedw4AxrHF/gIsy8kOr5WoG8eEXBcAr1FZ9ZrBG3m6bu7HB7gJGAoQevDQUSUew3YEpMaKKuaV8T2Fj6YryXL/wHhPhHYNf1Z/h8l3Zi5dC0+GVhOmL8j8CFO7Th6bjION2VkxZCNwpWDr5mxVl37T1xbHkgV2hHe6VBkZ24/3UrzktZAELwABw/+PIoqDcKFrl6Iq/d+C0LXiAFLjKgC+oo37G5QMLNudAdsQkggyXMA3NsZJHnYYekrzdc8/PpszAfXejA0Y69s81C3eAyDInAmvQNZ6wfDjM8dPNwoPwJwBGOdUG4Nsl/o8QEE2gMQoJIYvc+neg0f6nWbPGg3SQdPCrlJGJpaqjmAGVLAf2n3Edu19xa48e6297pKzJQNrj7TlAdjvMRil5KM+7IqSS4WYxJD4wwraPWPiAEkVHqlNyU+w3Rux03Md+/ZTz9mxwyft2os32rnnrrFpEkehdHbHlBYMw6vVT5MbTPd7nREbFb8qmT13Z8/YwQPHrLZshY1OTFu13LdKe9Yev/c79uA3v2b15pz9x9/4Tfvrv/4ru/zq62zJksUC0S45b4tNTK+w+swxW705JQhvWHeBnTp12nrdMwXz78FHHrMLzttm+/bvs9ddebHed+rIrN31pS/Y93bstqVLarbprLX2wz/+Xv3twP4DkgufnpmzA3t2ClScnZ218889p0gaBkzkvyWrltj6lWvslaOH7KJzt9l3H/h2ASb+zh9+TJPxX/6VX7LWmdP24x/4RXv7m261//wn/9Uuv2SrXbvtUvu3H/6Q/hbbNdffYD90x5vsrHMutlOnZm39pg129rnn2JKpJTbbbwsAlGTDQT5IeiyKSPAd42HoUpE3m++07dTsrH3ynx+0iy7aZD9w1VYbp5l0BoPBXLtjR+e69rlvPmZzrxw1koHXrVlktXGzEdqRd/og4/Po/7UeYHHC5Cp5/1Fy0kSLY6AtMpH0vymt0VMeB0blAw5M/A0AMN8KqV4wodpMc/vWL1FJRppWEgAI868CO7HftVNzLfvU337DVp2z2t75pqusVJpPPnFsvvAcc6nyQQcAf+ZHf9j6Z21KC5FGXQAgi3smORMTU/ooYMp8k3CAVEHiradaM3Zw/zF74vGj9ra3XmFLl1Ws0quKSQbABKinSwMjk0luBuyIRSBfxGSErz4sAjV8TcTiICZ0OoZu26oVpDIwLvBJApxP5vYAUmNjKbwiAEA+w2IAWasm4y7VKIJAgtkhkMABAA8L4rMxeQUQo0RQBFEo6bIkQK2LP44Dd/J99IRipeMq6TFJ7WTuKq8swNdBCh7AFlss6AnlAHpiAnB8bs6O7Nlpuw50leK7aPFSmxzpp6TcGtdhUClhHwGAhiSa846AFFINYUvMzXvlOPwiKHh4Yi/jCwCogE8kOQw6LEh6TbFgmYBXKhM2T983ltovIRhn5to2W2/b/hf32uzsCZuaWmZrVq8SOIn33Z49O61x5pRtvXSr1WrTxlqorIHXgQcWbxk7Jzp51n+0G91HGp4YMSwuYOKwGOqKFQigOvAgSq+lDcAiVWRlbg/TRWoUJrJUibtiBHixsJAJAh60W32rsmgZrxVsT+4lsmD5fwjoASBPTEKAV0CGkPoGS4+jiMEqgBb55gFOtjKtqyreYwWwnEJ3PKQAWaVCL1jEuMehJHqD/iL2mQCwdP6cYwB1udwztyLIAXGFGmW+dMMps2qnLmePFOt2nyAmZHfJ5zA9x4lZGVJgWFZimgXAKrZLkn3GvwE+ATzj3abCgBKBBxLgkDCLFUj7df8/+YMxkbS+wLMkR04+gm3YsGNVBXM03JMvlxsEmy3AMp5fpQdH9Z+Fv39XOjk3geaZdu9EhYPAInLvvvDeqyPL1LGmZ6XwD3ImIH0V5xLMPxZAOm98v0ZKSvZmgSzmKICCWG6DsCdv5Hqv5LAknwJeBFjmbyj27z6DOg2HmgALAVYA+ZD/pgRSwgS8nemmeyGG1M9s4hsgYA76xX2MY0v3gcpxavPBdox96rqoqJCk1vy9MJiXHxgFhr68DcP3T4wn/13+az4Xp71oUeMS9OHFQcyf4/1MxPsO4HHdeD8AIAxAUoBXLvVrHYywjCEgMMKTWoPNFgCMQCxSwgmV4Xgy+TpgE/MWFYHoSJDlsbjE/y+ksx7kwbWJVGB55GYhB/xNLD1MXBmdRvryPia0i+uZFAodLdBJIB5nzCb1uNWyQ7t36fbUFi+3xSuW2mgE/cgLKoH+wYBlLAkQTIw3CojuixoM5vBna0eoWUbvBeiK+4sXXaTiFuqGTEIbab9cF2TFEXSUt6Vg34kNjQrCGYCdRsMI8Wg4O29RLRW4lDZLKJn8NVNASy5dBRgKf7pYTIvBnSUF559LfY+PRe5JKIZuvrGOcD+7kCyHT2vcU/7NZV4ATsE+y3cF2MRaBtAlOQAnBjrzj5gbBRMP9rvAyIz5O2y4D0AiGTQhJJrj+Piatb0A9dhfAmNTUZTxRoAmrCIKCzD3A7J2Jh+fJTAlwmQkt1VwB/MJPLJTQZf7Fn6UAuccHFRRVaErLRuNZ8VtBgKA5u+Fj+zwtXeGo4qnBKD4GBkhJMwT+V8A2tqXD4LVcmLCxoJXRSDfAAGDUSo/wfALLtioqZCvpMt+Z+A15yCd7jsebx6iF152OVNQc3tn08X7h8GPHPjIpcews/7x8w/Yj74zpQAX8mQYf9FvObOQAkjOhlpQaIwTjkkRcyfvVwGUEsuN8QGLh4QOBpMuWFQL5aTJk64I5Fj4pBS/DbPUkJc25lxG7J54uiY5i9nBwBws43NskeTKdc4BOj13VloANPJa8b7wCHS2XmO+rjEp1EXBnsuBQAWacE0DRA3Q1AGsAC9TaEkCbwHantl90C49Z+1CUMyth1i8Rlsp2mCmTMpBvFzSnF/eYYA0Z8lFvxC+fHwOb77/lSffsBdffN/38+QLKXqEiQxLmItkYsCn9sD3MX8OdM+GAONcdhrHgJAKkLpg8/kcLkDr5JOcAWkOfqf2kggvixYnz3QVRhwcDHl30a6x4XBLpuLeOAgYKb0R1hFzf96Hn9/Y+KjWf/RNrIGZu0FKAKBLa8SkTW425wWSKhHYE3Rzj80Ffn+yUAoLlSRBjnauH14rnZe5cxMf+dT/y5vfwz5yiXEe+qFdBenGA0FijM5Zevn7IiwEu5QGfTohaB68eNdddy9IAQ6gL2cAxmvsEwAwMUIH2Qulu/cc6Eu60WEBMpqSWfl/l9UFu6LbNHtm137bse+YXbHtIrvw7EmdeG8UiUfXRvqj1ptnIu8SD/AUKmF12DDz1i+PG2MZTL6G+87x+RFkJ2MJJDlxpi0QcM+zL9htN11pl1y6xbo9Fpuj1mngFRYV6CQNGzzYFRtxo26qNIQA9CtVK2tAn7fHvvoNO3n6qL3w2BP2Ux/4oH3jW1+1javX25VXXiGfPYCCRUq6TIyLA/t32w/98I8JOHv+ucdt3cZ1AvP496nHnrU3XH+97d6zz1avWyIJcLdbV3ow25YLzrXN69fKf+/iiy8UuHfhhk020541AtLUWBZX7azFU5IB/7dP/7ltO/9qO3Rsxq646gpbe9b51q3P20f+9I/t6iuusnvu+rLdeNvNkvDCCHx++3bbesWF9oH3fdA+8rGPW2m8Yr/7X37D/uw/f8Qq430FmeBnuPnCK23D8g02uXiJ7Xjhebvo8svtsksutXq5VIB/fVJMy2YwAGNxhfxCniulqqpcs/WO/fU/fctGaxV73ztutEVTFVvEINYk0TZRWk80+3bX/U/Y09993t7/vtvFEJyqjKfUdZf9ct5MKgBGMA5nOllkxYsplq6NKLaWFjrB7sslwAH0AJyItUO6nOQeVPtTUIjalaQ9SCsBsZ0dxUJBE3680zoCk7UQCn+kdsMefPqwfe1LD9pP/Oyb7dz1y6zbbhgJwQII2QBIBbb07JVXXhYDEACwtWGLdWZP2MzR07Zi09npvTD5SOhtd7RAabWobPfczoNFYc9e3Lvfntl+3G678TJbQt/ZGTfcoUJGy/WgGqvqNuERHSZmmH0DTmTeKUNhD0xKAHoUJikvwbSQktyUxTZ+L6T9tVObx/+qYAQ6LZu/K7U1gAeqkfN1LUjCbD8YhmlqDYusmuSskHf9XsC+iqBZ3ZsRBuemjkEpeBwLsqaRko2XYYSlUImi+p3TrksV6/VJpUzpsOV+xaYnJ2z2VMMa3Rml+B6tlwuJ71RlsVh0i6bHbGIcD5CWVZw1yrGIPaq26YmeY6TCNuWLqPbYAlAYEbDXaOHnCFMaXzwAlpSQi0QoZLOxMGPyK4++XksAIMw9clk7/bL1Win4ge3k0dN2CKuD07M2vXhKwSOr1ywSQAirjG3nzhfswIGTdv21l9v0+LjY2kqa5t6wmOf6OuDAtaMCxyIz1pEypuV1D0eh3UQSY3jyJVP4BPRNADjh2QNgQrsDGKHQY1SzwlA/sYWC9RcDdzpis36zqap/TMA5FjFyAGgIkmLB0ya0p1+YhAPoAeLp0fGAmdhf/BvAoACRYCeMJ4BHC0lf0Ejai5yYBXfCGvQvYHdIOXOPOBaYMPHYBKLAoKFF5zJQZ8AplZj7PzYIjAAIicEeOWlieyY2m2TAHjoxAABpX+L7ZKeYfkeKrGfS2S8shgO0Y59Fui6TH1Xo8atKfoABCgq483TM+Jv8PQufw8HCLYI8+E6BSIQvuGx3rjFXgE4CCYPN60BHJMoCNAXLLYCtmMfrcxQqABMcOM+Zf3lybfgF6lgcGIzrmN+LkAID3ESaKEB8PlYEIMj9SA9zYqLp+PjdJ7h5mIv6BADE8Ksh0CZvhPoMScmJZUgbASTW51yu3mondl5iTiUwtPBCxNuNCeZQWEuw95jYwoAOuTrPHVsOkPN7YpUNWJpxiMXEFuWFszqCWaLn0k+mUk2eSzCCtb9+2TAlh32Sb2Ji+qKRcTu2AgRE5q7QH+4XgT0d+/Z9D4sBuH7F4sLIG/kf4IUS+5SYPfiW8JWba7Zt+ZJlkobqWD0Ug6IF7L0AA/OADwWCMHa5D2rBosvTdQMI7HaSxQbsXfehY64rkEsLXZdT0VEoEM8tG3zCXKrP2rGjx+257z2v49uycZWtOefcAgC0MdjZaeEZ4KnuYz4HoeDhfRTzZgCW/gisqIon36bEWTY+x6UoAE/3UBXDEEZwNgcO0DRnT0b4xKuAQCS+YgO7DYT1xF5Eshnb5KLEpolroOPBI9a9h5M/4ULvN6W/usVCyGpHWHTkidJYllBMIzyEApXLruN7g61WLLpUpBho71FeqJ9zRjdMtkgwhp3JPcxBq9gvr4U3KsEg4Z3MOFkwPtuAdRQAUjunL4rjQX4bP8uYv0V/RlF2sA7Rc6TP9a2CFyjf2Wrp/sYwAqDLuMl7IpClOHeYcowxvk+ASwBMHYv8lNP9kscs6wiKVQGuUzDv4y09L5BWvo98D6BjxgYN5p/8D8UKHbDUw0tyQQEhky/nCcN5enTeX0TIGtd6BPk0c/0MdAppNoqw4a0Iu/DkWy1Bs4ALZKqv8jITJShJe2OL5FiBHAHE+R81H3HmfZ44fPjE3IIQkACQQkJZ7GdI5lgcX/Y9Beg4z/wGwHlgiaOAM5chR/8c4F0O4hUpu1m4Qsgpcz9DnRbsQsYj7+8VfDFOfwLAnAr3SK3ZQhacA9uRBswlzFN3pYzAK9KJFcEAj3CU8PxjLo7aD5BdPoFhT5CtT/J7y3WfxtpBqjMku+6niMQ8+70IPXEGpt4v5Dj5FUZwRqTgirnp80fYarmkXM+LA4jF8+ZtJk/5zQFS5oHMESNpmM/te+WIHTmWrCuQ6g6HbcRrAH0rJis2uWSZ3guLL5iX/E6gQ6gWQlbP6+F/KRwDiwn3x45jZq0LGKh+QDL6hcWT9PnE/BpWoPCZ4WAPXgtmo47JWZ60g+ENObwAR0J5YkvSn8K/MtK1dR8XbMkPUpt7rg6vGfLfQ4LL2wOcgwEoWa6KligKUuFT74WFjiVWBG+gXGPszdh/sZ/h84o5bLweSrlgGsq3Mw+0yvwHX0v6S98aBcBccZCPw/IK9HAQzikYfvFa7heYswRjjpmHgEyNlQTu6fmQuixd52HpsNoX638ITD6WlL6+c2+fwbbUHxMbjw1pIevhkVIv5bRi2t02m2u17f7vHbS9hw/ZTZdvs7PPHsjgyh1YTV7RYDIG1VsLZSR/6fPatxsj6gCpzJfHbB7fGR/kZ3ple3bPYdu18wXbvHqNvfHyc2yi1LbWaPouQD0BBEwgKomajV9deDnJCLdDRwGbqq1BsjefvL7+6vf+i918xx02d/CAnTl+wm65/Q7760//g33vga/Y6unE/GPbdukFCgv53Oc/b9OjfTEFqxMTAvnOPvsCe/HFF+zqW260h+992LZdvMW+fd+D8g4ExNt26UX6/dbbbrFv3fNdMQUBD9kmqotsyaop2/PCLjENTx05ZUsnyrZ918u2et1a27D5Qr3vyceeUGjHT733p+0Xfv1DdvClvfZbv/Vh+/w/3Wn33PtNW7J8hf3xRz9mT23fYS/t2WU/9/73K0EZxiLHcdG2yxRuQqLw/d9+zK6/+SYlKSPtOtFo2NHmnM11oYNmLLpRs6rL9uokAVWqdro+Y/d8Z6+CYN7z7mtszcZFNlaetKolhmerTXrqafvWo/vt3m8+aj/w9mvslms362+LShMLwD9eCwBQfRaeZb7KYiLEwg3mSoSBqLH6rCnAvhz80/czEfLVPPtg0t2YnbFeu2/jUxMCjjUhHh0wCAUGMiBLatG2eQZLGyukwF/9+rP24gv77Mfee7MtWwoLDxYRlZE0UeL3idIowgc7fOiIAMAffee7bWTzOXb04D5bNHvEFp9/dWLndRs2MlqynldIxbacBwBNPjKzjZ7t23HUnn3pZQGA04srBjQa1W6xITsNGx+dkGEsmypzDqLo0QwJMFUQgsidXRBSQH3GB/CYQCqx1a8toBYbAJdAPUy3YaqU0wIBCjNMPSZ2Sl8WIyK1G8ANsQr9vbFfqsN4hZIQyybfUJ/wJSld2ncEgtTxmYqkYDyN3HNQbQYIEhmfDFDTxLfwB+wlQAm2GQm+R3Yftu6yqph+56xdaeVeAiIZAAAgAElEQVSJnk2Wx218XLEcNlkl3Q8mULqOiREGyy0t6pNgt6TvUUovaVRjMDAAsipiZrKV+2UrV1PCb2JmAbwkDz/6UvkNKdykpDQqAEA2QEC2+nzXTs2Wbf/eo3bw2Oki0XfZdDDPkkyEyQgd/q49u+3Q3j123RuuscmpaYHl9NRMBFQhgu7tBsowWObmZzUhSxKq5I1Ee099ZKRheVqoZFkuJ4qQB2dz8jxVATGQEna6Sf5M2/Fuo+F+QDop30RiY3+wVmXz4LJyH1vEBvFABPn/K42RxWBGe3EAIMnp0uej/TBxleyNqjrtE9ZgePs5A0zsYmRUgC063gSUIa9lG8eglyqhKoZKqRkw7og7L1UVwAFYFfJVQLz4HZCG55vjQwqrxDKko8Eci7mPz6EkLe43nYnGgiUl1qbnPLW9fAv2H4xAAaGeWsx7AqwTk4Dkzx73aFwAQjAuFEAAOJ6BbRFEwf5yabXkvi5vCKZZ7gUIaMhiHwagioOwQrAMQZ4AwMg9ojrbnNdic9yl8Tn4BThYBGF4P8p3hqxfYDAMHQiznmBJd6HnM+trhgHAACPpm5WAzOZy3gADQ9rLn3g8xezC84j3c880T4n2n4DKwh/OQQA+CyiLNDzkUcEI1f7xPtUCI/ngJL/Drq4ZW/yu8Av/rghtAdTi+/A+1PfAfvN+LvwbJUdGkktRB8aW35MifCg7ZoUZuA+j+ipvWK0uYUHMuUiqTC/inRo+izyDscALoE/twqXV+AFSuQIozAviXHsAQKrwbHgGRgjI0iXJ55jvBsRJPjuezl1iDAZ8o4BBQFFT4RJ4AYbENJ6JYC4BbISHYABNBQDoUZYpLCsxbWODdcU1C+lkMLLk1UeqrwOACx5Ct1OgX5VnGUDKfH0BALj1kotsbLJmgGUKGQEAdI81ai1lfINdKgyAFH5rdKCaFw+zryiQOEM4T13FCiBYyerwVNjwMVhJwCmQIs45WI/BPOS8wm+PMQF5boSYROEuzr3VmCv885DPwkYD+FEf7MCS2pV/P4tBingB/AAQakHtvk9i0ShgM4XaRCJtpCFHgMbwtef66NpJxpTG/epopUhlpkgd8taQww6fSw6khX8w+8l9NIswGLHmmpJFx7WmfQQrkH9ztrfkvTHGeBEwziGlLSO3Tm2Q+UWJOUKkzGdm9LSFYGJGqEb04/ShEbih59VDN/DZRK2QB8rU5xsa42iHfA8/x6ZnJGwKFA6W5NX0tTwv4VfI805wCu+PokGAvCH7pQDNBrjMjIn7HfYRaiN4h0u1kkBLzkHH7sczDAAGOJUnn8Zx8xrsOaXNci+cnco8Sz517nnL+yOdVG0TOf58mnPlwQ78njMAw3cPYOPQ8TMDAHDVIoEngCUBsuS+cZEMq/2RjOugi84/AyJzYGnYHy9nAOafG2ZqBftP15xgqAyMU+HKC2+FtLgPMYME7lcDOAG8MRcMQJD9AjIpjCRPD9OFHIA7hRw2LBMcbGR+F8Fmcd9yqxP2G36H6T65NZICVZCwJvCI+WrxeQAXPfdJ0lxYT/gbYk75ypGkeItU3LPP3pieNwcHix36D+GPx/cGQCjvVg/h4G0AfLEF0Be/vxbgB9AXcl1APt0nLyCIFemDbQ42521e3uxVQOGEZeSs+/iMADfmUKgdM8A7DySJ9hHtPz/3oq25/DaXQQ+nMAOuBsgXbQqAkmOYOX062R8BSmZMXR239fVMCiSEZAbLD+/wPOlakx4vsjHZk5Q+gZhi73r6L3Mq1pU5ABeTjhT6N/Dki3mHniFn/6m/cw90QMH4Wc9rxvTLr9EwwBcgIL7n+pz7AYb9kdZ3FLtYt7p3H+OKwH7k9gGwOeCW2n6rKKAD4C1fXNN+eX/IfQPsy30Cc2uE+PuJmVYhAV42PSaZsNq+S4UjCRgpcDwTss/K1ly6Ll/ZdVg9uoc4SY7Hgw/DZKSSqoxK/yuRUDmQAx89ccauuOR8W7c40TlrTpvU5RZnmOVxoowywPRaXSsxaLfahZSFBWJ/pGzkjsZWgn1THrVXjs/Z1+5+yM7bvMFuPH+ZjU9NWRsfHSZ4/ubSqM5GXmmxUWwS+wUEmMkO6uN+w5b2uvZH/+m37ZzXX2nTzYZ975HH7F2//MvWPXnKHnjgXvnzrV25WXJggLTJtets/kTdpier9rWvfcXeccfb7fxzL7K52VmrQ4+fr9u6Vavtmacfs+VrNihheMOajfbcrl22aNFim5icsnO2bNLf2d8lF16SbsR4V4EijeaITU5M2f65GevX63bh2jX2+M7tdtXFl9t/+9u/sff/1M/YNa+/yv7Tf/6wffGLd9uf/PFH7MCRw/Z7v/1b2s8v/dsPydPvc1/+ov3Q7e+wgy/tkJ/hh3/zV+3g/pe9MZTsoq0X26Yt59r4RE3S31dOn7a5DpP4AQ2UN4MfhwxYt9Aq9sJz2+3+u++1a277F3bxhSusRpW6YwIA5+d7drxu9tjzu+3uOx+ym259vV1zxfm2fIkEOQIQY/Gu83a5KIsLXufBZUGnBWkX6QDsrNQO+DkqRsGcSQ9QMg4OsDCkv/mDTMfOYmVsYiJ5AAId+SSEfQEABljIw6sKjyaXNSWwfunrz2h3P3DjpbZkMi0sSRbW98cEhI69Y0qfDgBw7JyNAnpGOmbj5aohqGu2UrskTIJJIABg2A3yTHQ6FXvqqSQnunjrRlXlnZuSKhs9krkrohcjL9PCwVPW8ACs1+u6llxDJGgC1AB8vEIUEpeQ1gZwBgjHZFIdtI1I9l0Msl5Rxq8vOpRYkGry5uBcAQwCQOUVITEX0uKeZTHsM0ALEseoUtIxBjAYlSSGNiYlsDLVF3lwBpPNbonqS1XM4k6vrvTeio3ZmUZVABrMuVnvpNeuWGzrN9Vs0eRSySnzah5eebUxmAcw2WDQDQxXmdymJOoE/EkawjMu6UzJeh6wwbH1SEAEGNL1SQl2TaT0tC3kJ5xzm0GhLfB3QWpYf9JOzHQk9Z3rlWzFspptXLHMapMwrhKbr+gHKb5UkWn37MVnd8hv8vobb0jMDfYdbGhNwxMDkD4bXiAFHBYgqvYzUYe1UfYFcbefzNAxnYaNQj8Ac8L775AIj8DWlfk9g1wCJmD/jXuFFRmzEFIH+3h0AWIJUkmpXhRo0tng+zmOSXHGytGCOVtRBStGsnV5II0mYM1ZWwo6EXCXKqOSqfrzGNdMTPYslCSkn8VFdX+48HPD2mIgn+e58QRfijUu3afPUJAEoDbjFzKeSkp3jT4pEqdDjsrrRRhIbULegoBHhTy4kH0RFpOkvmqvLvMPuSry4OpoMr7O5bLsnwmLJA/yoksprwXjzlN29Sxl6bDsfzTkvZ1WYhoGMOlsyfBiFLhHAjKTv8x3LvcqkT+JM08lF8tYHfosfaeHX9AfsG9SegGdKFSwhTl6yLFDTpbGAXjiIxaSYHwEkYeFPxT3L6g19PWwMPk+ADOaVzA95a3IMw2o6CBgDh7yGs8I+8fjMdiWTNgkfQwD/aExM/wCWSQHaya1d+weEkCqPkNhKoNwm7h36l8ztkR6L3KUVIhgi+vL86eCTL8v24AADou2nd3rQpYdDEcA2jYS+/RZtuTvmVoMczxxuocYfjzHjJ3ykgVA6+JHmYJC0r1L5xg+YbwWHoCkAAcAKC85Z7PGsTE2wd7nszDCVNxhsh5ybw+3EPvNAdF0PZJRPP3CuAP6cQ1CLhu/K/XcAbKij6Dw5Amvut5ihpGGjjw3hTPF+CkWTqWqvzGXrPQ7duzA4YIBCAA4vnRa/kf0yRRiWPzBrobtLasNb+cqSvg4VVRQ/KDUMzvTauBhzPHo7hRWBTnox1+CibPgdQcIg9Va2Bz0k3Ig0m5hwwQoE9eG+UMwQumfAUZhblaYK2A50gKwTW1Gib4qoDnAo76IMZcxAYuJlHjMIl5MM9jyzMYoUHo4iOZ4DiQGkz5dikhPdumsjxtRqIg0XQI6aJfyvXVZbM5qDCYgiynAQbY8wRZJre6Jz6sKP0X2R4HCC1GSPGd2EQEGch7BwhwOaglmYLr/3tdJcp6ea32Xz7WK5OFM9aA7nwW00AbDE5D2Fdc0gFhdZzwXmQeItZUBgBnQXADJftNDns1zxXwhFbfwXU/XHguRkHgHwCwWo3s1wqZkk9cUxV2XisvT29dlAbDzb9HmfNzgs0qfdbaVFqkoSbJjLrzOtCpJYEMRTgDrjCANlpzU2cLOYNhr7v8HmKOfAARCAvzWtyQvuSi4x7Oh/s7TaeO13EsvgLvXAgAF/jlDUO8rlDEAIM0Bay2YXbkfn4MZeVprMN9C/iygBvZq+BITQOftNQCmHJTLzyndO3xP48KVEwsQMFAqG+/sK4lZVjDjsb3hfdl3hf9h7B9QDwCIAkYBbLk0V325B1TEtQnQKPwVg+1XHG/maQe78fFndotlx4b0FjkwW4RrIKuNdN14LQC+1wL34ntyVl8O8OWBG/FesYFJKXaVQQ7gBoD8Wn8r2HACkd0XMuZD7jcZc8hgSwKuJXZnNQXUeKryQI6e1iRMCilG4r+b5kDcx3TEC2T0gFpiXKakaIGLfs8FsmI/kVX7+H42vC2F8A/5X/JMCriVBQoqwfaC40iki/SeCLuIYA+Bfw4ERipw+AHmHv3pJKCF9LHGFxnstcI84v7kAOHguQ2v+9R2Yn7xKpafJxL3m10rVbG3S84WyI2RIxfsvh7zuEH4h4oRFLzcw682MVkwFSMERMC2B33kLPLXkgQXY0nGNj9ycnYhABiAP/NcpMndlpiAEFzYwhMwgkmiQFD64jN7+/IDG0uBHSWuqhsRUw3LN4aUZqtvM62+gB9AwPM2b7YL1y2yqSrMHmKgoSOPa3Iyrkl420hT09ZNPn74BCoMAeN+OnwmpSz6rG0lyTKrVm/0bPuBMwofWV8dsx+4+lyFfZSnVtiYL2ap2AW7sBUIZrdkZSRhPhIAADa6dau2m/bx3/y/7MCZMzZdW2yzx4/Yr/zB79iSxcvs+N4X7cmnn5JEeBTjOjP75je+atOY3VWmzTozNrVqvf3YD77Dnt6xw37one+0B594WGDd/pf32jkXnW2PPLLdaqWevfDii3bZpVtt9/Zn7aarr7X//pnP2U033mQv7HzarnnD9fIMhAU4Ul5ky1dP2b49u2zmOElTs7b6rGX29S/eI1n0H370Y7Zq6TJ77oVH7f/+6EftX/7b37DZest+6effb/tfOWjv/rH32gf/1b+xL9/5Jbvp2iskG/6TP/t9+7kP/oKdaJ+y6d5SK4/V7O1vf1sydR8r2ZHTdds7RxDFAPyLaQIePiygUprYmO0/Omf//LX75cd47ZUX2PRkui6NVtfmm7PWbFftO88ftLs/d7dtu+4ie8dNl9tkrWy9kZbVRjClTjILACqBLb7hBwigxWRB7QzQxCeBsRhnIh3g3mvJf9UJOXiAJ49Edt6BpLbrkz2fZEieFibz2XciI6s7MInPHwEgn77zm/Jg+8HbLlWiL1vJJQwAgICBIwYw0VkAANqWVWJ4VfokqSZwgGYPwA2IRCWPjhsAIxbZx491beeuw/b6a1fY+OiUgCXJbWHYaCKdMnDZItk0MdO6NjExYbNzc1ai40HSwkQISYpPWptdGEcAXhm7yBfoQc+emJhOHm5KRUZWnwz9wwdQj2zmqwhwllg5A/lQdL68F/YZ8lRdMxIZ8fnrtzWJBLDU3Aej8UZDjLm0mB9PxqlKSRuiqHMJRsas1MM7Mnn6nTrdt127d1ur0bHli0ZszZJ1tnjjlJh+Ap+8LZW6LYFgeVsBVALQ0r1B7jrSLxgXCYxK0gJkojp34DTYDSNjyZ+tPyrGVXi2lenLHHahQ40kvoIx0WpJDkY16eDxM/bKKyaZ7+SScVu/rGbVCUz7kT2nRbaOq9nWfWQCHbLpHU89Y4eOnbQ33niDJk26V7Fw8kWW5KiaDCepEPcyycTSg6fJYbdr8zK1T21CYkRYJ630fOLPF7Lf3IA+FphiALoJMJMO/gPowzVjvtEWyMcGVX98FFA/MQDDVDnCROTbyELcGXq61shqlUCcknwFSjj4KKACZpcz7SK1lvfncihdv0wWrHboktcA1xSkM+Qbx/uKNODyiFh9uRdgwdDzgF6OJfcBVLCLJtyJiR77C38/mIdM5gQEjnI9PAVMVCXenaRaaXE2eF5JDB8llMsZeLE4y5l9Ie+NxOTcY45+L0I/Wu5dOZAAY3A/KJzxPbD3kPjHdYvQEOqz8mnMFpVxrwIcDJmrzsaBKrUxH2viNQDI1zKe5lh4rvI03+jj2Qdgn65RdUwSfPnuSYaXQL/YIiCDf1nQksIbBQxAwJA+xOSSfTOZBjcJpl6AkN8P+BNrzlmc7FP3G39LZwB2MEYXYzT5puXMypz5B2jL+yj7IAHGv5HfOR9+DnA3EpzTFw2KY+laLwxqASgk9KMI9PCgj4L1l8l5W9ghVAhbK6sgVwbgpv4LYSjAvowVwj5DgiL2VZ+l+mAbDgFZs3xSYxjb2ChFsJQgrj5ayZPNxEKS32vyGy385UojGg95vyTvSg+Fce1J9e65JuAFpv9CEq0/g+nY6NqBnxToADthtKrvwWeI/oO0cEki2y39THK42q4sCxIowlbptuWTd/pAKrAu3bzZpsLzj8RyZ7HADhj1FF7tx338YMLIB9aZbQpQyoAlOnxJSJWGm7BQeSV5/yyfXU9ZDdZWAEoqEgzJntmPQMIAMDWvGkj/5bNEj+OSaAGh3HdPB+ZvAIIEg9Cm8HCDnSnQq5TuYyEH8zkXTDSC2wLcUiGT4ChnDiGvrdedSe9+iIxV8czFojexuJO1RrAAQ/6bCo6w39P9VULtEHgWfo3YUIQvXsH8FOs7FUGRaoXknLkJHpN8J8cZAKACYmB2OgswilV4MY2N47U4eAYiuETJwXnBy4HAElJdl2AByGvRiZKCAmgGdHOvAQaC7Qd4ylw6vP/Ciy8Y09xYFdUI8isNwlSGfRuHF7kRuMI1jPn6zNxcwSRU+8jYpnGmEcKi4ilFT4HoySaEvjcv/nMvAP/UX8UY4oncwVaTFYsMu5gkLpQPFgEc3hZyiXLQmYfHlGCUCUxCeZPJYwH7YDIN+7fd99BOu+Ga8wrZJscLuyxknME0y7o8AU95YEP+N34O0CgHpfAmy5Vwuaw5Ami4Zrwe8uH4Pdhq7FfJuBQpNB4u9BTMwy3Yz4KUW8DwLMyhMZek1ciGNafzObLEe7CthuSgATjlwFfOdoxrECBqzsbMZbB5OIf6yWwcHwZbY58h9+V3AjGG7wW/5+De90vU5X3hx5dLdXldoRsQjaLP8mtbBJrEcfq4MM/Y7/eBzw97OMYxpmBB5hmAdG5FZf0B4MpY3WwNkqZj3JE02vc7JGlfQDDoJOl3gHaAr4CAFOXUljK7GRVTAB59vlx4ysbBOnDEr7rf4X+ZX/Ao4no7EalA6bfpewMI5OeQLadLV5YEmjkYYxDhkWwAbBHykct1NYYoNDF9+f/H2JuASVae971vVXdt3T0LwwzDNuz7KhYBEkIYtC/WGstLZMXxjR0799rOYj9JnPjGsR07fmzHN3HiKPcmluMlkRdtli0LSaAFLYAECAsBAgYGZgYYZpitl+ra7/P7v+976utilHsPD890V1edc+o73/r//ksChOtswhcAZY7TnDuZevIHDLJEMvNkQyI1Qvilrq/rHtI+I1/n/lircnRSWj5k/jWV9Pv9sBkaTEFIGxGUk6nEJ/TijXLMTVgYfLwfYHBMOF6ULTiKPh9kGm2QjMxeWp6GgMAA5ChZ1OXPrCnT/y9ZpRkQUvsPdz02OfXUrdZpN6xTdw8hJSxOmtZqzZjzUnk1IZnY0ZWe3fvA45IDf+8tN9r2TbDuYOk0rdZsWbM2sc48O4p9MboIGZFxqyicMAoxG58yAF3ai0yNRWXDVnt4083Zi8dW7a77HrPacFWy4wvO2KpdaVFL+2uI05ylKBZL+HjBykmqND4lcyObdFfto//jz+zQiy/Y9ddcY5uadTvzFTfYwklLtt7t2wCWw3Bo25tz9sBDD9qDn73DHn3oIXvshcN2+2tfbY8+/h279KKL7f0f+BE75+yzbM8zz9opZ59tp2w7yZrteXthYLYNxHj1uDXaLRus96xjDdt/YL81F9p2ZHVoi7Wh3fmFuwQY3vmpu+3qy860Bx582E7fdb698Px+MQc/+pEP28/9i1+y97zzXdZsztmxtcP2ex/873bplVfaeVe9wv7VP/lpu/OOT9v1N7zWfvW3fss+c9cdVl89YnNzC3b3F/5KASQ7Tj9dwOL3fd8P2o7tp9nRXt/660M7MGQx4jUv+/SeYugB/mKXsta1514cC/wj9OM1V10odudS20GC3nzLVpfX7M77npXsN8G/zqKfmAARgXe1prWZ1xfgn/7ecCARvzfvXJz1VHm/sLuMlCZCP2bTGrP/yddZiFefZdIFn2/iQEQmC+PBByjIZDsHw2anbYPwv5vAfBDDtWt3fPZLNqifaW+75UKrNdnlmrIA9T7tfje0i3fs4BH7v377t+3t7/5btnD29kriKdLSGABw4pPvWEzkQpXJ3vLRF+3ub+y3G6+5zM4+e0HswVZ9kzoB+e4VRy28+3gpAzmYlPXW8PlqWJPBh98py7H7tbE7rok1bRBAJdvGXF1edgykJ5201aUg3CMT6JRpxGpKSbravQ96sXwFPc0RYJAxjMVtG+NnFq6wA/k7AAneOlokwgxy5qYmmyziWGxDVU6frBjoauEToPGRAIK+Txq7a8v27HM9W1723wHRdp2zwza3oYLXbV4GVPgCIc0ludptDABGYR4BZHAoySmOBDn76+saDHrrXVtcirRnsD6AtQGSJR+cxAQZ9qw36Ps5AahYoCJ1lRcP/d+8Ajq8Xo/l4/fiocP2+O6X9Nop27fZtq2bbGkh6qfhDzS2jvyYkMs0bG113Q4fPmQ7duwQpZ003e888rgdO3zEXnXzzZqM1RWGMgU9AP4SBGYRmQsJvpeSNpUk27LJYKDFrLOKvL1z/3kIqOtTptPAkDJ4ZtAnmWu60mZwBeyzUU8bJ0TL48FRpXSdYOIoAFHpz/Q7fuVSllpJgcO0T/5M5XnkzYUkc5piLLAuxgAAwFoTtl4EEERdTqYd0t5kFQP+ZOJsevGxYF7rEoyDtNMl1DxSeeJJ/q7IOgExWnSWq78oSJeOTX2aCJ6Ypg43K5l+lrvL9h0A1fcXi8eZ984ChNXm705pbIaCsACHtZZ+h4zfFUuPJEqSk+uMh4CPbq6fR/pQ8jvlwpHJw8le0zWDlZmTFeTXAmlZ6BGskCEILKoVEjCnNsv7Sjkt50rfOi83mCTTsBPKHP9BhW6EFDLvVSnvAGsANp2FagNIbXNuXqxMAO+cBKoNUljl85nR8PFck925tLBghI7kPfJvM/qNZAdmSAkbF3nILzIARC3CegPrEtYxh+2E1x1YlP4c8KWFxR0sVxZugICTkXUaLQFqzFtKCTvsMsBVzuGNZZqmm2BvSs+rCXDhG8Rnqa6AWsh3kf1qkVcm7cLKLxRjbAaqbyi/Jyl/q12bbwHq111urnlDVRT6oUwBxgNQ9SdSlakbPdifMOPmHMTh4Fmnx2gCGult6XU+xkN8DwV0eH/Loqu33rMJmyiM08FolD8b0ry4N0le63O20gXYmLNOuy0gDTWHzxGCCRAAYHoyJbgBmNHrD7RprTYSgBw/s5lZa3fEqqZrhLGv+QEbCevu5Uj7EFuNgBikrTkOIZfN4I+iX80eNlOMGeMTKFRfEQw6bRgU5roJ1PA52jH9DsAOvnDpBZfAIfcoD9lkgRZQLsuNTOYdDdZtpbtmS50F68bCVZt5GS4U3r9iq+FevN5XynEZ0JHPhf4T6W56MmfNUQhHgGKlP1EJANJPAKCuvnjITj57V8idHQQ8kQQ4Te5rbEZr7uHyeT0/GJrqGz2UxeuYS6vVr8czy7pX3j8ALhsLyWRMHz/mdPl6xfgrwN2SCZgbcJw3/QYBWt03mD4RkND9FhnbAOZ4bxIykK1nu/H+ysFCDk9fn9Z9vSa/qcaGFOYse753zhcqMJG+D+uPajNrStZ3T2kPAkl5b84tZfEzIbzHQ0rcQsaDc2ABAyJnYA4b4xzJPstwAfnbYaOgjY7p+lNgk/xby9eiHwZ0CHlsqfpIgK9kfZ0IEMqyeObev7Szb3z7xg4tfjtzu9m+Q/Yyzzf+DJD0/wd0ymvP+sblOU544eJFgCoAR45kviU4mW9L1tvsuRKIzNeTGQcQWh4JsPE6foH4LgLekwpbgpizn+MclHcZZqHAnCLlePae0lvvRPf83Zh6nCOluOWzLJ9dmaab10yQj2sBwOYxK7t1YMyDbKhznkaMpNz9FCtgeZYhmcLHqIclMIsaIMNf1G6xCNAum69JZ9na1e/RFgREBmCYKc/ZNkppOudOhl2CcLyW3n1l+ZPWm0zU9FrU52d8GPMzo1pd4J5sh2C25RgWLMEklcD8A/Arr78ea5AyVRmAj/UT5IiU2Vb3Rwhp2ClVDMFis5qNHD4vADCPCFZizZQsPd5TqgdgxqVsNyW94xjTmVvOJuSmx6D6qTJgNEHHibO4k4WYQKP0VFgEhWxYtjNpdcQcPL5LzqeZr6f3n/v1swHl/XkqJ/l7no+6WUqAMwVY98n8YjbwpXgNMHBxIaxpeE7v+fd/Nbnw3DPt8nN32kmLDWvN121OfFEohFRcXxRj7gxqCBumF5OWI6sDe+ihx+3o0Oyai8+wM04mQts7FABAplXDHv4lE0mAdZ5IstMvhVcUgzHv05cQi8QLAE/A4yur9sDDj9v+Jw7Y2958k5132qKBxcyN8I7qy7+tU2/Jw4PPdoNx2K67XJhBG/P/B+/6nK0uLtng6AG79LLrbHmtaxdfeckGM+VOq2PLvZG98Phj9ijXyioAACAASURBVJu/8Pft4iu/x973d/+2/emH/tjuv+dL9qv/9td1Xx/98Ift7R/4cbv4srNt3NlkozWn39dHnrw0wsumWKROVvt2cmvOur2hdVrzdviAew188Z7PKf2XlGC8APcdPGw/+9P/yC68ylOGARI/8xd/YntXxvaG9/2ofeo//bL9+//4n+UD+HO/8G/syW/ea5/7/JfFUrzk+lfY97/tvXbyKTsU/nHR1VfpHMh+B5OWDZH0QLMdTozELnbPCQKhwrKQn4y7tnJs3f7ojgds21LH3vHGq63T3qQOqmNu8N2fNOzBhx6zj//5X9hlr3y1vfOtr7IE/7ItAgLy9Odrzkprx2IcMHBc993BDQbWyEcGwyr1N2VKsK0A7+SDVYA3eZ0ED5ViSWcZ7AA6VSapeciDKvVg4QuSACBsNmrmcABouW7f/Pq37NG9E3vX266ypebG8A8W5bQPjjFM2JcO2u/+/h/azTffbDsuOM2W5jqSVlH9CNURKLd62OYXlmx+3gcd+Ft4uhH8sf3UHfaaGy+0eVg+hk8W6ZIs/JlIOWjH7jwA4FrPJTUuu0OWiYch4HeA3jO7tPwNYFDtKeRFkjZhHF9IgNMPRs0xzsGEcXanmDTgBCa5Hw6FeBTlqu+Hd2ixGw+7GC9Q5MoyWyXQBP+W4KQDrElOqmfQE+jXHc/b4aPLAs/ySPAsf8cvDwCjHmzLLJuwrJrex9AZdWWaFOfI32EWcU8AktSzOfwi681gRYb/XC4SxJb0e12CZcx/sDVUePNiQwC0rPUmCvfY/fxBm6y9ZDvOPNPOOfMMZxHWnE0Cu2U88V1zhYoUbAEAWhaWzRZM6GV79rHHxQC85bbXajHJgJLhAOoj+g6w+jMBuAQMxQtoTsAmfWIHdk8mRg6GkjCzyIPVkAtOJXfFka9xjg3BH7koAKiejO3IkcPWWdgk9h+LaaTo83VkgrAUofpT/wqm2TwLfwftWdyUXhkOfhXgtxI5axUbRnVk6OAJzIi1Yc0W5ifWXuxo8dbrrysZGAAQCa+eu9JJp9+LipHMsgyycR/AKXMvJcYC5ADXYzMiQyW4j1nWsupTvA8GYR4JViWA5Qw89wH0a3rfBrjkXl++m+d+eA7Q+rUcLKtAJAAxpUpSV12KmXUTYICy4Gg1A9SGXUVwUIvgkiiPuQTAGBemklwYiiWhKtOAKXPKNp8bEyauBdiVklWumay0XHRXacXJPA9jf+YXmdac95oepvldExDk7/Tr6ytr1lpo67lwSObN+ViUAnbFjbtEzcEW7meWzadFL+wyEggBx5GuKGXNJcSZYpyLXBLYAIZJZKbPpY4Q0pPglAA/mJ2AlARFMf7PAfC4H6DCHsYjJddxwEBONrL3Ry6l5bOAq96lwKQHwMBb0PuNKoSloLwxHctF/MKsLBZWAdJpQA8QseFYi2sW0/wr6zoFL1VVVpPkSs4VthywG8UUAaSNDSHOywRd+VIR7lUCgDu3Lur9mn/BTqd9RDtrsvkL0BvSW9ic2S+qT1MATM3qk5jEx4Ot1xu20EGuWFfZwzzJZ57pvflN0vfP5a4jbRrMAoB4mSV4wr0QIjEPKBJWG6pjTfxUvQ87EaCBV14pI87kVoGTMBy5fsEIayEbY/GHF9dgaC1UEhEEkvc+tSbYKAGe9fDM32f7o2T/ATYxLUqGsYdJTPt8jSUwDRkPivALxmK9dzCowBvVv0nN2gvtakMR4LNMV85ketplyaADAJdktpB2Uicz7Tl9DXMc9A21jQSEAc+AxVNjzppi5PlGQfqfDvpday8sap6U8lMxX5oeyCHGHxuFlYlQDnYb6aOMLy08l5lfKTCrXwV3cP9preL9NCx+92CUn2EcYuDOMAPzb2zeZVKw95eEl9QFlrCgLNlzJWiJYkH9YAHMqe9ImTkszfC65JkqBCT9dGEFZxuKZyArnmBAurLEJfjJxswxgTam0JVqjHDAnrYDGMimsPbraJOF1BbAvJT9Jvin9h1zyEp6GvJE1THGuoIBlx57yQpLCWzVznsDscEygfV/BfIBDiXzi88new9234kYgNNe0ZlhZfAEgFj6vpXvAwjjdf7N0IjymoCF342Z9t185mYlq1zv/+t75j3Nvu9EAGSe77uBk+U9f7fPl2XAz7PA6Ozfv9v9J9jK+2fluHmOBEMfffhpsTbLZycGX7H+A8SUbUiRKpzngS2WQSclIzEDZ6TaYp5S+TzGdnBStL1Bqt0k07FMbK5YjSP3M6w8I9mAKyTWkuaGFL5kvJYAeaYkMz9jDbi+2q1YigLzGMRDYpBAXEq51a4KqXcC7rmZqQ3BwG5S5q0NOkgcGr+ZS7nE2O12c8Lgct88Mtl6+qx9wzHnE5UEuBgHEjCDhSf7JNaupP0WoN90XMz72Ega4u8JxvEzRBoBcpRJEeLBXDb/JhJKgG3MzVCXlAfe9gkgCgAMYFLAsFQLjitUGxXgHhFQ4utJPEz9O+W/6vvCM7AaDwh/UrCoe2VzJODHefKoWIK9rpUhIACAkC+YBzNP5QAnAOyDSdjADi+GuAQUpTLh/n79jq9PvvL1J+zSqy636y7YaZuQ0ZGCZwP5wgH6cMizrN5W58wBEIJ0DDkwTMAj3VV5Ap69fVMVAEAIxzxy3dgmziCQOruuCh1hYuz+gpXOm4bAhGU0Z4MxcomGmH5HRwP7/L1P2qEDRyRLvfL8nVZrdIyQrBoTi0wl1IQRKZxPHhbEVnIa5wP3fNlOv+hie+T+b9lrbnuNjQN42HbqKfq7DI9bbS1iH/n0p+2PPvjb9rYffL/tuux6+51/+2t6z7ve8QZbWzlqZ5xxoV16w016DUlurX/MlraeaitHX7BtCwt2eG3NdpzhwSK7H3/KNp200y499WQbLS3Y5q3THQiAQY61I8f0t2/e+Rl78O677YpXXmevfNu77IJtLXtx70H70Ic/bN/zutfbt++7z37t137ZavML9iPv/wHb8/Qeu/erd9vNb329/fD3/13b89QT1mgv2Ht/6P1iJsL8e+rYcQG5ePxxSAU0D32LgdafJwj+sdXjdtdfftKeG51q73njzXbqGfNW68Hqatv8fM96q2P75p5j9pH/+dd29uVnivm5awffpW+1VuxAxrNOJmBWZv4FAEQCzFGPhD1SeUv2n1yfykV3Vf03/pASPBZ2WvjJzyUXy5HuGpMfwLrxeGAsHqAFABaWO9TI0jkA7x5/+oj99acfsHe/65V27qmnVOm/hADrfbDW+Lm7XkmA3/7D77ct27aoPpLW2Fuf2J4X1uzJJw/Ywd3P6tyvetMrJfvce+iwPfyNPXb1JWfZeZfstNYC7JV5W4uGTgwIneiY2O2UboaseQhYxOQxgj5Y9OWEGqAm/VqYPCO7obNtNltK43VfHd/JrUygYyIp/xCkcE2YaC4xVrsLORKplK3WQgUAIh3lUOIshqfwLqOfaLXdt051ajSWrBAw69hq13rrq7a4sCAQIiV4dETLK10Bf/sPdwX6jVdZLB6RFHtx28kbWHPN+X4FdLBoIZAjO83KFD92PJry0INVg2S6pZ8V8Kjvze7/NGCCBbZ868Cg6rA4PBzh2MqqPAgpd84zGqwJmdm0eUkNaX5Sk2/UAInZaGSHjq3a/me68iY89ezteuadTiQWM0EfO1UbYDTNXQFUSIiGUQOULRky6XkkdK8PbO/up+UBCADosljnOostACcUiRKydFiYwVpiwZnS7mw5CkDp4yMGYxAgNp5xAOdiaoZUWIB5LDhSbgyQLKljs6k+Eo9KDlHyQ1JCGcFazNdUTwAakYFlnQIwGAyU+JsAEGUgplK3P00CTtabTNWddQYIVR4C/2JiJ+CtxrNy37xM8S2TeJnTzG4mMAmCCZaSYu5FrL1cwWV6WbBEeF8VOpVG7xHGIeZPAIDpVafFeYlM5/lYisKUJaLmZWwR/5bZz/nCbmSNVqfy5ksTegpOqcgBdAoUC08/9bWVRNmtBAC6XDLeF7hZypl5/0Kn7SnQMnR2aar6AthjMMZDqp3PQaymBtJcZ7xlGrFYjEjSAWJjwlhJVlMaHIElWU/c1yzCUUiLywTReEaUJeAmwGp61nhf4zufgG6wtfLg97x26Y2nugYoRx+FN6kkNvw8ZUQgH658/pCsslkAOBoAYHo6sjjmu/OMJdMW+xiZadoN8Ow8lRrGX441APy04PTag72TwK2kydokYILdUNvI1MjS87EMWKF+tJsdMZ2TFZjzbOqPZK6yXwlvwhHSkE4VxJGBHCXLNzeFEuxDh+MqHoApNqlcLnwiADAZgPi4+kcCZJbPalOJp0z2k70LbR6fM3pB5MF5bS18FJpRd/Yyfpwwc8WQ9hnpCMo9/r5swmJKrh34OfkMIo1Mn7iy7wC84lAC75r7STKOLrQXxJik+QNtJwCYUkaBYvTjjYZloqzCJLKNB8uMcmQc9kS/MCOv12xhYVEbL2IYU18B5BXG5GBffu9sExtkwhkqMzZbbHtgBWB5erKVck15v2rTsK6xeHrAPGHEck8+WIAJWoqVUnObEu6HcmGzUfWbOVIwuZA7s0FJW5N8M+ZQzBskt9Z38w48mXyzsuBMoc3NYOZoAmBLpm7ctPcJvvh2HyUPACtDU7hXyoPNbc5DeyqDNBKkTbAKkE+BSbD1I5gFNiJMTTH7QpqcYSBK38oAF6WFI1GnP/T1kffDsYCDKVuf07Mtn0ky98u06GrzLlJ/YSgC9iWzjjlBGdCQ4J7qh/FdYSvH4lW2JBG+GNYavC+9+hKwTdmz+k5JzvDAdQBQ/U4NWx3WVULxplL9YOyWbMFk7zqj3v2Ec4MSJmM1ToRPJr/PAoAZ8JEgTBlUoHRcVEwxvgGsAdidCPAr2V8l6ysZa6UcVm0f/9HB0F46vGwP33+vXXHdjRWoV3r85Xc4UWIs6emzrGqVa+HDV0pf6UfKZFnee+rOk6aBEb2+Ng2SPZfy+ZJNN/v578b849xZVvkdAD1LOfOsxHmWVZjn4N/Zv+V5kpnIe5KdWPa1J/qZz5TPiPfkcyp9DpnflR6LCmaxsXXX1gX87jr79AqY5RzVvBr/wQBUeM6lVLr0auQzAFyzYS7lNVMeqo2w9W6VsDsFyziLg2PO9iPMy+00dIRXpdh9Ea6SdaQMLSHJWOUQG/olO08e+FIEjHzOEjLbWcmv+oXwXvSTeeq9/CZLIk0Eefj1HFTknHmI28HnsIYLeW/J93DZeT98eZmnpPTXPUGprylj1zUI80kwETAtfNenbcvHY7zrsJHgSDBQz6hgzok1h8VQpM6jjMvX5vFIhP3HpnC0wVx7aJ0aczBtXg4iSJEgnFQCxHvSIiPvL2XDFatQm8a9DVhCvjfDQZoLUyKSwoxsYv01x6PSTmUD+y/msRvSetNjMDwD+Z4JAF58+dV27q7tVXnNJg2LMIQkW6E6HkJSvlb75N88PvnW7gP2jWeP2+03XGLnb+/YXKtjDRh8E+Q5LltQZbWm+/XpYQZjoja0l5ZX7AsPPG+TgYOAp2xZNADSJswmzOwz+SD+ZcCfDOckMcaIfALbqaAtKtSDhb1nEKsVDZFcHu3Z3Y88Y/seecquuOo8e8VVp9nWJY/Zhr2G/a1+VpJoQzvfTCqaoKuTsX35a1+2K694hU1G63bw+YO2aaFjX3vgPnvHe99j7aW2rcWE8Nknn7Xf/7e/Yi8+8bCdcuEVtnnHTp33De98h43XuvbH//l37DWvf7u95d3vtq9+9pP2+c9/0Q4+v9+uu+m19q2HH7XGeNUWSCK94go7fWmzrY5qkh7f9sbb7MLLrrBaG7nclFkpEDSOpdHIHvjSF+2Td3zUzjzpNHvHu95pL7140H7pt/6d7TjtDPtbb3+r/Zt/9a9ttde321/3Wrvh2lfaH/2PP7H3/9D322i0Zrfd+kbbefY5trRtm6f9DgEu+taomc0ttm19ZV3gRjUpn3RsVOtab3Vkn/38N23P0TV7z+uvsdPP2G42ChZJq2X9lTX7+sN77Ytf222XXLLNbr7pBsnGtzSYMPjNd/FQm/SsPsZAfqTFZRqL12Gs1d1jSM8I/6BMeJR4eybOXMEF053ZBPnKxWoJ/pWv5+J8dqHPDrR2POQtU6/kCCwSRiEBJpD2E5/6ok0mJ9lbX3+pbdncsLlJ2zoEywg8ctUNzKo9hw/aX/3SL9utP/OP7NhaR6mz2zZ1rLc2sS/et0fg347zz6pAwB0XbJN33WVXXGznn75kCy3ATkAsmJWAaLQrajF+RA4GldLd9Db0Rfyg2jXwCfF8xUpyltTQ5vG/geEJ6BkAoBs40xHB0PLUKRhnAE4lS06yEvnLDV22HzvVAIFJddZr+DOQUJny4ZZZQ0mR3nZHo5STRnocUvs5WLrOpmOg379nxZ4/0pW0l4Mgj6o9LEwMJi9HhOjapO8DO8DGInUT8KxIfaKTAzcAuGMAQJ5DmI9kvwH6IZuEmVabONOO8pC/AlKe7OMaLVvv9gwgkYPxh/Ox471l0dvvKiyP0cRWuuv27ccO2+pwrZL6ZqovrL/1lVVb2rJUeSoigSmZf1qA8NwkyRlUrBmu8fTe55QCTAgICwjuD5amNrgi1VUsDnwVJVttaNHV63cFaqaPc1WoGnzc/0+egvEGyesmHirDcx+KLcEiw9/LYhi2IV6BXEcGu5J3U7YjW1zoVGEhXEuSYsqYwZ6FBeBJfWJKfWZXLNhksDLSp4mfJasM5l8uqJL1x2c40qNPiach5ZSkNVJ8Cd1IAC7ZUcn441/VJ6WlsgD0+r1BilGATyxiSlAp2TmzoR+SHZ8AAFTdRA4gAJq65GbpkCDkpST+rzOCfJeRJTTTSZKg3asqg0ZgRwPwZNJv+UwrYC7YkB02fQgxCbBB/S47nTDL5MUHy983Tfw9U4CR96YfYIJ7BEl4QIsDTCmLcKm0h4akBFjlGWm0Yv7G33QPBAyExDf77WSqlM+A+pLMyGQ4cd+SPGdqdPGcMpk3Jd60dRi22U8xXuDZJ7BPfpsEfjhzDwZfymVVd+W1EhJVgDNkeAEIZ73ifVo8A+q022q7x48flw/lwqalKsxDPoyw3mOHGCAVOa6uU+w6p8djsv7KZGn1PxG0kpLr/J31BMzBDPko2XzJDGVCukECPM/8q+OspWAN0E5LRngymlj0yMcQqS7jRyyWKoCuhwTdPYSPHluxu/76U3b5jbfbxeduFxBDYrbaG2E1AWZS13KtkTLKsi7jJZcBKNx7r9cT2wE1QQI7qqOEtjAmS9ngKcvymiWNtNnQOMnYVwFBAdKVjD3Ok0FysNW185IpfnxvvEqDlZSBBlineB13+wGFSwUYxCRhliVWT5+jCdInALmUubufcEqa6RfYxQdEVopvc8rG1WZJzGmhCHcicTv7I/6mKVORqO4+hlPwr8IoA7CSP2GGVGSIRwRxqa1yr5yXMu12BQCiBuBCtJmUPANaqZ+LeUiGZgisGnuCbx48TxiZzj5kIcj83P14vQ9yxqS3WwfWEpzOdkAwUMUe7XkoDO2G5+zBLs7O5R4z+IJnyPhCM+YaMB6RZnMvCdbw3hIMTC9AnpfsKCasWVBfxJwrNmO5Zno/idWIPUL4L+YsNr+LA7PuG0o9kZsRZTxP/8R8xheIupcIN0nZL4qLlK3rXlTuDoxqbgfDlwCWuK9SKQBjj+tmmAhjWoZ/+fjnILSUDOGDWYaAlAB+Psu8nwQoUyJdWftgb5DMq/SyZH4SuGAGfiQAmMy/8t8E/B55xlNfZ6W0GdQA84vnWgI5AmgK71oFhrAImQmUwFvvq1/5qgDABONSVnwir7pKxllFb3l/Pn3dA6cATNKfr/SGy59TYlvec9kPzv5cfi7luukFqPfOeMSd6FwCVCPhmL9vCusbNpgA11K+Ohtokv6Es+WR18jP5u95ndlk4/La+V6YeAKfKTMCbVDbEAYDGSSAk/K+ZSeGFDJkxylPPuP07VMgSr6anq6rowi1gPAyDc/wZ5dMtml4hn+sfH4JIno/NON/EXUhgzDw10uvPXVIHJrfub2QHlekImc5yFpIjGJvIBl6k39PP8YE/VJ6O/u7JCYJ3hW3WUmeSfqOJG3Wb/ICDnJO6dmXY33Kf31sdRbebJK13+PLy7Us5ywbiBuMFYSpqljSniEti3JDQ3NnbMVi/OC5pRw3iGOyjZBtAIofGHlNkQ3KAJASACylvSX7kPtgHezNaGrzkj73KfUtZcYJEgJUqq4wn0QBxxQiZMXttoOZSjYmHXluvpIvZ1CIPttesO7qssuBC9AvWXtZB/gXkPTTn77TXnP77UoT1qE9UA/e0warlDbe1c1DbAvJ9AbZ8p17XpgcXx3ZPbsP2fD4sQpUawK/sXszwaDWASpJfliAxGAOk2zYX1HAxoHJnBh6x44v2wXnnGGXX3S+baqDVOMNhncZE+05G64zmUhPLpcz4hOYB8mZTNrWhzV5CXojGFsdHxyr2ZH1sX376QP26N98WzLVa6+61HadudUmQ4zba1abzJsYhrWG0BqMgxOEv+uOz9h1r361zvmJj37Ebn7drfp5+86dtnVTG0cu668N7TN/+Mf2Z3/03+0f/NKv2Gm7ztR7zti81Rpbl+ypbz9hf/gbv2rv+en/w448v8/+n3/3O7ap2bBae95uesOb7DMf+bj9rfe+w7YtzNsTB1bt6NqKvXB4ZK+59mK76nW32flnnmNz7YbV0lBGgwaJm32bW/NOYe3Iiu17+jH77J/8qX4nuGT3d560C3btsp/4ex+wn/3n/8yOvnTILr3mevvln/s5+9SdX7RXXHeNLczX7ObbbrO5xc0C/44fXbVhCxlr+JjFomOUVN9gAB06vG5fvusegX+vf/W1du6ubba4qWlr68d1/cl40Z45cNQ+8ieftGuvv9Zue805lQdZo0+C5bwN5jHrHti4UZcPIEdK7fg5F08JCkqSEinALMwEvEhWsBH4U70WGOasvRIU5G98jtdzEiwpsCawvuBicZHJv/wLmMXkgsmZYuhDzjuoDeXdg7z9iWcP2Mc+/nW76oZL7fXXnmeN2tjG+LNEmjCebXC+dh96yT7xL/+l3fq//aR946m+vXjgoL3lzddKwvqFz9xnC9u22a03nCNm26f/4L/blp2XiQl4xYU7bY5d9t6qPPJIIBaDAdqy58GqkxMQFIsPpMAux2E3HpYDcgvvdJIFyGSPSRyMPRaP8ovDzBbml5Ich9ZstyvJIOAdxyqLrfC04/dp4AihCg4CJxjJ5/Po91i4uH9g+ibBMmMSyO4M6z4Gc8mmzMt6Jer4YHXNXji4ajZ2Q/Azzt1u27csVvdWb7Rs2OsKYGy1YMAAJrs5fvraAaJR19KLEKCOnXD+zr11Wk1bJ2BEC3qYwVPfmmRPaTKuBRK7VxMx80iRloS63bb1tVXJiqqE4vB8QJozmtTsuYNrVRoxjL/0+EtpcqcTdYzd70ZLQOFCsIxI/+2uevkm1s1gOfVXqqtDf2rP3gIAnA5QCupqEdwRgTqUNb4Ukg0Gs7eHTM/DaMrdeNhTktiR/BhpuO73Ny9PJXx7YBqq7Frz8h1UHRqzAKTMGYizrbFGq9nCIv5tzujNz1aVJdisyUyc1FwCzFH69uE/e6IjJ0T8DZlvsgen4NU0EIT3LC5s3thGivZSAUUJ/FH4Si8MJl4lz52CWOkHSBvKayZgnq/pORbAWL4PYDI9BZMNKFmxFrxDsfE4KjZLGMPrNYBBGCqY9weozpNNcC2DPlL+q/4gdnkBqsqJzCDDDRpNJZfC4KLq8Nn0NhS4Fd5vyFTTF4t/yyRMgCUW2Pka15xl4Lp5P5PgKYihye/EbH11RfeZIF8mTG6oLwocAoBgJ3nKVHRGY8hka3UxFuWTV0zaAGaYAKW0l+/oi0P8xiYVAxnZNd8lWY/JBKQK4F2XdR0gMTesMkk4gS2VeSQxA5IiNV1qLog9CXAGCMGOhFtRsANdU/AHh4bKYNUB4lXy6WBNMobxOVLgYd3mgj0X9tr1jnNhmUE/V7VPhUV1bNgbWQZ+cE3uu5T+puSX5wcg4bYIXicz3EQbE/IXc/mz2JYKuHKglH6Uv6+sLduX7r7PzrvwcgGAbHCpPxiN1Sf5ZgBWASRkuV9YHil3lEeiNhsAiDz1MxEDWPz4/KrvkN8pIPZ0hQNjiTEgwSQkipxD/dh8XWw+Ju0ZeKBrBiAn0C/AvwQZqw24wtaC8QwiMkzxMgxBSb5FBVYIU1AwBQAWyOwUIHPwffZwX163B8j3slFZeQOEV3J+Ls+gPiRAt7w3+cLFURV3eN0l2Y7+OzcZEuhK2bPGutrERgTxhCSY08EKhAlImXLQHySwCagntjDzmggIU30Cb445mpjsAf5l/6c+VOw+7Tg6o67wu01pr96nuSJ2Bz0bdNdscWmTS+1jTHc/PAcq6edglWQ/mZ/lPLBFXX7lGxWsc5RiHOBuphLre2ClEeNtgroApBnGks+KtGxfaE6DoVRGyRhnzpXzz6F76uXzyu8oNmQds3xfF5R+0gl++gYH7Y9NP9IxR/K+VL1h9CgoOyl3p8xSEk9BM/4kOzPnHimv5rrpB5gAoMos0p0zDTp9Fau2TP8Qz5nXlIwdQLzP/TM4ayr5zc8muy3ls6VUFIbfK68+V2+d9ZtziaIfJXiVfmv5t/RRA0RqtbG0GtnaseNTAPDkzf5WmGdBTACkL1mKYqGFP1wpiay8J4u2zvVfFiChNuHKK28fHp6gNhI7I+mdlsbtSWjI4JRkt1Fe+NpV0lEl07qHXXoian6fQQb4JOcaTWOwj8kbAihKf7qC2ayypa6Gh11+dlrwrDv8fCUAyt8BzBLgq54THngnSJzF7zMPAbHhCcl3Qpar5zsc2ec+81k79/wLK2/EV19z4YY0ZNbWyRxl/E8ALYMtahAwIt04feuUrhugI/Np5krJvld90GZhQkBV/gAAIABJREFUWJqt+30mS9OB3ADJAHvw1CuByEjOTSBaYF/MQ/P5ZvLyBn/CSOn1shfl3YsHeWv69lV1f2N4C9YdCSzqvbARKfdWJPKGT6AzLeMktO+i/fJq2mgByioBOoJJyvJbXlmLduHeyAm0lgnBnAsAsFT+Vcy1Gf+/Sj4bASH6yrGhmAzC7LuqIA4sXdiQKYI5StAv61VKgUt/v5IEo8/IhycIcDM+gLNhIGnTsmlxoZp3V1LkaDeZXDzdPHfPPw5kzwkalky+lAYD+uWx0p8oBRgG4PnnnqL1NsShlAmrnWJ5EUnEGQqi8tOa2f9W+8yevROAr7W1pn36Kw/aBduX7JKLz7BmrWHjRs3apNiNnW3E+gO5LZ57NeYUwejrCtWcExPwueeP2r2PvWgnbdlkt1yyw07b3BEgtz4JME+7jLF7Kv8Vr3GSp8UXVIMVPbWmxT+ehHgJAt6kMeneA/vsvoc9Bej6G6+y07cA/kE/YmI6lMQYj5k6EpqYhH3sY39qN932Ftu8uWXLe5+TByDH1+67z9737ndaffOiHT50yP7g139Tr3/gn/6sbdu+3WrtOetM5sWkevCe++zrn73Lrrv5Vfb7/+X3rL9yUMDf8OCLCgpZOXzcfvLf/Iqdc8759vQ3vmEf/fifK3X4wlffaO9+53tsHv8iGDaFoS2sEMWpd1fF1NNDWl+3o8cOW6u52Xr945IR3/+Vr9kPv++99qH/8kH75F98RD6Av/1b/94e/85jdtHFl9gtr7vVxnMtgX/L6y6lBvybD+pUmnsPJgBFIxsN5+yFYz27686v2eGVrr3xdTfaeacuWL1JpHVLbL7u6pzt3XfUPvYXn7ZzL7/Y3v26G2yx7RMSLWJDTtzH/D2knyUImBW2BAOVIjsZWQt2mqT0U/+tEgAsJb3ZWZQSYe+UpiEi/C0BQFAP/CipM6WfXS6Iq4GRBUEsHHnfcren8I+Hdi/b/Z+91974pmvsgnNP00A6wXOuOa/QBgbYfSur9slf/1W74nvfa/uOL9rf3Pste8v7brDNiyfZX378KxUAeHy5b5/5y3vEBrzh+gvstE2weJCL9AQA0oGyD68J0nzb1vDNZEIuSjlSTPzcPJGwJmNlFnButJyL0vXeqrXmWlMvgej8AIMyiRMfQRmUTzzYI1NwfdcgZELjiRhxbSbLw4kYcNT7BNpgWnC3uTjg0YE3yBw6FlpIUHIAP9rt2mitbisvHbeVoYNdS/NtWzp5s520w03i8cZb7DBQLmtghWmcgwT3CvgJwFivxQSvMKfX+5ioM2kPVjLMn65kzYJEvT0Z4C8L4rbksoOxS3PklcQ3igWe+3VNJMHmNZVdTtpJswt2xXDctj379tuLe1dt06aaXXz5ybbU3iSmcbIhSTbGf0gemDCaJ2PrYoTOhEPiP+LaB5Kolf44nU5Li3QmjSwi9zz2uCTAhIA02rBxIlgmZMRqB8Uut+Baefb4okB/pz3ETihrMk025NkzzP3V8DN0z05R+JM+L+aeL154LRlITOpLrypCTDTw8HqUOyCTvBXxC4rXkBrTnlk8iNkXDEDJ2UZDyYCT6adnF75+sz8nwy1lk7p4zccZQi1Kph+vpRQ4gb5Mns0Nreyr/EtEDCefC8+8DPPwyhlOUrGCzkCRBJfEKgS0CsDQpa0sGjb6jABGzkpwKd8MWqBvYg6SRvde38MgmHvULt/UYy69RKp+t9HUAm4ymNh6MEskE42J3qg/0OSasKMqIIKJIN5XCRyEOX7WJSYkKcWG6Qb4VaXW0l4S6AopizzsNkgQnTnMwlPpz5KBOtinoo/X+DnBvvSl0iOW/NR9qTiQw/gjCw8V6j6L3CHJ1C0lzsO0UP2Z+AICYE1MmdixBfhjTAKoomXqfFGItFcmTRzyO1RKKxMoGLs8g4n8/JgOCcRDwg97EQBwOKxkv/lMJJks+jARUlqUhcu4+V6UaR4wNlV/w+cHpl0lseN+0l9Z7CZktE0BftwHnoPsnovJHZshvM6mneRFwQRM8JYQE9WxJsmswZ4UK9l9Mvl+sNNyA4W2umlpSb6MswDgBWdt99cjiITz5nXS91VepYBFwTIrZY/J3kxGW4LEWFo0I/lXQAXtkzFN4TDcc/T5AIkZwhXgeS5w6BYV2hASRTEGWZwl+BPMuQQ9yqADMS+FZE1ZEyU4QtJr1jX9u8HWdKOnn+pzMHBdzjtNBpYPXry23l3VggYWJHOF6IKqOqIfQqKghUi9pn5cc00YhUUokb+PTdCQuyfwGWdLABDQr0qsHQ2rRXA0Nt1baaifPqpqO1EG+PYBULTbHSkFUt6brMP8Ijm/m03PTeZf7F1HO2BeP/VuZHFOu6Sd03bSt1NsyUiZBrBZaPncKlOnVWRRIQD8/Fk4CxYGnBKPYzOFMm3NN6wF0xeGYc41xCr0IDX6xQScmZ+x+ZzS7AwX8WtMgdAExtQ2CvRYsvXCW1JlGqzpUs4+llmss2mrtHNSmLFCGg82SIfVf8X34bpYsjSanWoeVIaJpLw604XZEGBsBjzMc6Mkof1IPp5HMmxV771cBlWAEeFcLdVHNhJzUYqUszy+tft5w9stj0uvONeuueysDTLPTDVNECzBHYC0EjhL0EsIcJEGTD+rzwSzaPnYsQ0AYKarlp+ferBlgMlGBpgUD0P3BaOOcY7Se1whJhnoUPi/iYyQG7bMW4OYoTWh5gxFeF0wxii7BPHWVlclne2gZAnAS2WrUKr+BvCHMmVuzvdyNpYDdRz5s+SjCZ4EIy93qDcAqwGGZX+QOw8wxhlHBASKYY4RdHjUbeyxKh+8ZOnl9wXkhOGcwGsJtiQACBi3/8DhKmmZU2+Q0LJmYvMrNguTHVom5zr+kAxANqamLMgEuU7E4EygN0HWUlo+ZaE6sOtlAFoGS31YSb2530xl/W7/ZnHl3zOkRH1tzLM6S0t6XhUjr5q7xty/SPFNADBZ/7SLZCEqCTo7IT07/3z696WkN5OGp3sLALvT9N+y/qQsmrJU3YNMxjgW/W5p31R68ClALSS6fhPh5Sev7bCMU8bEdHOLt2VgIOzCDAGZ9bOvyrSPB/sUJCuvnyBjyZbjvQIdI0zEbyt8BrVZ6usaGH+pNnPliEuNZyXPL2sKOX8NYoQ2R90mXP/2ehFSF1gZDEABgOefLsY5ORewCFP2XHqfq5zr80pflmVUMC5rn7jvYc1Wjozn7FtPHrSXDr1kb735Ulvcuil2f73zkT+UvBs8JRIEd3F+5BJTAMDopFa7I9v/0qo9+J39duTYst14ySl27q5dtqXuDyrlhHpYDXyf3ETXDcVB1n0gRpIBi68yDUYexySm0RS4tY7vzOoRe3T/YXti31EjyOTSU7faySd1rDtgt9mMZOHSA/Bjn/io3f76t1qb5N8jK/anH/wdO2m+budfebWdduEl9uRz+3Ttxz73Kdu6tMVuf/tbbOnsC2yOzrKJof7QDj+z3x75xt12bGVoW5bm7dmDnvC5pbPFGrZiA1uy23/oBzTRBWT85J/+T2ts6tjNt77JLn2FB3uIMRc7IpOWg23JAhyvA2T6juTc0ASeMkkZrRy3O//iY3bWBRfa8sGj9mv/4p9KBvwzP/tztnP7Vp0X37/Dc/N2YPmofmcXdn5AQ4rFy3zdAP9UvuNlu/v+vfbNe5+wpZ0L9q43XGNbFvBU9L8nAPjQw8/ZXXd+2047fYu99Y2vsq1LLRvPOW2XndPmnO/+IvnVa3jChPSGf2dZgPm7wCsekgIv2On3nfD0TcrGMWHnOSosi07kD3kkK0SSEspqnl2sgSfB9mDPTScmpb4/TTvVoeXYOmkIKByI9Qq7qW53fuFb9tR3nhEIeMYZp3iARbMm/8t+d2AHlo/ZJ3/j1+28173Nhu2WffnOp+3GN1yhwIe7vvSopL8w/jY15gQAnn/d+Xb9VRdI+tuWrKWnxornJofLS5ui6mqRCNeB3Y46k0H3s8vDk+R8xohUF3aIziHfPYI1/HcBgG78Jw+76eeZ6E5XJtl+18X+cBBlNuCDASYBLGJLFOdQhyksfAtXPYEGR158Qam9HCsrh+3UrafbZPOiygGZ9JIoyQ3d57jm76tPkNvCCoP54AkIPA+AI+oGk186VjxsGN/SI5F6lIxF3bOM3Ak6cb+yXAxocT5yT6BG3VmCgIKyI2ABHp4RnIP3qeyCpp67dAzksLmefe6wvfDMIQF/u847R6m+gJik/hLoMo5nIf8lgi7YTyTVL+SITIgTJKQOJ/jIJAg5IuArAHZ3rSvmLADgk8/stttuf73SfAGyYDfqadZgmfjuHIw++lL8JKkrMGEkTaP8WNjDlIUhIMkmoKSz5rhD7pHnSGIYTD4SUXOjRv1IpDgL/MCjo+3MnpLenyCX6mEB9ukZyh9o6gckOJDXWLwEw7zZgZXmfR/Agr5eEwZHsDIyHCESf/GBQ06azy4ZdWLctaf9RCnZLINzYDpV7rhasISHaNJkRkgKXepK39RsL3iYAouHYMKm3LT8N8FDecQFOFUGjzTpP2KzKwdpzp9APXUiwUsvSwcJxQCMlF1ez3RZfkYaC6gGy4+FijP5xt4OFMkUu4wBhKwiw4bFEwzVql+IiRohDSvLK2ofeMYlOJggYEo25GMXLDWx3QLgBJR1YN6Z2GqbOZfhO8zTZsI3loV6Pom0hYAxhqceDJoZkDSZkAKvQ9bL+ZmQJlswpb5VeIZkljHRD0bR7FiTgKCng4pnWfWX/I26pn4hwEWSagXKCTDz0A8O6rD6HfmTDitWM+2LUBM9O+THkRKcPn8AZfxcHkpajhfy/jJIo7r/jLslPTQmzgJUYI5i7dBiI6Nh3e6qrS531aZgKCYDidOXyXFVinRcN5mBzM2k1qjP2VNPH7LxqgeZnX3hBQIdmdMjAf7avffbOafvsHMuusA6TbyeYV5Ov1XJAMxXAS9UXwKUS1BB4EoAyQOUEjD+Q6oISKHgIqXoMVYkgOegLM8xww2SZZuMN/nf1T3sowRWkgFYsq1UPgFyqL+KtFMFQoQXq49RLuVN0CitSAhbSok7mzcra5jSu1y1ZDDrHACWM4xAgXepmaQ9Gd91o2VBbmbx3gT+BCZGyIrqXEiEGau9yri8ufROzOchNmAAg4BjzpL3IzcGuP/2wia9llIo4qnyyLKmfCl/txvAOpfNn+ncTJ53IVlN9l9uVrHe4HOMZRnyAouvkiqGLJrP4VlKnc7wi2T+5f1IpjuZ2CK+seFdmQxntfkE2tlQYf0RIHyCeRsWkiOUUYMpyBcbbZynZBJqTBwMKq+sBAUFQiLRG9OmfA5VHuVGUSZM83fqVlk3mas56zI8ruMklLPSxNmkiK2MZD0y76VdzCZv81FJwotAKQWAwD6iPYVPpZ53AOYpUc46z9+o63gfqrwVwga7kXWMzytRvzB2JQAIuFHKfEuJ72Vnb5HHW2dxSUB/hiUAdvkz5NwQKMIz+wSMKrXfYGLlv5UnJ96usOV6gwoA3LnNPdor+WaEj6WergpIKh5YElmqehV/SxBwg2y2YCxPveccSAA0KxNUN9YK3+gt/YIrjzspfcJ2Jzaw0juR9i6gMyS2MNzKVNryGi8DkWAC+gxW/3pj942IBPzz7/5wnX7sDDNngXE9tdcAQGfBs9nvqEv0Boa0OY+UH1chGiFjZmMvpdD4AZ526g6BgAJH05uK+z1B2cxel+8Ogw2yh3sGTmXB6emnr5gJvpRL7O4AWFb3GnO+l0nRg3m3gZEIweoEMuCqjqVUnefnCxXNS7hXjvQB5LUNjLt8f5Jk4v1l6I4wuCGkhJ7WynxvActiRfrfEoxO4A7geKNU2sG/8sj6WwGfwXDlPZxHafAzSbXIXpH6zh7UO+bfpRdgJQeOcSdtgvhsDV/AGIISBDxR/crXPOCuV3njMV+vWL/ZjkK2q3pZ+AqWYF+Cbkh/8/N5jQwbQZ6se4x5KIBgN3Io+FsyAfWm3LDjWcT7FSIT7zu+0qsYgJdcdKbARa6zgQXNWqraxvYAL/z4gQ0gplCfat/3tz8wGXTXrXPWWVbvnGQH9jxul7/hvXbNZRfayZs6GrhlGq5o7IHVMflVRzLRwgzZjWj4Q6QaoMYg/w0jIRip7hNP77OtC3W79dLttmP7aQ5iTGJx12D3qWFzDRauNbHi0nduOCk8Q4bFRHywonuq6Trzttxv2NN799qjj+6z+mJbHoSwAcUu6Q+m91ifs7s/81m74rZb5Bs4WD9mz31nt+19dq9de+O1th4T+XZMAmpzbetsahmhBsP+yDa1F2x5fc1G632Fh/Q6mEZi3jGy4cpBm8wvWH9h0RbR1pO8UoMNYLZ82MG4bdtPtnbTk4pZLLCbBsgpglGD9zsImMdkGClBQ2cuDI6uKGzk4fvusStfcan9xs//gu3bv8/e/d532/e+5a327Weetp/40R+xA8OhHYLtk4ucYOVNxiDnPunqT2r29J6DYvVt2n6KAj+2n1Kz+mje6m2/h0GvLdnvJz92t51x4U57121X2tKCJ2J2M80lgELuOwFAPAbxU3xZQ46EzIZSQJ1tQefCwraS70q26uxALW5gyQVzpKQL8/mUAyfzifYiaW+rYfUJJsYO4vAzjbyjEAhAZDqJidUIb4iyzR31XmSCkwaM799Kf93u/eoTAgHPfeVldt1lO21zZ84lu4OuvbTaFwNwxy23286tJ9mnPvuU4fN3+y2vVArsV77ysK0e8VRojje+/SY75+yt6mzE+Qv2AYBC+ikBipIkKUmVu4UJCGQhvra6JkYsBwuIBFRYYOSkEPnvQmdRXmxKHoVphRfYmHTagQ2DBcQgWe2e5m7M0FN4AecYCKAVszAjfGQ06WtHrru+JglyrVG3+thBRWjHLx7pK7l39bAD4hwEeBCCcdLJm5X0224DbsLudV8m2nyVTMeAThscThN6q7YQciBATBbxdGq9NRIpXe6VgEBJtUhvww6R8cF2Kxe2pP0SVpLMwGa0F0BD1c9ITkaKzLF6ZE0BLocOd21xfsF2nbPDtp+cEvKQYgusIu3QQw/ScDVp4GIpMpjhpabdpOkiCGCKhULJ2HSmVd+e3l94AGZ4Agu0OGJ80G/lOWkbAP4pfxbbkUUzydztlmR0ORmbBn24xFd+hPJSwiCeMBkW8vPWI80Zv78lX/iVqY3y6gJkBrwtBvMybIT3y/OpYIRl+wdMAlTh6K2tV2A/AFayAOnXtaGsPo4NpI2STuq8WHcNUsgjGTnYGpyX5TP+UfhsVem/hQyxYrHEa5xDYNmk54m6cwSVrCmEIkG9tbUVk/9fsB7EeASI7TL+IEEMz0FSjZvuN8cBY4WRjTGU93aac2JXJlsuZf4pgxUrDFZKPHdANhZ5StCEzTkeKRmOdOQtC/hMzUlenUdunuS4nSw+km05VM54FomR6h4q6eFKd+zS7vDlCvaMNnLCS1T1T23Nd2gT5Ms6AkDH99X3U1Juw/s5FtPhpcdnUxaaMmf1g8kS1zYDbpTOIkxfOaXiDT1sh6MCAONaVfgIzCjqWYz3vLeSkITvm9b9I8J9epUUlntUvx07y7D/ytRlgE8Wte7fSN1EhuWAHvWFEBtYgjChONixLwM6NKkF+E0FQISS6M1zdWvDLkHiF3LaBBsFOBRJdPSnHvjhG6DeKdTl/wcDMLsNFoB5L2W/6OwI9w8S+yoSgbMOKRyiNm+PPfWCPfXEt+3q66430n5zPl8CgKftOkupyXNYpLDRImDVA02oWxrDw7eMTQLqUrKO0x9u2snhN0d4nHuvJVMumZTp3af2gB9xd31KvVN4SF2L0JQ8el31cRPgh6eW4Rd5zQQGmaOmP6qeHWNXY97DO+JI0oXCh/BWLXz48jN6lDWztW5fMmZAU86TKb38PX3iusxdE5Cq0vNqlfQ5A0PK68OMJO19wz0VwFr5vbh+kkzp67kPhWph58GYXwTpSCERibi6x5Ss0ZfJM8/n5wnk8bM2Y1hAywqkL+ZfKYllFC+fNyxQwL6Uv2aZM8d5WSbIGEk7HtMe7pJgVJl0DKhWglLpiZfhFQn25evJ0ONaAImSnkdYUm5o8xn+nmWTc5d8bgmEyNpASiT8Lx0EgxmYAAp1aanjfscApxlGU5FvYGNXaoaGrawse9p6WNDkc5QrLyoq1l35/pgfCHCJOoh/IOXEBiTtDACb/q8MJ0kwUJsUTSxpUGr5GoX6waZGm7Ysr2Je9/Ckiv0XY1qqE1T+MuaPdO/CA5L770f9mgX+MqWXoIpM2BUzKWWfkgD2nTmFpQNSfNIv19Yr9leypbzvQ22BV0rd8GTLI4GQBBR5/Ut3fVEegGec4sqU6tDa14GLajMRxnexWVMCgOXGUcmYmw2a0PPHTqFiIRReMLaRVVWGLyTAltev2GExVwUoSA/FBB4rP75g7Z3Iv23W84/7Sz9AtWnaXHT0Gm/p/+S95qnyCQqqHTAu2UQ+c2wqzx4JgqkMgnWe644MxdDvkjNP57plii4g4+7de+zp3U/ouRHi8trbbxUT0hNx2fjuT++vAAGnqbb+DBKsm03yrYJDeoMNacG0L+pkApxZvpk4XG2yFAEm+dzKsDZkuLAUOVLy6/fiwGCC0OmdpypdyMWPHzsm8Jw6m1JgNuVLfz8+UwGKYQpXSpVL38hksZaBHfnseC3n8qVcHYAXht+JgOuUuJdsQspIQRSFz5+uEfNGyV/nkGtHSGMEZ3QKQNibNlZFA1vH2iZZc1I++XjEeiVTeQWuF6oK/p6efOkDiCSW0I6U6fKe2TThLIsqFTj6NW2AFSnBTgycboaVMmNJeiN9mLlwaYOiuXEB/qWEl7k8fxuHXV4pAb74gtMq6W9es5QvO4Eh2JyygpqWT+3v/8N/PLnjk39tr/ret9lZ515m3/jcHXbghT32Ez//K3bKxVdauz622qCvhcn6tB3KloPxCPBvfcTCr2bMrzp4wM3XbW2tZ5PBmj1x4Kh959lDSu+99NKzbdfpp9rZUIDiUFw364XWUBJSeDl51CfFZGZCRzCwdn1gc133Des1WtaG4bK+Lg/Ch5940Q7sfdFO3n6yexl2ttjcqC+/tua4Zg/e9Tk779ZbrbO4zeYH6zbXGtuTTz5jz+/dZ0sdv9aV115n4zCa5/cFZEprA01OAP84WpunIQU5OVBHFqDlfIBP6jRhpvVHNh9MCxZfHCxzh+OewL+qLDAJJwYC2jA7Pf2Bkml19AfWPX7I/vRDf2y33XidfeITH7E77/i0nXXxZfazP/OP7LGnv2M/9Hd+3GqLTTuaMkUYerEjS7lSnkz2Dx9ato9+7kF5KN7+ulfZ1g6TJQyTO/IibM4t2r6D6/bnn7jLtu88yd588zV26kktmwO4qZNSG2wzph6RIkxgTHccrDOYU636Bvafd1wwxuKZxs4J0kdJiWEjReUWS4dJN8yyQM1PBADK2Dx8AweDdQ0kzYUFX1jAdAwTinJDXQmVSFuY8Gp3tqeUXAsGoPdDkyrx9+hK1+55+Dn72h1ft/Mu3WoXX3mRvOq2kRRoI/vUb/yaXf6Bv2+nLrXtSw/tt93377a3ff/tYoXhd7d3j8vUCbbY2ulU/m+8pl38kO3kwoXq0CfBVcxAgEzYbHBgajaeACh4CiVlVE7S5X2EbE+yTNomvjcu0ehrxxfpsEfRc5B2WZKncxDmbw2SwCekArsvnjNOCH9YsHVScHnPAgBH31bWanZs7zTEA2CM7w7LkR0JFljzRXuqKnuARzWSvtl1mneQ0+Ul7Dg68Jlm7HxfAJ/030E6q/uYa3g5KZkU0Id25WWjyWe9tgEkFHtgMjGAQbVDLYphnhK+4nR97SYXbfjo2sAe3+3A5kXnn6yQDzH9lKgEEhK+fPhYIueutXxXjx0Zfp/3e5CjG88Az71gDKQfasofE9DmWdE2aBMvPf+8Pb9vn1190426Bz6TnpqwUHgmzfnOhhCXHHBYSMDKSIBTAGSRMjxlkXq5wfSovOv6PVtAusWCFwBwPK6MZGHA5a4s98SER4AqrBOAHvZyRhMxPRiIlZxKPZRMi91k9/FKcEyMjzDzZbACFEvWmp5TsH9LtifPq4HH55jJUr9K/nWpGbxGB0ByIZ8sPcAhzNO1S12lzjLuehoiRy4ms77KA5CxIBa/MLk8QMR9/GAdAvapq84wkvAiJLRC7GbCM1jIxRjgz9Kla+nDiJxSPopx4ZScJruNcXitu+bsDhh3LRggsCbx4yOBNlIogzme4Sn5PUoGdcmoznti0s41GJUY8+QXR+oqDMPJSP6iHJIMa45N2QdoHr51crQK7Ik2SV8UAcobJWkhoxbANxzo3OkLWAVEifnoY2RKuPk5E579WbnUlz4AZiXvL1lz+d0TkC/7IJ4dzwRgimeRYCULhNXVrha9HD0Y5dRbALDoO1Tvg7lZMnjSqkXsRwCDKJ+UdqtO9mEjbZSv6EKxGMyyFpjUbHt/DoMgPkOQF2WqJOdS+sIcAgZ7j0l0yKIVCuWBC+ktQ7sB8PE5cbnzjpbQFx9lWAlKBH3fCWnGdbGTuTdCacoDmXl6AO7c1hYAyOJbOCyTUHk2LujeuScmvwkEOehHj8R9wrhkgkm/4AxwrCA4GjGx5h7xeFYAUsNTM/kZoCb7fwEX+F3SoiLN1JnleO2G/5aCuNjA9nTcaZv3n9J/FuAmjzI4ievSR+recsOpKJRk4qmkKTM8VpWy3a02wPCTrc5dbLDK2y1+12Z5MP+m4U/TBPHues+l0Ur2hf1nYmrDnEw/TGcQDDVXkgcsYBX+p4D+EYrBfQjcnpBqHfPPwhKBv7tM3Q3PlYBMG0kbCsCAqkFspLalPDpTcDMshUTdXJhkAjNza1mMRMAKFhp6HhnOE+m9euYx5xUjDoZ9jGVlAAhAGxtMLBAFbCAJjcZa3i++oGqj+OlGKJPKRAzGqcdmMgMzaEak+G3VAAAgAElEQVRyYxjQsNKbTY0LCSh4vYWlsW6NdsdaMPg1J0M25ozjlJmrncn/2es7rM4E8KizGeyS4GfW+WRIlu1RwTRsROTnBJgxZnmYSJZThqYo0TwSODMJumSRejk4szZDS3S9wieOus3hfWmAGzA147nVeQ61uoCLrz/0dBXq8eY3eQJvMgNhIiXTs2KQhZWGyiWAJ/4VaytDDILhCohSMv5yw9ufhUtoU3q6fHylYgAKAMQnqwgHKz0A+fwGFZEAyrIf9L5yFvzzz3238AR/anymlA4DMmXIi79hysRNOWl+L+pLhmPwVrHYCplussaQ5wJ6fLfQjgT1VE5qy1OfQG2gpLQ3vdFmZMklMMkzydAV5nPJlMuk3rKu5nMpv0/6LK6vT8NJsgxo5wcOryrROJOAN21emnriheS2AihnWICqtsEkfFnKsMgJ0/ThvM8ECxPMraTiYvN7mZZtN+sKzz1BZD0bMeYLkC9ZdCHrTamvrqc04Sn4VpYZcm7A703b3LdyAzsPDIFEbr4H1kSZwJvehEUQigDD/L0MkkkpOGUX/oV5/bJt0VYlmS4k7OorJHV3kD43KsUAbLQ09ifrL73++Ezl8RcsNT7HhgUeeZU3Iw47rDGYo87Yy0jmGjASn0Meu8HbL4BAAMA8Sl/BaqMmJuGsX3Rf0R/kZ7gG9TOVUryeQSHeVF32m/6DWkvLJiKsauJEWv8WLI6S0QhQmMzB3KjFKq8EAEkBxoqDMR4/rgQtEyBNH279PZQyFQj4g//wZyff+srd9kM//5u2dVPNPv+h/9s+85d/ZT/5i/+nXfb677eluTVrjOrWZKcSSd/A0dtFhqvAcki0PbjiTCf58MkgGNPoNevWavbiSt2Ov/Cc3f/U8zboDu3Sqy6XXPf0LQ2zBUx1azanpMO+TQLc00k2ORU7vb2Z1DaZDzbMllcHtrh5SYtSmHZj80nf/uPrdtd9j1ltuGrn7DzVzj79FDtz25xt6S7b/fd+2S5+9e3WOuMkI7wCqdwzjz4pVt2rvuc2a29ZspNOPVkgZAJn+OfJl0q76njmMHHwJ4dEMA+AUHb1kSkzCatSCjXZD5kjD3qOnFerQjOY5KR/Hj/rvEyuBs4MwX8NBqJkJ8dX7cP/4/eVLPzs00/aR//kj23raefab/7rf2Hfevjb9v4f+YCtb99lJNTRxcOm5LMAOaNxWwwJ/Pw+99UH7JytC/aaWy+3LYtLVh/15OvId10br9uhF1YrgPCdb32Vbdnctk2Nug1ip4K032QrIg2YPQrlrT+/mLjxvRL1Z+KnRXFjXosILYgC/JWx/WhsCwsLKnctbvNvo4ENJSlgMd63+fCL4zryBQ9AEL++8sgEX0AhJj4soDgycS03mWAMEgjCubkGUmA6tSf2H7L7H9xrTz/2tM0N9tvZV11up59+kn31D/6bvfJHftquOv8M23f4iICiay46wzZtwQgUpldMhrgu7abVVqIogN1IrJfpzi6L2kZtZGvh/8bgr2AG2KyaLNKB+M4t/wOo0IkttjsVYy0X3prQ4oeDATGeTdGRK9whwK35elNsMIF/sF0WlqwG66ME+gOA7czPW1dGyPjrtRRsAtvv+SNH7eKzt9hpp+yw9tKiDPbpoDIMZGV9WSm+2FCCD7cXY+ebwQmgs897SQlsCiTje0IiY4OBDo/nr4WGWGUEdERbKmjU0zL2sl7sLAg4r/yfYJ3E4o1k0+EQluQml1gXjL+KoRgM7D0vrNmBZ5+w2sLJAv7wdiTcw/3n3WsIpi8DFMzMQVQiFq7IXFa5Vn8sEIzJV94DwSrpocggKlZMBAYgcfN+FBDcxbmPP71HISCvee0tvlCDlQ2DKEJf+LkVfUf6EZGynBPpBADxQ4SH4B6OG8EHGICDUc/mai45ZEELCCY/i5C2afAYIJt2yweulQsiSe0AbRX6MGc9fDKQ8yk9G9n1lKXKuanHYk2pDQNUu98Sfa3aJe2lzjWm//J6+d6K7s7kIvqHze2OrQI8BzAHE7C0IVD/GkBxynD1vSZDWz+2YotblmxtHd9YT7vV+wMkpE3B9oON2F7yeuzHlMUM+MdnlTbJs19oV94fasvBAkx2iRhxQ9oCo2td0u7cFeTf0hfPFyQwMNzTi/IBAITdxmJNE4tgS3JX9HMlyJfgYDIE8/d8bzID+RfWFvMFAB2eTWehI9A6ve8EHtVrvqCWf19IVKQQckBSEngB4DFRCEl1yegr++j++lrFuAMsA/uhSQk0DtY4CzOA3XyGDD9ZTvIB6w8F/Kc0OD+vp1SEhGi8CICOhbRA9ZDg4qlHoAb97zTwBvBgJEZlBtCoPsJCZXNGCeOu0qHvYSOgwyRX/YJ7C4rZzjZDsP3ECKixoG/Y6uqKnmUpS86kZwDA3CVOpmQlN04/UPwmK+mySVqSxNaU5quvm4wLD0+uHQzImBQrvCd2i3OSyHcCDFRbUAgSmxwskPsVGzX9hcsQkDNPXTT8JilLGL2UW9abGFZ0TqW+hj0FQAUAYDIC8VylLolRhAVHbcqolRSu2t3z+2P8K6WnFZCPLcQQZYH32xlikMy37HfYTMhACHxy/ZyMFLCgncUm6wPuJ+xrBBySaou3suwwPLBLLDubFwhX3WsAVQnilPBYzhmrjYnZcJDx2GAGwvKjL/JEcQehORKwoEqkvJhhbz3GpVqEn6l/HayrPORVBhujpJELgHL2l9pNShbFCnU5J+UAiKT58Ax7kz6/DBUBuANklHUEfWqARcn21L3jndTxjXXqPRYdvmk2PXQeQmqC/cf56H9I/21rTHSwEqmql8dYbZJ+nHl3BbZFfyTwL+avKc2l3+l2u2pLLq2F9Tune1tfWfXAjPlghJ6ALcl1M9mY9qbgJYWizVeBdCl/Rv6b4QLpY5ohNSp3jajxXZj/F+CflwqjB+w85gqwy93GJjfLa/Q56REYICPlwOscAKIJ4oq9v75qc42WwbShrKpk3wBYAQIZcwDsk1WYEmDmM2llwnyD8T6Ti1M+znMZwITs9W3/vhfs7nuf0H3g8Xfl+adJ8pl+7bDJKgANKVskj+tbyx4Hv4eX+7tlYEYysHhvyYgjGkXPiLC48IWFMbb/xWNikFUMwBlZY65NSiBDdTXaVsm082eDh7PPZUr24jQRd+rPNivL9FCRfL5+tg3S3FjIZ5BE6aEIECB/w0iTLYOH/K6mMl4PffA1bIIEGpOkBIChPg1BKT0K85yZZpv3USqK8ueUauvaZSBHXLdia4Zfoe6lYAROW3+UQ3yvEnzi+8MWzM+hbioDNQDP1odYbUEKma7ZT5ROfCLJdvm+BGjZYM56xZ0JfA5WaNaJBAIdxGy6V20A114vsMBymW2y5yr/ypjrVp6OyIoDmJPHZJEhoLElWW8BFuZ8eFauXvn40TGGz1+yAb0eeLiKzoefJSPYfE2MwpQB8z55Y4Z/YLJsS/VRPreUASf7Ns+XdkiAehz99UHFbssNiATtyqReAXUwIJluBh7hfQKhjD6XBvBTOcdmHrLX9kJbwWP6HJvaMLSn7ufRYgsFZr4npdTMd/DyK5dNEEBaU+C/BN7K8D2Va9h35QZsgnwnslvR+2PszXJMRRm/zwKAhIBgtUJXxHlp+6W3Z8mIViheBPMBCNZufPVtk1fccI1d/fb3iAn3sd/9bVtdW7Of+IVftIuuvEksvrkAsDqdeTvK5lh7zrbayLrdoa0zUa6TxHW8ksG2aGfUo8HI1th9HK4Y0to9xwaS6j7/3DFrbW7aTZfvstPPOMu2bG2Jkdcae/BFHt3VsXUWfQAkDIODe5g0lnz3h4mj1EQTPVABCpOxLffM9r9wxA4dOGh7Drxgm+YadtHZ2+3Zx75ut912u23ZtUMAoBdmX6m7LOhqo3V7/rlD1jl9p23etqDgA0DFOfPUV3mCtWLKNvSJaZNBTbtdoNTsxocHjOppar5JMJzWHBnpNhwYA/zLAwZkgoAtqPZ9q1h1AgHX+3bf/Q/Ykw99w87acbL91i//qi22mvZTP/1T1p3U7bW3vMZ2XnahDSYYn09BS0JMCHm5/9Hd8vy7+Kytdtttr7QFAAweVkz4QJuff/GofeGex/Qa7MBTtrEYblljxKJ+ReyH/lyAFD2kNW4Yy7+56CsBwB4sqGbD+D5USiRlTBgBAN0MHVorCaOYLDfNGrALCHyYCABk8aAGAftyzqPf1QHVas74a8EgDW+mmMTmhJhFymwICJ9lfsiEL5mHsACVjDMYutceclkBE3Qs7OhSDyaSBL/03Ev25J7DkgUfPPC4Pf3g3fYDP/NLdvUrzlbdw2h4UkoN5mHGOuLfmqtViy9MkAGzcoDMybyexXionbL+GMlBR2m0OblaXulah/SmwhgYVtTasrNiy4NynzLLAljp9QymgMoQH74wLqZzAxBk4psUZKSfmuA3m3ZsrWsw4fY/fUi+foBi27d1bNtJC7a0ANV/CaRbrKj5eZfOc5BQK/nVEHYZpqtQmb2TYqKYi3IABEBA5l3yxJlryZuOFF8leCqpazp4U3+YdDIxBwjlyDCQFoEiQ0ARJHwOnrpcELaEA8ry5uN3PG4a+GP1K6bigee7tvv5gzZeHVsm+55ykkv6ciJEuQCWLrZbtgrzoumhCQI/DICZIBT3liCdmH4BkI86RhkJAJQ/WlMMwfSxw3dx1O96ki/+c8OhPfGMpwATAsLRDAYSnlwpfwYAdEbDQDt9gIwVc2qMvI0ynxeguhhsKc6VIR0AgH38M+dqYqisAwYqhRBZmCf15iGZI+2EBUYuUhl0iiASl/cTVhDMoQCEWPgCvMEBZMGrySrPQuwfdsIAuDYy2VSPSARtIq2bDrjyp4OhCKjNtQrZryZFMNQCDVDwR4zeyRRI9lT2wBnYMY3R9L5+qdW2lTDgTXlxlkUPM1rtlCfFnoV5MNaQcOBdhf8VZZVhQ82mZKEAOxy8Du5CufLM0+PN63RYAcSirfQMTIBN/SOMLQFvfh8vA/c0gfSkXP4GMyt9AAFmys8BHNKnKMVTcsdgNMBSigVz9j8Vq67YwdZY2HPgkGeUnqLqewu5Nc+NI5PdqzCQkGfSXteLBNMNicKZ6hxBZOmNCFQDgwe/xmQe8p1Tcl6Ga+Qz1HhQp+3gb+eywlIixrNB7smtZ4Kuns28+5LxjHLimWAuybw1dgdYiTJxjGROB8T9Get6KgCY2y4vo39JP7cELzO9u5QqU+4Aj9x7Aj88Lw84MeunsX54enm/TiJi1JFgfSFLTsBAC2uxr31CzfdOf8cMGgEIzITgfM3rKcSn+Q0pwBUAOOq/jNFL/+udNsCQyzmdNTVRf9iabwm4kZ9YTp5hY4UHDixA6qYHDUw96viMgKvY2KmTIC8GgYerABSJDxXef5yfMcSZYNO5mLNjWgLaAfEyVd27E+wjMLWfbjImCaEMzERZoMVfo2OAbxlmovqlsWhq8A9QWdlORPJvcn0EfkcqMAEsLHD8WUXCbswF8nxiRqbvZngmZl3P5gfAxvNtEM6ksdUBumSYepgK9d094OjeHHRxaS1jLX0udRUmHGNhTQxFQl1QmhTzXdkUuC0AjLQ6zzjSl+WDFwAqczKxFgZDJft2lNrLOOmMxtxv93vFV49xnAWqs+cI+JAsFeC28NfLFNsEh51V6aEdCl5jozVSkHnPRhYofnVsBsManALClA31hnvlmahW6Ll6X6k2PhwY81/Gcr4LDEvaedY1eRWGLyHlzSJVst7CsiL78jLJOoE5/pYKpKw7PAvYlJRzqkrEVtUG3RQkz/dXwA6LeQDBQmo864PJ9XiNtplJ3bOJxQJ1o34nyKzyAFAYTezYutkXv/ItO3bwoGWir1h/PLdQKzF3QFZYgXkED8WCuGROqWzoB2HgKdxuSkzQ3yI5Voy2eF8y2rLPzKTfMgREDEBAhCK4Qu8vwCPOX4JFs/LeBIqy3VWpuxRDdDOlhDjfN5UST33e9F0EwvsHkYymdLlU7mQQSOlvmAzHbH/qI6Iecy42qDgAoktZbPoYVwEhAsun/WMZVMLnZ33s8vvk+ib/zv1W91l4E5fnOBEAmKEmqvPMHvF+jHXfHX/9mSoJePvivJ133i7NpRIYy/cn4JnA8myi7yybr+ozw/OP+WMJqAGmVc8Xr90orJTfYpeksJosxHizGG1ra2LtZV1ICW03iFR6a4BwJUiadVnPbsavrwqpiQ3G6ntGKrHqUdyzPDUJ4Is06+qLBKg9e88pDc42Sd+3vLKidsv33fD5tBHRQ/VQm+yzkiXZZuM05pUAcrNSWIF/AbqVnnqVHFy7knFVzTHxAQ3vdpiBQC9ZuKXfoPqSsXXwigXoHnhoRx45blWAf2FJJQCw56CfPhtDHMWNbJijlODq62vu6Qx8lb+86aftKINvIcz4I2fN7eVZpZUHUzKBS7zFWasRAvKa22+3zQtYNo2t2Wro9cWFtq3G/C/PC0B4oqN2zvmXTi644Qb9be9Te23XebtstPMa+763X6/F7SP3f8t2/839+vv5551p1916q3WtYc9/8yH7xoMP2lEYESvrtu/Fg3bbu95uW9tzduSZZ+zAs/ts18Xn2oUX77RvPPh169ROs3MvuMweevIxeQ0+1120ZnOrLZ6xQ0EhS0efsce++XV7/sUVWzn6jF1+6Q22snLUnty935a7x+zaV95sh158wYZHDtrrf/jH7NwrLjMggj47Y0wA8d1rLUi6V+ut20qvboPanK2t9OzRF47ao3/zbVs89IC96wfeLwBwruuSQw6YgI988wE79aSdCgK58vrrBACO+3WrwUSR3CkekOjm/uRT5ppM0kxOyh0vdVB4M+G3Ecb1/JsgYgZmlAm6+ZAAG+fbDpDx98FyXzLgZ3Y/Y1/54h129QWX2Ad/+7ds7zOP23u+/2/beZddamft2GnXveUNCmbhGpwfNuN4WLcv3vOUPfCNB+za66+1m684zTYvbpaPHdKe/oQFSc327XvKPn3Ps3bhOWfa1VdfZNsXxjaeI5M1tPhDs9ZCyB37A8mXmyMmUxOrNUmGBgAbV8Aa16eo8jN8NwGb4QOkReQABie76e75BxgoE+XoNKtd8QDnWCySDqyOoEbSa3MD2zLLDwZgozVna8sr6oRJ7uWg4YqJEdp9zlUlB6dMOeQ48p1SoET48ZAq3MVXrW6Hjh63g0dX7WN/8D/tVW9+jV164UU2GWKUDNBVeLLA6muwEA7AmYELkJOE16H76rErykScg4kS8qp+Hz8pdh0m1l5Y9JRbJptMBCLFl0mYTJvZbcXgO74T8+UExdKLjR0WDj4zBFkW03ReuyKw/2yu5dLfkKAxkVxb93taHa2L2Xj86MBO277FTt2xaJs3NW3bNliOI7Ed5FPGoghPmkarMh+VJFZAm18/JajagCIRDtA+AD7uH3/FPJh4A1gBkAgATP87AU++4ww46lIVZ9HBeNTCORiT+Z3lG8dEsN8Xmwmmm1I8ge/rNTu+jIR9XpLt5w8dswtPWbLTz9luncW2KP2laW1KKVg80+ly+KIF5lHN+pFMBejGAfDGwTkSAOwR2hFMwnxPLYze8QhUArF83YZ2YO8+e/yppwQA5gQxFxoCAeYbqj8Cz6J+raw6IMxz0WSINsoaDFsAbZwAitJ39gWGciQASB0cjvq20OrYPG1BoSndWKB6OE1KGvgcjL70EAQJUFVmpx+gr0pNHntKlpT5pMy6rFTXha0JuzRYbbO+dSWrDbAqDwFg4QPIZI/vlR5wGaKRMuCUdaWkknKRhFcrPp9J4KkHwOhpv3KZU2iDS31dKqo6XDCaJcMJcBNgwPNrfGHH98E30CejDkB4PXBf0gwGyM+lRDSlrPk9Kw/AgmWnch85o0l1PRjVKs8Zzx3KjHaItQQADvU+mRYp+dWmR7BrYQCq70kZLxsBse+lhQL9DsAm30syeBYrnvTrYOaUEVmBlJncFh6GYg9okubMuNKjrwwNYdGxEBO0NaR54RFYsfVUr6fJqtRLGSZIc+ygQ57b24N7Rmb5KbCjWNg5u41NCPoU6inBRhu93tSnhPwaH8NZEnwF4LKpglQ3dspJ+uX7YlnAe7rrXbVzSfgCUHTF6xQETh9EmH+MIwJ2wp8Ppt4GUHCIP557vFSgHj+ziSk5ZZihRz9TpcHRd2SadQFgZABbMhjxOBSzrIafHt6gPob0YTmpbBtaFGQISIaDsIlXbcrJC5A5VBGNK68pUrvxmqU+zcsvGXCQftWDnZxVJ/bexIPS1O8Gg1jM/gwCEbuJeRubtNP+KWWLtO30U0uGlcJmYH3lhkbIOXnOzBkAjZIBCBgskFZ/C2akzSkhOQM48L1Kf7mU5Jb+gLCnZfNRsdWQgjo5rtNuy8qjCihR3pc3QL4v81G1PQWyeP8+G/iRfUcGjpTSYWwvAG4UACJJrctMM1zEHyaei2MFhIzTvHy6bhHjfG1tzf24AwCE+S6JePQVCRTzvDP1N8dtXSIA3krSR7tlY1dsUOpqzDXTLqZgKQIQcqT3I20h2Z7ypZvzJF+OZFsylxqTSLzQ9pCqSPNOibc2UEIeq3LRmMriair9VduPgJncrIf9SXAYXzvZK95HoHBwUE3ztOj3eT9gJ99V8vGi7ibLDriO7wGg1mM+EJLrLFs2CrVxiGoCpuEI8sFcFUrCfJN5kcwQAOSoxbLKGFbrnpKJmABqMmS5Ngy+DMvh9wzA4bsh+4bBWI1RAVxWa1vmOihPkB7KUmXeXjy4bHd+zdN9L7t4m5J9M3xAQFHBSAJoECCFRdRwUElHde2Q7yYIlkqHalMq2IHpR5vyXUDCctxJUA95ZEqAX33zq23Tli1TSXMGOxX+d/mdpwDLyyW/qnexX53+Z/m5EkTKn0sPQdp3kiryM5r3F8mv6ZNXPYD4AQagA3kxVyl85XlLBoJkOYRLkqTqZcAG7y3lpxWTMCSqXD9Th3Xe6I+rxNioCLMAYN6v5vORRFyy3vT3AGzL75ZgF/6PAGPp/cj3fPzxpxX+cXx9pERgZMAcFUjJ+Bu2MOnTmWAem9xlWmrJxszrp0y4BHlLaX/J9NN1BXZ74m8eZYo512BcW0rv5bi/lPrCVuSc5ZHAt8goEXhTSdgjGCQB4lIGrH4sUp1LeXl5z7Ms1tlnWXkMJxMcBnhImvN58S+goDz/ZliNG/wrBWD3ZYlWAX8oJiGG1xjTeobvHenkFQMwmHelVWb1WU2eHADU+iJJfDPgn4h8Q3dYKYE7rXdjzpGJvbkGTkCxAheVpOvr1kyn1/2Gj98GmXFh8yNQMTblMnVY40Mo5fLfXGMmAFg23bxvpWGz1uyuCwBUCvC5p1Tr05yPa10eoGAJOAIEzrfa1l1blW9g7fU/+Hcm1910qz379CP2wNcesHf90Pvt0eW2nXv6ku3/yh327DO77ZabXm27H3nYntz7jP3kz/6cfflr99g9n73DbnrDm+yqq15hH/+v/81ePHbIfvyf/FPbctY5tvLwA/a7v/OfbWnbZrvkquuttr5sX//yXdY69SK7/vbX2TY7bo/uecFuf9/fs8efOWT77v24vfDkY7Zw0Wvt2itOsz/73d+1H/vHP2W7Tj/D/sO/+1079Nyz9n3/4B/YSw9/0+763B32Y//s5+2GN32vbW7R2eFVMp2ZTPDyqrMLHLuzauADO3a0Z/fc+RG77Ma32rnn7BA6jGcTQQws/L72lXtsYTK08y67wha2bjFYc/21oSp1Bi+w66BJGzun7enuL9MbNbQ0/5G5r7NpvAG67JeDZp3sv9nOu/x90htXIF7u8sECXDm2bnd97lO2ZdyzB7/6ZfkAXn/Da+2973u3vbS6au/+wPv9OpOWrQ1H9sSBNXv8/m/Zd549are+6ny78qJd1ml2bKndt8lq31bm5qzXqNvfPPiM3fPtvQL/vufqs6y52LItjaGNYreIRpweWgway4BiLEbqaX4Ps2kiiUZ+v2TYJQtnw0YIzKKg4CoFEQ+FeRPAluAfAFyCWicqq+nC22UwLDaTTeKrS9rdwMbo6IuL5/skPWaCwqRvNNZnK3AxLggbJhcb2hWk4fYntt49bsvHj9vHf/8/2Rm3vNOuuPh8W+8NBUhJqjvsW3fYt9Z8Rz5S5cRXxrEkXwaIBeCDxF7MgMnE1gBOtdhpWQPpSSR2+tjodR2GmUt9gm2kcIUpOyrXMawb5OW13rMJi01JbEcu9cW/s9hx8nAPgIKJgTfv3+PefhynndSxLbuWlOC71Jr3neJIhmWBvLK2ap3FzTK/RvKp7Dl8hnJByUQKIEFMMaTLhAC4MXzugkhWFAEPi20PLuEANGNRn0EAvIb0mfsFHAHsKVOSuSYsAZWXFiQORilUY+hhJAC7kxHpyUg1Rvb4U0cE/AFwpo/h5sWG2ER4G7XoeMc1STQ58vyAucKiYU/UndkAcMmCABB/MBlUzC98Byt2T+GVwU41B+9PcFFtGGaMje35Z/ZUACDyX/9evlCWFFlSYWe1VHIwlZeXE4fkjABUArQnFfkdvgETFdou4CWTl0HPgbFFgFIARCSmNeR3NQF4SMp1npLxV9kXsIhn08HZFTkZQfautkP/wGIm2mPer0AlBtZ+b4Mfhsoh5LTJAEwvPU2wYoLOOanPpcFyWV/w4VM6MMxfUkSLAZprLC8ftdW1iW1daiiJO7cXAQAB03NH2Rf1BRiYff4GGzVYS4RkTeWKlSQWD6BIt80QC2faeXsEBKTWs3Bk8cRkoPTA417z88lm5dwJnvJ3D4+ZjoklAIg8FYCQfk0Js3FNACbapVjYxUFwBL6j5UEd2LCQr4B5B/+qkAAxer28JAWWpw5lPw1BEQCom3ZpRynTzXPxPARaxwJI95JShjiv1y0H+yo5cpxPCbCBruRjSvJWSvBKD79M0E3QjAnthphOgMG4ZRLHBX6yyTfz/WYBNH3vCgAcVAlwAD/65wIAACAASURBVCT44pVJufLIY1xMuSI+kbBcaT9sthS7yLICCAmw2kTWyfxSxf2nhDefJ78z4ZcXGP5fs7v5cZ1h9CO8R2xCAdnYtwSQFQWLKffnvvBVpQADAAI8A2AArDMOdlfXvH3nRD1m5QCt+K0l+4o0V2dsOYChcSC+F8w6bFb4F2Zdq9US0yr9GvO7Sa5Kn8XnSFiP0AiY2tUzmwnrqPytMq1vArji78e3TRs9CXgCviO7RpYemyhTLzm/ixLgU5lF/83UUKzS0tMsJEsONsamTDBg87wJACao5Z1qhdRvaKdUt5U1X9ir36g7EOVliReeM8YBArVXFUy7ZAEyl6OvBUytNniKK4jdViNxvWP1CZ6RwboRuDedHyeQB+CF12I1rrPxWaSJcmq2YzV3TtsAAcvBRsRTKcb1TJcFAEyglM9TbrTplLHSF9GHJutT5v2dThWcARiXxzThHN8zn+vleJl/S6lw+jIyYVEa9IyUOAM4tL089jAFfT8YIdoYY+3BWEMS5GpVT/Q4I2RD1486liBpphxnWq+6zgnBY/SfLl/3InJ5cNZB1iDaHIzwFUI+3G/Z2fbpB6hrhgQfNrDabjGvTC9CPDr1XoUeTYXsbm+jnU35cwJm1IZde/FQtwL/Xveqc23XGds0pqaUM59Bspjy907brSfYWEj2WIIhZWhivl++atG5UKeZD6Q3XpmGO+ult7a6OvUA3LlN84rZuZjaTXj06VkOYVyzmbOh2dnasePhyTYFBkvpcEouPdgh5bfaAqqu6ZsuhG74xnUFTAUwyhVT+puBfpQPP3NUYGiAUFVQCIqJkABWnoBD5sC98DH0DSZ9v0BKEpiqnlGcc6N0eaPlUplUnHOn6h7CT07fP+aQ5fu5zv9KTpySY97HPfDsUgIMCHjqyZutvej1pjxmgcZZeWzp0+cpwA4OzgK2sIwJW0tQTxsolTICz7apRF0sVGgGEVqjZ0M/CSCpjceQ8YecNc+jRN5W07rHfSM/A1FgM6p+a7Mv1nvRV6Uaj3ojPz5UJfFYtH6vkspTfu6DMGuDE3kbply4LMOS5TitD84OLdtyCb4mmy6ZfA7GFhPmkPSq7wuGotsoTNezAikD5+F1zgmpRWx4eFaFIk51N9iAJTOwPN+U6Q4GgF3RfBUSkkCg+s6Z18swj7yfir0YISC50ZP/VvdSM4UP6nkqZNPVcLpfAPWFBRtCHikYiyUImt+X9/fWVisAMENAABnz/OUzS4CR1zZtciUtAKDaz6/93h9NTr/oYnvki5+z//rB/2a3vfFNtnzyK2209/P24F2ftmtuf7Pt2LnD8Am88uZbbEtni/3Z7/1H237O5fZT/+yf2749j9iH/+MH7Xvf9w675W3vFDvw03/+J/apD33Irn/t6+097/8+AYZPfPKj9rof/TFrnn6u3fvnf2hbtp5sb//Aj9sLRw7YB3/5F+3wvuds101vqe77h//uu+3phx7Rtd78oz9tb/yeW+0//cav6O8f+N//X77eBNiy6zrPW/fed8f3ul+P6EZjbDRmkoAAkCBIiRRFitREUZITa4hKsSqyHEVS5DhKXKmkKk6lEtkVqZyqWLFTZVuWIrssyTEHiaJtQaJICiDBmQJBTMTUQKPRjZ77vXfnIfX9a61z97uAfKq6+r47nHGfffb+1z/8qt321nsUNDAceShBuQACTmcNwz+GJLzGYmrjcd9+71//Gzs/u86+47vusxsObygtuNULH5WrQ4VsdPcesotXr1h3c5/t27evqiIwQUOmSYfFQwaZ3q4bA5MzHsYxwAIQkOdIjRTWSFkcTpesQarNYx+8UjmHZZbMEq1n5J1wJgWT4otMsL8ztCe/+VX78sOf1ucf+53/Rz6Af/MXfs7625ftp3/xl/X+zrRr33rxvP3xv39Mf//Q9z8k4HMzQkdGwyua6I7GdfuzLz8rduD3P3SD3f/AA9ZY71gvBvwJAKqRAnziBTB2k2QSfZEUCfiDCRFyXc4Tr9dqsCz92FiyM6ppUos/VYQCpC5lAXjkZ1WTOeq0K940FWshHnIJ3gES5US59FFKP0G6m9pKwnACkzx8xgAQ4f2mfY1qrapigIPsfDEoRea7Pbhiv/tr/4fd+N3vt7vvu8+Gk2n42Ll/jOQsPAAabQEPJKRSiaV6y2TFQzJQzg5sY91vzNli4j4MwQhpi/Fgtr3dd/lFMBklLWWHi2QjeQPGZFzSMGAhpB9R2V4CbUwgaZ8hWyR8Q15BM8l8ty6cs9OnL2kfDl9/vd1w6IDVbGgdJG2cm7gmUKehGF+5cNlOvXzabrjtuNJD1VZIyZx7YqTkxWvtXecGfx/ARuQzeOcx8QdoF5sgZaNKkVv6MgA4M/BNg3d5ZyDHmlN9alt/+6qtdzY0aKd6DwgF8JMsCYqHUwoGFH3qE+tfntjL5/v2+is7tmdzowL+2P9OtyZgjdRiQDgmNDD76LiFZcIMmM+s22lLtoaXoo67GHRo4lirmfz4VMEHAEHiNNJ1ozWwyL+nARtgIYDRHacYQC80IXr95Av2+FPfsvd/8EPwAtSWYAWzbvfUckAGQG4I4zWo9ZzzEd6O9ZZYuDqvsX+XLl6wjY3N5YSQSSQDu6abHzNgbTba1m12K9ZJr922C4O+jLZSQpTGuI0WbciDPDCZVvy8QmicoZJJcFw/SffKsKeQvHEuUgrsvQAAQIJFyCmd9SEfogjUKAM+/AbiOtRtIwbC+UBM8CBZgvQbbU0eawJP8fZLeXE9QF7dg0UEpTyl1jwV2ME9n1DTBgXABkABs5cFUK5LAneAYlwrADF5MBaAFwzDBAhhQgHMKeRHQKODlSWYWaYA53lKIDXPYTmRKmXT+bkHWSQjMdphygZjoAWYRrELBlev1dF9nNjSYNQ3Epn9IrnHTVbSk+mYDEexVyiChZw5g01g9GW10+esy7APD+IhwZpqeQT+FKnZea/lcXPeYOONC1A6wcBy3ck4BDBLeWv2gzzLtAtxkK0eTFD3PVTqNM/9BYUDrktr13XlGrIPup8DCHTLIbfISGZfXi/un/7AGYAsPGcyiIS/+Zx+P88VsnkF3TQIkXBA1mXH7q2ZDD6OBQ+zlHmLVRN9aAbtINNMmTP7B3hBCI1AOGSKk5HWl+eF5rAaAsIxJmA5nzBJCoBjOrU/+bPP2i23vcVuvfFQ9exvYNURz3WFKcSJEMARQD6vJ4yr8FBNVmbcfwoFky1CTX0J94VCL5o1qwtU8lACnZeQrfr9G+qFBGi0n7ulkALa8UZTorUn+AKQJDsrPdyQVvJcG6oPhHGP3DqKCUVYibYbQRwVc4+iCRJZmGCFZDfDOpbtItp6yxNXASvVJgugUrYcAIioIvTsIETN15Cy+qpfkLCCIpX78HHPZwgIslSYdPLIWxDowS1Xs+0rl+zSSy9pFUdP3GrW64kxqMJObEgSaJQIra6Ym+kFmECbbB3o64KNyj2T0kPOqyw8mPSs93S9VpN+s1/P4xAwXG+KldhYwHp2kJBim5bYr2RdpicgtzKgYOUFKSWFh+IkSMl6MNNXG+B6UlyF4crvYMnH+MkB8pBMjkfafgKDCfajREplD7s1HmKl4f5/LAK15aHtNjS5cN4ZZ/LMUFo1AYTtjv5Oj7/8LmPLTOAVwKiAHIonroZi4SmTkt88l0oxju2Uyc0ZvpO/438ASrUn1s02FPji9xdMQgDA1boIn/FtMSprNRsxHwC8G9Ul+718eWyAf9ddf0S2KJU8MPvsYACWqeaAJIAFly5cstfOnBPTC5ZbuaTn3fJcergH8xLAofSEk2x0BShQ02H8Px0rBfj4idvsxltukqQ45bH0gwmgpGSyZE0tmWEO1smjrbmma5SqMHk1rkh/UyoqVlo0Bff/K6uJ2sPqtxkysSqTXU3S5VeVDDZPTDDn+JN5CeBlFmhzP0vJb7LlkkH5Bt+52EYJ9pRAUCnTTXZnXs9Mh3W2IwNzTw3W2DNSntnPEiRR6nN8XiblvvDCK1VzOL8zFbO0lKam0gBJJceQwB3XqWTaqRgRoCL/c/1g6ZfLXxXikmOfUp6csmfCbiqZe7ADK3A1xtrlNsr94rewGlkE7hbsx5SkK0WaQv1uDNbv3xUQMLdTJjr7e8s2lozHDIlJRmCC8SIfJHjLc64iWy33YVdKcKFI4dwrBCRSgJmriM2X/TgKnMImRl59MYcc9weeIbDiz6mgDcLoQtlQvs7jBYRLMI3PIUYkI5DvQCapvitPbe+Dc91KDM4xjpR48ZwGEyAsKlUXAQJm4AfHlQAc+77q/ZeZCKXvd2XBRXG7HUzJOD+5jotbY3vk0592BuCJY+qvGKtq3lUsyQSstwgf2u2NyHZqv/MfHlnYets++U/+kdh1AH69t3yfffNf/327ev51e+Dtb7db7nnINo9eZ7Z91v744x+3115+SaDcux580D72W/9M8t//4u/8kh0/8RZ78flvCdC7ZvOQ/ch//7/aXhva7/76r6nj/rH/8lfsC5/5c3vkj37Pfujnf9Xueue77NF/8Y/tox//Azvxtvvstne8x64/eq196cWrOoSXHv7n+v/n/7d/bHceP2pbZ88a+3r48A0GMGLGyX1jxDjPwDnsoDpSppnNtn19H/3kp+yZs8tq1dtuvdmOXnfQjl17yPbubdvWxQu2de6y7Yyu2p5DR+zEiTut2YWWKoqPN4hGgDPFiGVAMEP49yVzD9wfrJ6JuphyuhuX2y4vUrY9cDIARHmARS+FBJIQDwI6tIrxxF57/kX73d/+p7avt2EP/3+/Zzujsf3cL/y8Pv9rf+tXJH1+/OmXxOhj+dAH3mk3HdojgGWNFBWtZ2GXt0f26GNfsqefvih24Nvvu9n2ghEUHhGzBQj7bjpyFZjRaNoALLDGzbW8gZY33cTGs4GSlAELmXjkAkAoySwTMZB+QCAwiADOKEknA5BJ86pkiPXwfrL4GMgCNCIJriRkySyU4CO23fTE4Vwfg58Zk5moBKfMNPeTCQn3PYyDVQDw6qXL9q/+4a/b4fe8397xjgdsBOMpUP1MsR1PZtYLMIKUVBY+S8ZaSnoJrnAmD7KRgQbbgFm6Vou5bQ+GNhlTMcdL0Jk7OgeAPww6ZDDPRFu4iwZhDMKVOEuHTcItlDBCalptMRYEKtTwhaNqa3bu7Mi+/tRp27uvqaTbA/v2WK+7VTZV60ToCpwzvAFzkEHllwRErqu85hk0yRuNNOKxdZCTNpu7UvGqcxwjI/mlAd5lKiVMJhJ7c2ItmTHMSXx3mPxS2fd7iwElIDALRuNLH7Zl/0AASGNtw7ZmNSU0P/mXL1p9vS4vQ0DObqSTSzrTWLM9va5t9Zmk13U/ykdPLBLkdDBV12w9fIBgo1RVzPSiBOKbU/XxQI6seuXgJ6s/6X/IvQ4DB4A4QUbukdMnnxMA+L4P/qAzqeqYwY/k39juOlNSoATm3H0viHBtWACUGSwBGqitBzts2N+W7Js06AS5mmloCxg5neuhAoDVif4LiWh/RASQM9OSVYkBxmJMu2rJdBxAtFyQwTKQ0uAvmDITJnAAW5jW1jAVd2YaLL9y8Wo/XmBMeJG/O5vI275/V/6ZKqQuXbN6GO8Xu5HMwF2Antg7vo4EAMUOJpioYMIpbGcyE/CaAGC7w/UM5mWsRz6DhdRXIFkLQ+pgbfKsoiBQ9K8ULfADZGImOWj0dbQJ9gwpYLLfdjEBQ4rjg6El87MEAjmukhk4iWcKxyGpckiHM5wkt5nnHyBIE2W8FguZLBO/9Pjju7LSgAWz4nkIKPpm/XayoLDGqLyJQkpcsgABZlz6VnMATmwT90VkwERoSIKsZQgJwJ+DOuzXMjRE2wu/3tILUOy5CDgRURDwLdKQJUtBhhfjDAHPNcKY/CzBvsm2WAKfCnup0y85I6P0dUw2ot8Ta3pepfcf30uGpM5tsItgYSUA2G13PPGYflukQvftY2TitwFpzd7vyYNxxbsqQyKY0NOH0u84G83DsZQAS4GCkIc0iZ+MNbnNoAb1MQGYSaKb7LzRQAxAAMC33Hm9gMUqlCDuWwHLAczxnEqZrXa4TNqTbpUHGomlDoildx6DBclW6RgKdp/YYMFAzll1MewQUER/7u0gnscBHArggHlAUam2sMFg6F5/PMc69EMt91KLfeTcKniFUIj07ctAjmgftCR1XsLwlgBghoLsmkgUIF/FHKwCPmJfJUFqCQCkiMcCAEh7o9hRAWfJCqb/dOKpnq3cRzm/Egswjlm+hpIdm02GVwUAXuiP7Na777BOd49LrQGy1poCDfM6wf5LME/HKCB7GfgkgDLTAqNj2R7sqN3RtgHMaDuMDRkLqglMkCfHlykkwlqr0RR8fFAG89Di08sv+y3J1BtrNtjaVltQW8XSILwmuZby2sWDLHz7KMpJWh3My9xGAp7qBwl9wRt1MhIwBmCMnYB75fkOM/aAIa/rkgxcWLb4/Ukd4yzXPO/yHgxLIcZv9Pe7fhu+e3ls/r8XQlNCnKEj+Z3sk8SSxIM5PIMBHrkWtO0y4RdQEjWHggZjAgmAmMX2DB/ht2L/h/kW/Vc7xqFTqTtcFZKgJYAt46JzZy6K/fcjP/SAHd67ZrW1tu4bgRDAoRS6aNCRMsr1FgiIJJyEbk7tdL5MkM0CXUoSA7SpGH6FIgxpL+ypKo022XEkg0bIFEAk9+OfPfxpAYAkymrcUYCFJTOY81yFaWQzDUmnjzlCuTKjPcDEykl5w1lYFKbDn5AxRLXuQm7M73LJgIgqpbXwcktWZH435dC72HaMEbRuB3lKdthy3UuGGOebsSqMuTJwAkBPwKHAhvBbKxOCM0GdIkfB7hMzLM7BakptMuv5Pr6PstuL1NiS9VgyObUPyWQOkDflv/wP2FZJZvXs9T6A9lGCy2VYB5/D+tP3MgCFAMX0Sy/8/fgO+5q+ffJ4T2/6mGfShtNvDxAPX0nYsCmzzjbgKc/LNqNXcfwqQIVnYnn/l5L3nHOoqJRqAZ7leY+U5rQh606AupT6qlcpcOfcB95PQkB6/amYX7TPbE8J6KfkOI+rlMDnOac8oaXw9BbwRbBdp1klAadfH33LMCxgKsUn46aQ/pYMQAA+rK1KWXCZIpwAokC+lK43GxUICJBYMv24ZgmGuwR7+Tuta5nas0tpCAg4D9ulyq8QRR6ql/G4sotIEFRt700SghPE43P8/XjOAypWEuATxwTuLWbLuW5KgbF1AvzTMp9WASJV3wIA+OTTz9rv/1+/Lsnuz/zq37WnztTts//0fxaI99d+5Zdtvb1XSbnrjYWdfO2sffWxz9m7P/KTNh9ckhT4xD3328/87M/b9uUz9rGP/5F9/ZFH7Wf/xn9uN73/x+3JL35Kkt6/+d/9j3b3A2+z3/2/f9Oe+9KX7Bf+zq/apVld0uMv/NEf2/f98A/YLQ99p1h/WzwIX37GPv25z9u1dz9kD/6nP23fceK4Hd1jtrlnw/aaP2C3JhOrdTo2xPyaSWsx4WusYQRMtXVm08FYycGfe+QxO3zTd9jeja5989mT9sTjL9h4fFnruunmm2xzb8OO7N9vd91+i13ZmVqvO7Z9m4cEcM3rfnLFQqrhL+L7AIOvZO6VN6rAv5mnACqNMiXBhVSYynkjOhc8ZNQIxvib1WyKfCXM5wGNdJOuNWz79fP27z72Mfv2E0/YN770Gbt84bx9z3e/347feqfd+/0fsa+c3FbQCqDerbce1SC+29njce6tmu30Z3by7GX7yhcft4vbA/ved99vd9+0XwOaTnfpzTOe+ESb8AoYU7kACqqjAsBDAjleVMBiMiWbdTccB7XvrbeF3AMGsWAOTBUxH4trBbOuPH/Id5GkTUFRVpYcnIhRA8hEFW8wtPZGzyf1k3mkMfo2xcoI4SNPfkJFKsYgnQjVVxKTV6SBqjSLPRjAKRUV2I4FA/CWD/yQ3fvgfXooSBrHV/F5mEOtd8kpKXtlqJ8m+zLl5xhhNPnAkMEkHWZKSjCeVjLuZGSTeV1SVFWUYQalxLQAAPM06TcYnJNUN4UF5r07DxUG7XQ6gDm1tY5d3BrYqycH9tqFV+2W48fs0IFrbG+HCjiV9gQtkULNBDrhHbC9fdXw/OGaIvtVpgWdHZNBZDEacMwrJiCJmEqBGwOceWKTfOIi0RhpMhJleZOFVFj7K28bl64m644JgpJBY8AkBhasFiWkTqqgFYIZtvtDm8tgvmuXrgzs9EvnK1lzBnz06j5IFENLoAjH7g/m7Svb1up1JVfOFF0AqDwvWVXiNBG8gV8jEwRAMr7P74bsg3mqtQOYLmceTwc6hyw81B3AZULsHoftdk99hxiAX/2GvecjPyC6vgbP9H20acXM4+3n7DT8R6tgDlkOkBC4vHlmw6naANefNpFAocIeUl4MK9Uw+25Yu9ayPfWFXRxPbEBCu0dtC3Sbz4m8RJbo20iZmEI+6g35RHFfMugj9EbAM0EEYmU6w7IM66688wrDlHawTp2t5tJaAKzl65pAFjHmKOkBoBQD90yL9Qr+G7380qagBA9d/lt3Dy95BDr4SHCGpkhi0wRzXJI1Qg5cXswiTy5YhYOJsf/sn7ygYH/iM4j3YcpVBW5JfyfWYjIWHUzkgY2HlEtgWeQnC6DbInDBwd5VH8AERpWyHp5rZcgQ+wfjNpODM3xFv1ssrMW9qsRvB2f5vwQAYR55AAMsGn8W8FsBV0XoCueA4/b9WfojlsnAyWyUHLrsewE4w+NQx5jM5gQJIvglt53AZwlmluvM5OAEARkwwcJMYK4M02CdgN0wXtOXTePoYCTC9+QR7sCkJx5nQYb91GQA+aTugQDi8blMxi/FEzEf/JmKx2H29yVQyP4lEMH7CfZVd7MAfR8T0AHL25GKOYWAlJqEl2N+R+0zZL7ya4vrBQCYslNN7gAtQvmc81cGsyk3Zn9gH9IHieUI63cxtf5obJ/97BcEAN55y1FNPKcBRiKX1rUU+5dnBqwypIsAkVTSPaxD+8h5DODHFthjpC9dWHIAcIUXEs9OecF5Q9G54DlKMc3vD2cCihlYFG6VYK1wh0j7rsAwX5WY5vH8a6cfXfjB8Tl9GRODSqYdUqKyw1XQQ6QB85uSzQf7PUFBv7mxcVj21W/2qpIYx3eTUaggJHJeim1p3KrxylJKpXPLM7uxZv1h33qdXrWZBBTxWLx4/ozeX283bX3vAT1vPFzCARsPrwgP0oLBqWNkbFIEIWWaem6IcRbPBsAuADWeRwKTo/+sWHdSX/ivYB9LNQDrWuCnM+P8nDoIl97bbA+wqj8cVGBtGey0sbFHz4kE6tLDFoUIfWPKdyezSfgRwipFYt715HoKtGKcNj0xG/aHzO4BWxs2GuIL5R6UDoZmu/djSUANkFJ/R/E5WXdu5VEAiLQ17pf5xN9vOZOPZTwYVWAp54fPGStlim+GnOQ9kcxMtskYOot1soRIH7/YPusH0MuF/gxPQtkdzCY2QrVBcY6CdOGhkAzG6QJQ2uzlV8/bxUtD++4Hj2su5YxTxrEBiMn+xAP0EoxLyWQWL0pAQmEhsgtwEKryvEufWUnJ/d5PECZBE7X/OKbVJNnPP/p5AYCESFT+annwuv+zxJJv7mb1pbS3wAPii0nv84Td4obzsUo80xSkGGxD2mfJEmMsVkpYywCKslipY5bHqj9b+IwUcpYqkTUkxZk8rd9Mx0otzsRayUkjjbcCPxL4LFJiK1/kgmRRXReARK5V4VFXFcHTly+ApJKJWKU/54kKoDflsUouB6SDLSkJfb8CypIxx3i+kn4rgSsKYVj1wPJFgVdci7JIloBVSmBTjpuSbz+XkCpQ4ITiieMhdJDrGe2QIEcWMRdDjg6gl2nXCjIVLrBkjpZWVQmCVzLRIh15NeU5U7HzHDFPKCXeKV3fLdv2+68EPBPITJ/CqvlnknF8n6K2rKwE2nIAgQ8EsJ5tNY87wdUEPisAkA0kCFgCgNNI8cUXPPwAd8lvPTutYvGV7DyeD5nezjwzhh1VQEden6p5ZXiICvDusQdzL4ufsiEpmX0RMMLctFna46wwd/NaKvSF8xMAXAJy3Uy9D0BxlR3I9ks1HGCeny7mubsBwDwWgMVtCGuxnDt7oXr9zIvnl31P/1Wz3nVW+4W//w8XX3viNbux07f3ffhH7Zrrb7DnTp2zb33pc3bmicftmhM3KLTjlttP2K23nTDbGdkXvvYlu3L2tJJobeOIffWxz9qJIwet1W3aK8+8aM1uR/LePUeO2Bc/+xd25cyr9q4f+n4lAX/ti1+zP/+jP7ATb32r/AOvvfsBe/gTH7WzLz0rqfHmkWP2rvsftMf/4tN2Ztawo295j10a7NiVq1tVmm8y9vJoMMDP1NGROrEltRn/tmQJfu2rX7Wbbz5hGwcP29wIAdi2U2fGdvL06/btl07Z1vnXFUxCSi7L1enCPvKheyUTzjAFdaqwCsKjj78JtmCBAVYuDCAJygCwqC98cJELaZLcoAIA1Un6JwLVkFppsoF3G8w4qv9MoHuGfHba37EXnnrKPvPJj9vTj3/Fnv7mk3bnrTfaQw+92w695a229+b7la587NqegEu2P9lp2BqpatOJPfviK/bol78tduNPvPce2zx0yLrRETeawZKAlR3g5FqzZosYmLeaTFIBl/AaCSbOhLAQP/aU/zJxXMjx0M3BO8XNATAFUMiNQTfc7W4sE3nl2u1BHeo88cSK9/RGeodhhI4njNJG3b8PUE+ASISLnDp/zg7v26zShQEFWQgdoXOfNRaevMiAkoowg/ugYyYQSHJtgn/9iSc1ykdpMbP+Tt9+6x/9E7v17Q/ZW+5/q6rNDIrp9CScAMxjIEjKXME8YMKzBkvOAIGofrtXEHKfnOQx0SIIpNPbcPPlqBJn0i2DRYYVMFMYgzLIlxzGoxtVQYHyvne9s2QsUGUbRrePhAAAIABJREFUDkIi6jH2py4u7MknnrEDew7a3fcetwN7QsqF8TTMRySgo5GbtNYXkqlMecBRHeRyhMksHaEEqytAYE4+gHt5aNIhM1ClkyVtPBdJaTGWhgVXSIHTZy7DLCq5fAz+mc+xDbwbZYQuNiCVPAa4YxvPR9YfjO3lVwf2wgvOBL711iN247EDknEOdobW6QBI+sSTbYvREcElAICdLqbiXHckCgHEByjp+y/kU9db14GghDo+je5bBgsTloaabx0QyNk0YFqAw0wE0guFz2kLO4PBbgDwc5+x9/zUT3mqLA+pYBlonRR4eVgogG83g25Wh50DK9Qf1KP+SG0DABAgWMfcIsXdB9P8PqF+pgStWs0OtJq2NZ0IFPFoDAbdMHfdmF9SaHk/OoOBbjD7YAAZrgPv5aRQ/Zwm9wzEuB890MUlowTawJzrqd9O1lrVUOJFpu4S2FFKZHPQnJ6AJVDMTxNwQmaApxoL/ccykGPpuwQwA3DobCpnPVZS36RccQ/CDuw0rK7J1xJck/wZto7VDfZpsoRaWEKkmbMmcg42UgigP0jgKsM/tN/hF+r9KUyLuu6fyvsUz6V4/rDd0h9VvwkZboZ0aJ0Fk6mSssH2KwBAtS+lflL0oq9xRqC3lVWpkl+cPJdunu+srfSyygkDAGeC3fn/agJyyqT9mJftOsHU9EBMJukM8+h2V8CcfPLmHjbBsyFDYQQWiPns7B1df4pR2BQAlsro2UGObndd9zTPGY6dBRkMC6BWWXVO1l4CePn86gAijqdVsQsmg9JokXbIm869pgQkIjQggET3VLLG/FhyYf0AVxks1g4GwWjk72lQGZS3iqWR1yneTx+/1bRjBs0ZgsIEAK+7BAszGKW8D/kM8CtZilPYfjOrJMC3HT9knU5X1fhM1xNjKAKjEnhJEKJihqod+2Sb+2I8dnlvyYrjlKSckomt2gRMnyJ1WgBHJrTAiiwSpcXqVgCLg0cV+4+k9CEFHMZs4eHM8xm/PMZRVXKz7wDnjCKwA1IzBdEl668CBldAvaUPnx9XKQn+KwHDlbFl+vVluASgvCcdV4RDvS7BN2S+foMu5bQdmNyMRVbXr7GoT2Bncy846LVCj7D3wPfJ/Q9l5xLhJDlOEfu11bXhjj9zeVZ4X+JgBH0HygPu+a3tK5JTI3l1CTHnPcCWXaxIlyiruEqQCUx57DAIAQtArAQex4DmkfzMNmGmJSOREJb0m6wSiwGiC7mu9w0e+MO/bJ9in6ZvlHyM3WNYvlLBNkI50mh5X6Hi5cLZg1onbSVANsly47IoiCFDszIYpLSdiTGPAjjCWxAQWfcGDJBCXqztAHIA0jVdfZM+vICvgqV51lAwxA6DPj9kvYw9sejg/Y3uunwC6SNZGD9OhgNrdrpSQaCGyJATtY+43xSAIvWDp/4ev/lau+P4IfkBcq0ZXCq5N6SLjH8AZtIrz9uKexLTDyRQkYW3XenFRTrrrsCCSFFlXYC3gBLpv4a3WnrnAabgp5cAIAzACmAJBhn9tgeVNNVfZz9QynrL5Pgq3CPkmcsOPKnjKI+W/XqlUKrouYWvmtj+HvCUC2AdSbIJJmXCra7BiHHTEgQowz3Yd5ibJZgF+MZzT+cHj+JyOzz3AvAT04t2nr6CAFjpA5Hzx2DNVSGOKxJXFf8D1E+2n3w5A7AqffvEGowwDWrC6bUnGW+w9Dju8XBgr5w8bev7DtgTX/1ixeIkYDEZXoB9mTKdHnrexrzQ5K+X+1a2w1ImrFTfKLNkkIaz+JYsz1KKm+P6lEBzLhW39GZ63RKwLliuqwBgStpX2ZPlPjuwuLxvUlYsUHSlIFSlHxeql0wILo8t5e26L6NdZ1CM7rH1rtpW3gcpIU7ZupK+cxskEEd4hvrmovIlBmACgBpzYS+zkD0I88y0W2Kss4uplz6rAejR0Pguz+GqCBbWO8yfJO8Nq69SIsz+JAjIa8hLYhPi7R+AYpkyrG0wlylZu5rLLpmCAIpX+zPbaNUqRh77zzMjvf04pRnWyXOx8jrshwwdeXT4TQMmfuqTD0sCfPjIQUugbxfIV/UWpr63XPgNS+03P/bwYs/hfQLnmp11mzbMvvrs6zZ47Zzdeaf/6NDmISWTpWyx0cYvbG7N6AjwzFtdDuw/rLeQx7JsNpq2Q0V1MrPBaEvb663vg+5mg9Hc+vHgRIrLslPQuxe1PXZ1e8deObdt586etsv9ue3r1W1PY2Inbr7d9h9q2GZvmR7aJhEUicGctDZYdA40fOUvHjH8Dg9fd73VW94Rk/Q7mtRsa2Q2H4zsa1/6uj32hUerw3nXB96jbRw9us/WzFPPWt2o6AWgBMjXrLXF6ELCOx0ygMcniAk/D403L+uSGJfa99IrL89Z7gTnjECS2hqJkrBqJja+eMY+/nv/Ut6MAICbmz37az/643bgxmP24Z/5OevP8Jla2KI21eRiNl8z2uNzz3zbPvuF5wVyftc777RD1+2ztZmfczGJ6gBemF2PrWbcOIVsdzo2AEAaPHIBFhVXmvicTcUSiftLn02mmESTghssCKQ/9ZpuFmjZM/hJDIyKeJ8qpTdkh63wlMOHSpP6ZBGG3yB/A6iwwIzh3AD500FtX75idTFwmBR6UioL29jaOm/trnuJpKF4ddEBaxWwwDsuVQYEZF9zOxgcIwH+3X/+W3bzd9xrd957ryqz4zGDJQ8kQYIOIFGvNcV6kJk168gJhypJPkkG+IEllZ5q6Q+nSvkYD8tIvcNwOyZ0TF6SAp7AT1jRaT8BdmiHrJMBOwy8wYiOdGFXt8Z25tyOnTx10m46dshuuOVm2+g15X033olUxzUHsZCIaX1UmG1myJp1HuSx6e1ghmkt4HQhv1AlhoCDGeCJJxozUIfRREUdDye1u3bT05CDlZSJv3OYnyKjxECJ1N9oS0qejPaE/xwhJ4Bc0IDXWkwk6nZla2yvXhzY2Ze/bbXeQTtx7WE7dnTDwIc5L4A6CkuAuLTw1EMeXpz7ZjygYT408BqkzU6mKjQQHlKmOlftJl4oGCA8AhnUKzEt5NFqUeORDScL+QfCCmZAn554VHyYpAxGpH62xcQ78/zzYgC+/0d+SPdeb71nY8lGw6svpLUwIDJkJD36kg3Itdd1ApRWwjSpz0zqHCxiMsZ9jDyV/QVYb9EuYfkVS3/C5IVgk7knMI9GmhBiU8CEWnJAsZIcdOEeEONP2477HxZFTC6ZPKxOPvkbkGw8gvU6rSS/KRFejOcuFa61xcpTWwTQi8n5aOiAXPYVyc4qwT9AlZRV6n5lwLTL78+DPvitMwd9sr5MDXbQLpl62gmAWNjIY5JyAYPxOk1vNB9cJ6gHM4zBEhPLBOwSbGF7SLtzST9AiibymYsKs87PAvaTh40k4MZ30osy2WkJTLLuZOQBsPIamTJyXwC0DAYBmB2OB2IethptG8TnLjdrCbhN9ibP2NJ2odrvFSmu2j5jhgB8+Ttlvt6fuERRPkIhjSWgS6eWZOII8+A6i4kz9fMsGXwkEOc6tb4C9MzrkMzHlC27pJ55aMj6owAktkR41jHoEutnQQjQUtKbUuRsf8KEQ8LLJCpZfQBkmaQLMEgxiONbMuBD+kgbUzq1T9wTyFTiMeEm8fxi0i+wMFKwU/bLAJ12BYgnGW/IdPk/gT36aDx8mcS1211NpFKxn+Ee9D/pBUjQh9+7M6XTM9+Dvci+COBKw3gVz3w8gAcgISB3vPVuAYAceyV1DTkaYBn9fS5MgBUoQMEASR7MuigwsgnYVMt25Sxfnmv+DHSfsgR8WpiaFw9CBuKcusmgL1CGNck8HJ9Yo0CDRUWEOyn9lP2CUbncv9w2bSrTigG/lBTLGESTVWczqp1nbkwgcvKiexOlA30IyXyrXqX5yKPN5zNeoIPagYeEOFMzWWYgVfPqPHPAzvbCMxWAmbFgFGkz8KMIKUlpdVmkyX7JJa5F2Eh1JXwM4H1++ioChvmYX8+JMUB6pyoWtbrrno6+5soGngnbly8KUFKwGM8k9helAMnV6neRp8Y+6Bw7YK/2LQBiCeb7dp0NmEIbnSsBfhkG456AXLtkeAK8qVhLgVcy3aWnpNYZf1cTxgi1EhAFkBxSXtoSjFRsWfT8DlCQfcjQDz3/8ZSyhliVyfKFzZfJwypgLhbWJgiuQcK6n9PKckBWJM42pE9PH0v2J8FFHZt8ZAlLC8Yt7L0gIqjIyT3IRLzjlh7Jis3+Ey9FFq6Z/l9JmOcai5gQfROJ0RxXqpm2+gv7xB9/Vd5/x2++RsQG+THSd6WnFgCevO884CCZVwmSOGjgINhqSmv65SVgwT4KoAh2FgBMxfQq5pT+Pbd3yETdkgGoY42kW75z9uKOHTmwvgswUr8a85T0BixuDWcRpvVQAp2F+qv8bqbUplRXjZfE+zYKMvfI08L1ZZhLwZsgxiziQiaJwlwGiMiDcIQMfCpJaIZEZOJvAoqVD18w27LIlWBcSoEBg6rkY1zBK2/eYK+EtDn3C8AwZb3lsap/TEATgI/Rr575GbC3TK5NJmQm68q/FHl4glAL8ISRAMBMAmb96bm3GmBSAnHZBpIRmIBsJg2/mVy4ZOzp+qIGKSTOq8fpD4IlaJzS6myfy2vmpIAlMBvpxMl+JEREdh4enKNzWEjL/Y2J5luVXLqJ33jctyS2t/G1dBBuNRAk5xIliK17IAqftLNsc4CImWDM9QWA5XOFowA+47cX86dkcCcgXSUf87hgLBQegLAKBKQVxU4BhAHeCZCT53FYjcVv1SfGY3qXnUZxIdRWCqAvtyUpe+DkfAeAj6JuPlsgSqiNBFCo8zGe7GISTmMOq++FhVL6/5VtYdXbXH1H4QG7mjwsL2QV6fGfrws8zKUC+771l/5W7zqzYPTxJ2BfAnz8DejY7jnWUZ4jXtf+w9OniGw05sGTxtyubjfso3/yqB3Y6NoPfudd1j14WIh3mtyOR1saOM1qPWvUp9ZczCR1rNVaNpgMSa2wTq/pXhMYZiNZXNTlsSYfHSYrCyZ9hBggfVzYvA4DBW8kTK+9ujJBrjlnkOdm402MZ2dj6y+akueefvVlJQiTRrtYW7fbjl9vdx3dZ70NqK907g6UIXdggjSbDuwvH3EA8NqbbhYzDvBPJ7nwuJtP63bx/Jadfu28gLJLr37L5u1r7dgtR+2uu26yu264Xtvo9cZiBQLOtRpdzPskg80gDGS8LDlop9km4wQvMZZV+bAmjwsGkyN5CgIs+n09s8VwZtbaa5d2Jnb53GXJoUkDfuSjvy8AkOXDP/gDduTG6+1nf+GXrLbesoGt22AKMDKx82d27DOPPW0nXzpp97/9fvvO+6+3wxsbLmNgv5kMzuPmwicQGmnLwbpE3NlGTuKzMfJ3gn7ZH8H84/6f1z0ABABQ/iLxOgFA4/gCRC2Bv2RPiD2CVIC2oJjw3WDEanKUOoOQV3L9x/GQhELMQCe95JC+AFh1290q3COZIn7ClwzEem1ZSUtPMQ3YJlMbbvft47/1W7bv7rvstnvutgXAM/uoQZdP/mEScF4AzkQXpmoeJ49ER9+cB5DkLa5qDd5oOfgCUFjAPkMGyz0TacSSzS4BWnxtnO4V7EkGffR28iJwj51zl+t28fKWQDGWW0/caQcPtsX2Y3LM5D47VD5H7qvzmmyhrFwROgG7plmX/DTTZkVxb9WsteaAPPJQJl5rStXy/W4gX9y5YpPB0Na6zrZlQXKcKcU87GBOiq1WpMxRhKCDBUAETMngE+S3HGudfmjWsJdOvWrnTp2qgL/9hzdts8ekyJkLgEnTAAxBBPNBoK0FWLaWknwN3hzMZRKXYBqDywRIubZi8eR1pvih8A8A14nYduldyCWBlSSWaVw/yTLlL+XXDlCbQc+i3qokwO//sQ8LnIQ1mPcasgMGZlrNfFHJoEpgmP3N+TCAoi91Y3BPYZ+HKyyKTBVGqqiAb8ChGuzKcWUWDRBUBS/QvvATCsmwRERMKggryIAJTerfCPLhASjwRoDEQJLh1Ydk/p0gINeMpT+t2XrP232vt7GbARigUAnoZftJfz5n5flCn1ym+mZbpD/g/oXxxwLwlwy/PLf09S79dRafzqoYOM48SWAlGT6ZcJuMNDzsSt/DCtQaz21jc0/BEnTPPkCdij2YTKSgjbG9DBMBYM/9SPN7gK4dvLcCVOE+V3CMwF4GhM6gZaKYbEwSmWHUJTjC9hWUQbt8k5pWPuvKJN6KyRYhIAw6mGSm52Geb6WpShq2qAI3Muk3gTzud65bVovzfMq7MKTzq0EkmQqvIgSepcGwY7t5HTmeTCdPGZ9Sb5Grx/2YE2/SehOgYx2cQ0DzirVZ9WbuVZhsCsDAZAeusgQZ1CaRQj6dMfBN5t9whOfYtJIgUywAQMuFdNr0MFRoVh32eIZHuCQ2bRX4PI+tApxjmypCEIYVIC/7kkEpAhsmeMz59QcEqwbjsPEXU5uNJ2KepAQYBiDyd46nPGcbva4m14AJkgALkAugQWyXYGSErYBCBWJy632kywgdBV1KP6tA7rW6T3yUEO1niX51NhmJfUQ/x3o4BgdclsCGvP7UhwEgRTASK+BZA/MHlYFQUPdP1IWLQAvvJwACndmZ0uYcdCcoKNlv+PLJr07bi4laMOl8p0OxEOAL54XnTyn71T0TjF+sVRiHandj3FICTPLDxKM3sbQ4YUgEkb0ycVyVIMvOQCxY/5GU2PGexloB/iUjMFcAMFQuCSp4n+vMQQV1FT6M3N0AupK7ZnCZwD2Xf4tlKAsKTl54cSu0lMIVxWfAAd/PTqst5hr7TTtPQJzP8LfNDkw+whTIAZwLC4IyoIP2kmzSfD0Vq5dxG2mO3ven910yPAE5U2ZMGwNw94eJW3wwXkkZMP0LoCdLtnckv7QVLxZ5IYS2lj6CrB8moM4pYSOhXMiQEe4NAZccF4F85oncpE0CNrIMt69ae2OPe0gFA5D3w45PYwTG7tmGkf7KXz0ASbUJlACC4KFpuexc4Eltbq+9dln+fz/xfbfb+t49Nk8mKHNILmGk2qZnHf8DMCTrqmQsJVOp6h8KJhKst2SJpRdgAkvJYNP/sZQBGZkkWwKAKtDglxn6QbwExbxCTps3cgRXrIaW6LymnDYZgOnXCUEkghmyraoYkzLdArBcDcxQ0yn84cRGC2kmz7UKTAL0U7AIPsUeBFEumfiaPoPMP1QYCvAGkEaBj8FoqhiDpc87hSrAIQVH+WiKvzORt7u+oW07q9D9r8tACr4vcDAANP6uAK1g/cnHjmdHIdWt2GrYD7VpJ35NSYlmQQK8c/mifBzFuI1rnr7LAOTsE8CWZOHsW8iUU7qd4ORgZxCAGWCcg8/pj7j7jMa+R9+zCxAMIJftcrza/2yHa1hzeZ8AUAugCtai5U3CPvR2XJP0cmSdLMvAmZnNSBRmjJZehulLGOCpupEZQNay/ZTS3zy2EvArj5ff7t3c9P0O/8PqOCK9etXjMFmpCSLTX8tfOQFKwL3wdma9+boaY/hO7w4AyUkQjHAAsxjbup0I47Ld1he+iiCsAEC3fS65miDMXFdfC5BxNQk4z0WCf6PRUCAdhTzmkhyT5u95X8BS7Q9kJcVC0rFSf4vvS2LcXLOz59ySDpDvr2Lz8Tkg3zPf+ksxAFkA/AD6cmF/Sn/FZA7KexAwMOxlBACKbB8g4JOnz9mn/+xbSsp9/62bZs3YaR5yov0vO1GxXBbOkAJsgc2HVA5gb62TkgEf0NFRjSfI0TCSpkLGTGmqdLkFBsSLmqd3qnI30YRwHpKFNSrmbcyCG9bqeLJSf1GzwXBiZ85cloT3wnnXOh88dNAOHTls1x3dr7/3dzyVq92c2Iuf+bQdvvtO6x67w5rtoYA1mHVqcB1v0Gok84F9+S8e0esXnn3eDl73Fnvpct9GV30Ceu2xTTtywzV2YKNlx67dZ/s2Duj99R6VS5eSgnWsyYvB1885YdGEMwBAKpy5AG7B/BOTUOJKMLiZjQcLu9If2OnXLtur337VPv+1F2zP3rr99Q+/3V575ZT9y9/43+2V5z2x7f0feK/dcc9b7T/7G3/L1g4ftkF/ZsOF2dPPnVUaMH6H3/8D32m3X3/Met269RjQxg5of+NhAfOPJbNL6pLBLkG8ZCvm95CzDjE2brrcN1N/Wccq0xlQEAC5Lg/AIpwj/SWCdQHwloy7TBLN8A49nCPII2XAbAsZqFg+jZoqpyMSSiS/SDafpwsP+zu2dfWq7dm7NwyCOV4mBQBeeF8gSSzZCU1P1JXsOUBIJKwBALbvvMvuftvdemASrqFzNzcbIZeTrxZhCiEdZb8ZLsF8BCus0Uac0o58UqyjOkmjA0003GiagbKzqpQIJ9kIwMvuJzsptTU886hIEfIQVYZa0KZJ+H31xfO2vX1R6b63XLcZvjW+nkwJFuV8Qdosx42E3QeLkoytEezxxrgpwDClHsPGZLCLz6D8DGEfzjQgZ8E3ZqPbs+F4LICsvda10XSg/e1sHhAAKJYDwTdRIZbEp7lWAQOZaplAJQ8ygBiCPc5ffP0NUt+96wGYVimyDQUvaIAXRuTpfySAUamt/iBGuluDAYikBdkPEzACVWYzTYgJeMHnUfd4C7bbtJpIJMOFY3KJNCwNB3cJdVnv9QSccg7kd0ateja3TqthrTi4wXRqW+eu2JNPfMPe98EPGIUgGI7TOsyQubXq7hs1n40MuSGLwHzkpBjAAmJJPur3DAtgCaAYkxJ5lhXJxY1m3fp9n2zgX8h+z0dU4mBH+nVXXaLesvGEQBB3D86nAs8EPA/V9mocS2d5zxSgUUp1AZvKFFx8AWEPpCRVksiU6o59BfgVNSSvngkQS0Ccz2ZMYsMHMNl7lUQ4BhA5uMCPT9519Cewt3kGSurTE0Dr61syQTh/pWdgKbPFm7CHVLySFOulL9quMx9KSXP6G1KRTWluynKTPbgEqZxZCFuPs8D7SnXVifagCzGCNEFMj1b/2xMvfSLvFgLO2KM/49rDT+acJwMwAQX5QoanHAUNsVIYxFIsZC8KmZEOM/4uZclqb8HEq+Q4SOoE4mC07n2aUuNhr8mJysEzzQ/DOzFPZQJ9/J2ALvu4iIcVoRPVd2FrRahKBWKCca2EgaSPX0qVBRCFR2MVJhIM8+Kqqqikz+P68RmT9QQo2VdSfBMA45j416fwEeOBKihAc2GUA76FcuAL+1ATEIC5kGPnfuT3MlXYpffIZsMTLhimAB5SL0QYgjcbZ+2yXfotrl+7GDTnhDK3hcdgOvc6aBz+ogtCDqZiYNM3f+bPH5UHIACgwBcFIDiYmOxN3Vuw4xfxjAuWV//ieWtu7NFYENCu3kC+6MAHIGCyy7T/YZ2R7K6UCTORrdqAmJg+c5ZEF2Yzab4hfyzluPxGBVG187mz7OKCSAoavm/eZh2cyX6K36anodgGfDcARtoJhd1kACb4x6SfewVGpl/zMOsOT656+MIQpJAESDEXYYEgow5Qwe/XAPZWpLwpW9XnIVNVmAmnFPA02IBZpMh7V+z9GF5kYAnAWwkAlvsAU17POwWJ+KgSuTfF3u3p2DZg/S8oFBasykh7Rmaq8xegWHrm0UfkeKr0mGMfZC0xwXdyrkl6jrNpx5wr3ZMxmS697bI/LwsYGUSTLLaU6iJjpR2qAA/JgbFYXPv0k8zAEbafz71OryNgL1N9MxSF/7UvdWekqA9T4WUZSCMQKxCbZO0B4paeb87yg2yA57Q/nxI8dYDojdWZlDnTF/c6XTH+aa/jcV8MPhUgg/VahhkJWAgyA9Cswq35LazEsYeAAADmNWP/PZTOZY7JAPzIh26zA5v7mNnruNcWADETyVjFTIrwvLxvE5zQfR5KhzwHadOjcWgFQAGsLI87ZZ4JLFYdQgAolTdZ3HMAVwkAnjhxs7MRYYkK9PHX2u8A6vSaoIyBM3V4PwEkB7tCvhoJv+krl2Paan8KEGPXfAiKfbFkSMYqCAqLibEUx0N/osJFUcFfZSHStwFOpuQWUJ19A8DJ1yXwmMBgCZ56Pwm5YbmPKQ9+9exFse8AiJay4mUAXjICq3MEgB7ehwlm5WE7sOiJswRP6PhCDp0JyowpkgGIBBjwjyTgt5241vbs3XAFUoFZSOa2AgSLARhBM4B3JStv10WIP6prWQGbyyKWezhGynea6BL+QQAirPwVRh/S9GSpln6VKft1xp5Lk9MrMNeh3wpQDP9M7V9sO8Bf3snAEroVxky75MBxD4mBGSSHkpmbgSFl+jX3dSYCZ+DHqt9gyrrz/FUhKajEpjDue1VybyWVBchbAQJXZb6sL4sRmZYL0FUxBxO0KK75KhAI6NfEn5y5GPd4MKJTBiwAkHkoRSrlC7rtBOEi6rMjJKQEHQHWStBNRV2RlhwQHPV39DlkpAuXfW5e+vPx95t59OX5W2X18f4jjz0jIPD4DYcqhh/HOqBPCj/F/H2OE9mnumqU8imz2iefemUxrzWsPR/bFevYf/jSs3b5whn7kQ+91440vdPTQNzq1q4oxs4IkbyQCQffCcCEwhBgV6/XsnEOntAKwRKZLLXMMP9khF4UCmtcFKjtTJaQfMo4HG8z0gLXRJlMJiI3gQz7ZxiwE7DrzMCnXjllZ195XczAm48ctWsOd2VifM3muj3/2J/asetutgO33WXtJpKRgQBATTzqXWtTnZn5YOyFbzyh/zeuvd5661zJPdbfHtnZS68LiHvm5ct24fxFfeet9xy3O95yp1272bN6t22kdnc74RUwW1i7435+KWsYjpwFKbBnLRg/AU4w2FAjH7fs1Qs79srpM/bUUyft9AtnBPyRXIw0e881R+z0k48rcRkAEKbkjXfcbd/7Xe+zD/7MT9nxu95qL57t2xe/9qzCTq6/+xZ7z9032cH9XdvoePBIjQewKK4xcbWJcf0SyEuWoUu4AAAgAElEQVQJb9kJroJ/YJX0qZNgUe7yP0h6bVGF4vcsPunE4JNEu5DWTTQEEaDMWaCjoWLP5/iosVRgYIBSmXykEI/JEHcFZ4Yx2SgkPN2er2d7Z2DTcd8uvHrG9l17wPbs2WdbW5et290U4CgQq74wxJflwn70t7Y12GSfAbr6V7YrBuDt975NAzk8mVQB5Tpm8AbSEgaEMLTEanBG3apfGwBgAowMVDXpa+AX1dZr5MAz7rkCDGQgJ/ZiUqkjzQpfMq9+Oyh09sxV+/ZzZ61Wu2R3336t7dl3jec5BKDJ/qXUNwgHAgBdPu4DKwJIuA8Bm9baHTe65l6NQA4lOIs6hkzJ5ccCngCkkLvIQ8Q9tlicIQdrDOmon28SgxUugh8Xk9OMP4+/M42X92EbLqxjg/maA38vntY6CDI5sL9nh/bus0ZjrIlCgiJ5TfHMUoUmPBNzQKJJja4dgz4k7GsCM6nX58B6EgN0ALJ5vWVz0lLnczHzSp8ptVfAt/A741ynUfnlrW1PUyNBu96SXEiz/xmgncsSkx1x+fRZ+8Lj37Dv++CH/OYUC2NZPEgzfHmoMe2JPoQJelYMkTiJA6DJQ7BL6nXrrrukcTgY6nrxvZm80GBawfAG+K25N1GtadNGwzbaDSUDn9/eEZhCkqOOlaCUaCvTEUnNY9uD4Trrx6uI9YTsRsBMsFoTOJLMk3Y46gtbgh2YoALAAZVapZrSZwTLKYMZFrWanjsJFqbsl22L9RWTA+0pbDFsFEb4XDoIlQm+FbsoQisqT6tM0go2IN1DCVoJTEQqUPOgD++rlhVI7scFoTvtrsJCMlVY17JgDep3K0nA7h/ok/bc17Jvor9jPzNwIwEpT7N2jyrA24qJGIWDnGMgWVfgSPj7cT/mfSeJMKAQvnoRzpISCZg8GXaRIK6YhfJ4dRsEltKkvJqIBmuPz+k/MjGY9cCyAyjT+oXd+DhkGSjiR59MVLHy4vPSyzH3LRmXyeZMdqevZKZigM4t9gIBcpdhEWUwFECWQBj2D2sGvHnT27dgKOaAlHsQeTXnNGWzyYZjci3Jqxh/PjH2/tbBMh17DJBSiptgXSb20mdzL5S+fv67ueSB3EcCNKJ/9c+coObFJg/yYAKQHoDZtmiXskSIZDrdcwJD6Ov8uQIomD6enDs+SwDwzttIp3MptBiJDawNhuEz5cCvfNnknemyQRWLVZhgHOiJojzTYbSJrSqg0AtKBBJQCNO68dKLEAbtLyyPYAFqR0k0JugJ/12rV4yqEvQpgxP82Hxwmt4+2SaSUcW5k+RTSKQHVmQyML6GOibarkAqlx7DPkvQm3UD7uWS7D7OC++Xf+sQzCWqycrTtQwZcNwoLo9VDXRZCMj1wxCU1ChYw5m1xDkp+yq+DyMQnzzuOV2DGuB2uwrF4Dsp/01gUNYHGb4QEibtd8iAq3bVdN84neMx4IM/g3IMwL3SnwwNAK4b0qX8bYKRCQjCyKQgxDgHz8olUBsF1wTdkslNR1Fbej7i6/iGhTlIITlPZp63haZA8ASd9UwPYHDr/Hk7f3ViN97owDcAoFQJjHVzUBUbS6m1+/8GYA3hQSFoyLoZCoSKKOS7MP9SypZJwgBvlS6mjk/roJLly7eSwnwxVih9yLlPqjCzujMzPXW98KZT8Af+os665bTk9xIABAyULF6BOD7GUd/daFQA4E03HbF33X+9/JR5RrLtVYZRGVyRKaMleJOJtGL4pbSW8xneA7sUQQH0JJCiNh3z1+zvxP7SBN1tWj736c/KP+7224+/oUkIwBkMlgAgFlidTgWa8YNqrBV9dwXO6Bm2ZBNWK0+wQuy3BBsdWGRJ9ly5M6sBFR2INkWS2ir4l78tJbYpp879zXUmww3II+dxpaxYbLwgKbg0GbApkpxtodC4XPJ3AGK89sR7wLf0RvBvlqnA24ORpKWZpLx18WqwLrsCjVIGzANH+ywbiZm8GWFo6hq0m1UgiDwbY8lADqVBF9bFVUhJsV/piZhgJdsCnOuud7X/AoYznTrkzGqG4CjMcWBxUqAtwOL83V8FSL+BnRqehfLFFIvSpb8lwLvrHnCzKh1ttR8KvvM+JAE+b1eRbL9K5ABM577a5Tm87B8TBMz172obauPuM57bzJTkDLbJtsL2fT7uctvS984PIIDAQv6bLmFg2xn+UXn8Me4qAjwAwZh/wMxjIXRDnnqt9i4QrypIr1h9lOy9JRDrygHAP4DAJN+kNDkDPiqp7XhQyXbf4M+HXJcF6W4sbwbwHdy3UX2uPjhARkgZF7YG9sinPy0G4J23Xr87wjlB0nzmhHegTm0Ep1DgA/isfQoGIKy9Sd++fWVmf/JnX7Tbbr7evueB49ZCloVcbjK1RqujgSYLMA0VpyoyPpgISH1hBALa4b2WA3RnOBFd7Ky/ta6zN7SuKd4vIYWMDiEBB060GAf0CKKr+p0Li1D+IVFdYXs1ZL42MUJALlwe2tV+zbavnLOzly7ZK1v+u2v6z9g973jQbrjlLmvVMH8eyyumvgZQQgIprDGXeExGUxsvqLx27NSpF+SD2Dvc0/cm/aZduHBB20j2IWm6hIjksucQDMFulSy89+gx21yf20Znj+TJLDAYAQrzNSpfvA53rl60p546Jbnu1tW5AMbbbzpkhJ/UrlwwUpvveue77OyVbfvyH/y2ffxf/b8CAHvNpj34vT9i3/tjP2wn3vZ2+9SjTykN+DveeZs9cNcJ27fRtjUAtpicNTtNmwyR6zat22vYEFlOeHPB3KEy3cSrRaBEwVZMJBy/NToZquHL4nV1DnhBMArAGyHCqTDWTcmEqErmxQ8l05R8MOTBGx6QgmQUADDBP9aHJyASumazUx0PxzWdMekFXsTfR+p2AV0MXllg9xHsgTMIEK3O/Whge69esvm+fTZu9mzGxAiKrHwKnTEF6JcDjAwc2QkPwCP33GsPPHCfPPwwjmfCKvZRTLSRyKvdTiYarGkSQ5R3VJj1IR6AAgV9sMCEnUGo/NDiWohdgjQ0fHd0/yDvXcxsAVOLQRVJwQKWZjbYngkce+Wlc/b8sy/a0VuO2O0nDtrB9fUq9GJqACtIk3nAMMAfScYhBmAAfmiCS8N+HnAEdkgyE1LgKlE5Bo8uKWVSBkuCIJvdVWk9JBPsCxAw14GMLKXAgHw81HWKompem7vPzdVhYxfwd+uJE3Zg3x7b3yPJlAlQ3Q23ZeDdlmx7zmQHwBl2XAC08mULBiMzHTy2VNli8EI4QJ2JesipuY5KKXYwahqjibWaM6MSRPU2znrHipffFWIAICkjYwoBPql1/xM8nNZsRiFiOjdaLPfByVNX7Mlv/Ll98MM/ZvvW2zbs44EGQhiS2JGnj/FgxlsIALNaP7JxmD2djm1fHtj6pk+2qnTLkCBg7s1STaz4HRMQXbe5bdQX1llr2/6NltW6+5QgefLCFcl+5gsk6u5zKNldnlfAh0iRZQDXXMuJ3tQA7HRuxAxx9hkADGMPwkYY3ADoNVrIPDzEJAePSskWq83TEBNcyeAHpkSdMK3H569suwxiAd8BvVKeWoUP4L0Wlf48FyT5ssDuY70w9dxHj76Dc1OXTx4gFsAfTFSAPpbOBsyK7Dfmsgzw9zcUcOLJuZEEGUyy3NcEq9gm601PwfI+8Psf77WwihgzGY7rOx0b/nnrvb1V4m/lSYhtB/dwSH4J/QBgzUmeng/RPtlGyQpLFUaSLTKcJPs8vs9ASX6MC/e6S7Zh/s+157hhxzFRTG/GBFEZpKfvYRmQoP4wpNl57No/CnhKpFuCoDrR6nRhAMC65Tkf91mw+5Ysz93psJIUx88B76h2y4cvftfD0yx8/Ujb5e8E/tPDr5T/bvcHAv9ob5yb8jtsxovwPkYBLEPyq7bMPSFrAGdEJlOXMZE8xRrNqr/h9+k/yHpSZsxvKFRksq/sW1ThXgJbOa7LU0ZxhEF0Jj/TrwA8qt8MP0IFB7Rg87s0WMEBwUL7808/4h6Ab7vHOtF3Z8gJ2+CccU3ku8bByRd46RvmFXtY14RVuPRTrPDwgtQ1p9A2mQiABXhCuqtQEtjgsICRmlOpD0CRbTAhlEQ6vI3o8yQLBzysx/hj7mxIvxZLQGQ03FExUh5QCjZaSkurcJIVLEkhDCmdjfVrvQrh4M6G2dW3RYytFIQFMzcmaOqDQipctefoo3lGZVVfFgkoNNK3EiVJMAUz4ERj6kJSnKwIVCoKnCt8mOnXuP9z3KJncL2uIIVkrElGWyT+auwVXsyE6zTkB7ab8ZcsQBhj/FxsZyZveJ1FCq3ODzOLOJeAXiU4qW14day6v/Wd0oMvg7oKEM/PJeORCGzh2RbybaVhSzrvd71CtniGxu+rNOjp1GD3ZWFX9xkBf3Hvbl90APC6Ywcknc1j0feKZF12z4u4HgBSshJ5ruXxJBmgZB/6Sp3lQx8EkCbvXZhSFF8mgOjefuVxyL0RvqUwCZEus2Rwj9QOEQTCdUhJvvqpuFc0NojrxLXN+2OtthD7j341j48yI4sC7Vpdu9Kf2DeeOGUnT541WIB7NzZsrbNhawpjWvqHyUcsGbBrAaRoWrgMwMjkVb9I2LI40y7BoLh4Aoaq58Z/JA24BAdp48kABABM9l+CjYxjkZkmCKRdCO+3BND0Xsoti2CJZCb690NplQoTANMk1oTMuwQWV0G6qh+oJKmeRJuMw/w858bpF0ihnpAGlmT6rXrcCUz0u3rp9VcwyfiEcSn9pcbHRUow5xzJbgkcpjzXWWKR7r4L9Fx2mCltXoKQZpLghkw3ZdyrQR4p1abPz7kCMmBYiAkAluy7EgB/g3dfAQISKKnrWSUo7+7cS888ADoAQcbAYiZOJmIl4ouXzMJqXFkwELUv2UfBzg6QmOtfhqHsYk1GWI7uMcJ42q2KjecSamdUCpwdYdkyrtKQYVCmZx+/VzpxcT0qybi8Ut2+JEHe1XCe/B2/SXafzlcFAvt+5FKCgKyLUKEMuqhSckP6m7+BUJDeeLwHs00SVvqzDBUNamSKYQAXV23LdKxFEMhgZ0s2CFk4IOTS+0u3IUo2chYMwJrV7xdLFrITaMzk3V3S3QT68ne963aFcZSyXYGUGfCxa0vMobCLgjDjycS5f3/4iX8vAPDECQqtAPL+3E+GpADDeA7lOeH/XBSk9SfPvboYTms2nNft0ce+ZKcuDe173v2A3bi/K1ag2N+qFkNrd6NEZ3IEzXlJJrEWiawLUiDdsJpBAeBfDc4hnceIQTiSRwxLmTDjmh6abE0l6/LXgolSyiHmI7zO3AuEi6QJYKCbi9pEsqhkGzDhH4CkxQIg8srZLYGBLz/9ZXvXe95jBw8etXpnzdq2sAFgBywFTGOR5E4R4lE5Yz1bdvqZ521ndNX2HDpix2++yaVGVNyZCK4tlO7L4JYH7dWrI4Fyr58b2OTyRcmGYe6xwN4jYbi9t6X0XZbJYLrrNRJjWIV8FwARIPamY9co5KTNJGFm9szXvmh/9vDD9sGf/WW7uD02O/WM/bPf+DW7/NqLWucPf+Q/saN3vM02j15nZxf77f577rJbbnHgkvRiHd+ctLG2yEQZ9KEGovM82ZVmnGnHZZgH20nvv8Bu9TsWMIkE+lJSnNLD9PATmLiYWwd/oDG+LXRUU+t1YHI4GAjol7+j85QcLRoz7yP31fYkIKeNMSiH25qJTk6Np5kwmMkAEFiHAgYx0F1rOutvuG31Fz9nJ4drtve2d1hrz0HsD3lSBhOx6b4rxXap7mYIyOFbbrV3f+/7BEpWC9RzgeQOmoslCWgRgzNYIwmKIdfKini2YwWIzMeqkDsF3I8LYDIXJtSkRDc7BJ1g1D+17T7nqWbzeseu7lyyr3ztObPFRpV82wTwqwMvwGib2ZALNqLtdzU4pgqryUJt6uDXWjtEeT4wdxGQG6MyiFWO8wxJQU8AW7PNccHAiARoPAuzdw4/S103qokTDKQxyg7DfTpfQigmIx277hG8QZlE4m1EoI35/r58vi+p73h42W66/ia74ebDCjHB71NLbSIQkU3j9dBaw8CYMBUGyg3DCJkljyfZB8sL6K8AHKZ174RZCC4Rk6TZ0iS8lIBJmkynCl08TGeX1yrBrYlNxwPbs77OMEtSX3xPWXqF32Rt7MWEfc1DdvK1J+3rf/GE/eiP/7hA6lyujpiAjG04HVmf3pP0YMxykXXWHAhmMgn4p+TQmFXlhIUJzxqJTjWkQMOKycS9SD8MM2ejPrPxbGb7Ntdt//aONSdn7fXXXje76V47M64ZUB0JyrQVQJ31Tlfj3Z3hwDZabZcnpSw+AkcYDNZo02MYeCHPLpgweXwAgoAQMHC4R8qlHHQzi4KRpMlzsMZKwFWyw5jgOmTnVgC6/hlKAJCmqB6fyEoqW3hCKYW97V55+T3abU6c2d5wZztSbyOJPHaYQkUy+JbtwT398n5nAiugKb6Qx+F93+7gDmTEKR/2Y3C/QViFXSbStL0I2wDck9SXinQy1ZDU9LdcUtpsCUArmWrJ4EupLN8DqB3TtjkvbE8SCZc1c++L/RttvmS6se30/CsZiKUPI4E3vrictvTzk9Qo/BcB7Epmp0BC+XI6YJjXrhoLRKGLfWRQXS7c19W1SA9B2iCppnwQoKrSdnlOFLLhZARy/wMwl2w/PwoHZrkOANGlB16CiwB6ZQE+AcAyMEO7UVTjSSLmT/m00vYaMMJdxs2iwSH7GsnFeXz6vPABzKRjP0xnALKoeCFmjoMaLoFFFpwhXg42pE8hT7gyFAVgjzaNB2AJAMr/sEhClpVGdNOEyWnf1zy0Ihl/2jcVOWD2jyrPw24AirDEHYQlSCx837g/OfZMImUb84WeMyyAhOprKT7OF9YntThSfHke45ErNjLnNPYrB/oJ/LEejzlw8AOWpTMfA4hJWXy8V12DBKyieJryXsDADAjJpFx+Q2EoAb1ch9KF1X8tmcX5HucONoW8DimaN5rWZTwbYFkVpoRcuOY+ivQZAFUJsE1ijJHAa+rOlrLfqQAvxkKcckBWwjvUduSNSLI74RTMEyYqVqYEuGQBTgNYwpMxF2SoAMpiyi3q2ka5VCBg9NsJjiVIR/9J28tz5hZIFI4LObiSGkHfYhL0JlYmZaoyxw9o5gXMidib8rDaFeTg1ymDYdhnmL30kylLrgJM4oASQM7jLD0GS8uJPMdqDzH+SBm8GKbpgxmJv2knwJhR3wuLgmT15TqqAvVsumS5hq8lRRltD3k7svtaTb6BgIOSCcvLlHY2Vf+gQqNAAH9uKkxksZBXJonYLAkCXrlyyd774E0CATvB7GQcVjL/ynTXco6fAJA+LwJDksGX0s6U7PpBwMYaWXdjwybDodvRGIGNbrmT4R/ZzgAA9xw9bvfdfeNuECD82DIJOBNl9X8yt8uAkRWJaa4/lVb8nYBdgmnqV6IfBzDjdRWgEcBUBYpTWDBIAu5JlxLQBN/EoItnYynnrMAZGIPJooudWwI6S5/BEowDbM39yvVXxxUF6yqZWXLSYLRXElUHbHMdFShYhJuIJQdwWnjkrbLcqv4U7U88l5hrwAD85vOvSfrLdXzrA+9UaAtLsgQrwC+2KaB1ONTYIKW7y/12uSwLYxLOLQzFMr03Q0skaYXxGw2WPkeMu4KlWiUNY/CVY7EY+1bXjecUQNWKw1JKhJMByXnmfpNn4FqtOg+7zu1oYoNhf8mGJBGZIuJ0bCRgM4cR4B4pyvm6Cm4JRi/XIkHE3Ja3S5mvBn7jgHFKtksGqbf1XV25X5Oxe/7lUqYAl/LZ6gtIvQOUrUCsON9i/BG2WKTxwm6rvPyKNOBS0ltte+iF+Xq7pcLV6oIWtZLWGiQtf25VYF8J9AWrL1N3yzCOXO/eHgWvrt9oAsdDBaCQv5ar+XjUpwd92E8QzJoAIOv6tx/9YwGAKQGuWIKAiUV2Q54vZTmwjUxSZl7xpy+dXcz6A3vmzNA++/XH7cG3HrfjN9xgnfrcamOn1eLrtxY+HUowbbnpdEqGGNwBDlLtTe+sGrPHlOmkJwV01pl7u6jqpth3/x5MFyadSa+sHpIBOAAusu4E/+pNOhQGcSPrxMSGIBItKnb6NrTuWl1V5y995TG7stOxW+++0/bCzkPaG0ujTXW+Ye02VTlo4RObjYb24ksn7eDGhtUaHettrAs1lx1i0XhZBcXqydwbRlZCGXj3d6bW375g0/ohG0y2BNoNr1ywRX9uV6cL24sUt7e8EUZnn7P1G95ub7v1sDV6wQ65etnOnHrZXnzxpH3781+0rcEV+9Ff+p+qff+df/D37PTjn7f+ZGJvf/C9dsNdd9sP//hP2WHCTjrObgT8SwBuBMNgQWe8pjRmR7uYkDKkn2jCld/N14B2yRTIIBC+T3JogofIgN/QeUXFK73/8CfjNaBdJmQBygGoZYdagX+TuWTCAoswyt3oCZBhQe6rmzbYfnkycuIMsFcGeDCBZRktYA14x96tNcUEHFzatqODF+3y1Ss22XvAmjfeLzn4YjhWsIfAw6bLlKtY99miCgFpXn+jvfsD77WxzpsnwFVprDi7id6PNMLlu8peXWHxgVSlz9+IBDyYFTNvT522P8h8ko3saGCtekuTBAcwamJIjcZTm9Tmtt2v2asnB0r4PXT0sFh/B/Z0lWxLIjHBDpMFDLi6DVQxQdrl7Z82K4CQ1McAu2CwJfiX/2uyIm+5ugIkehhLa7CNL5SDfmIKRlWdSSTtB3YJE1Q+A5zf6HbE8B2Nd/xYOwCApFnFwF3BANSV12w4nNkr5y/a00++rO8C/N1+y37JWMXPW4wrQE/dAFKxNu3WjdJzgZXBvpbH5OmKbjGgcAEKDjHoLr3z2G/8CXMwjSSO79NvZN9X9SlK6oyJTEz8Xj/7mj4+cuCQ7Q1SbQJ/+xdzuzw5b/XthTXml/S98+e3bW+3ab/3sd+1H/z+n7Qrl87bPQ99SN9btK6xzc29duXKVZs3OgICr0Q1i9+2uxs+MM/23turfhD2IOeAhy7sJZb0oVosJjaPbnHSn1qzt2bXd3sC/77y9b+0228+Zl98/ht26x3vtSGgbwOG8EiTStpsTtS4D3loci8wcMn+XEyRYLpWFySqb+k9xyRQDMBI5gQEquSMMTH0tuZLo9WugAiBXaQN4+MW0nRNeIogmYR+SpAwZab8jnVrshMgTvUgxi8y1pODuAQG2Q/85wg9yO2yHo4hJaZ8h+N3AM/bBZ+rLQYjEI8yAKfcHwHQARSSdsv7DFpLSVm71RNImIx7BYWwJJgVgGcyHtWXhOysSgEOxiBAQhUqEAMuEpf3FKnEYW/k0k+b+0AytBkZZsR1kMS6GqRhY+BJyGnmnOc/U5aVchwMRp2rKrDGpY60Ax1WSOqTJegeJBm8EvrW+Fvfl7IORov7pmbbyBCRBCORj5eBQ5UpddAeK/l4CR6qAbrXXzJjEjTiI+4vAEDuO5YMSsHWYZUVnc8El8dx32BJEfYcAEIBIiXwp+tYgH9i+yFpT/CSAqy8ZT1YRMEQ2R/x/KOtxndKkII+2hnoESCigs9uir/LmGcV6KjBJ2EBo4F97i++tAsA5HsAArBuc0mGIg9EefN1kI5HeADPKdj/wY5YkAocALOAutnERgFWCfzjWstOZZmIC1gj6weOoQgDgVFAO6DwQ6GDsRAScqTECkox0sFJY3U2gIpbASzSh3GNM9GVY5EFR4xlJfnlt2FVkAjvauKsmHtKO+YJtJT1AsAlI7wKGmLSHGBgyRxk2yUgmLJi3itDVChWM/YhgC/BPtbN8xXwxuWhzmj0ppwAkKsPkkHIZ2KRxpIy0SxcCgAEdFMfF8XgAF7x/QMArLfW5BmX/nG+PVQoA33W6+3VZKjd7VhjUfM05vAdlPpBLLo3JjP7vkVKbuGnJ7uEkKMC4Pr3lsxFvbHwOUim1yYrMEHOPN4MJYEFqUCQ9DLkfgpwXV7FVbyUk1Qq0CaGAWKaYtmg+YkDZXkOdQ2571v4EHsoCEBfMtRzXyTzLeSTniTvNgDqb+NaqiCucVDMg6JdJoDHZ3nuxW6NMXI5N2P7KetWcWEFAFSfht/w2EHBOuOguI8psDPmZbk89DRgFhKBjx7drBh/KD5wIEw2Vx6nQiDCs06gHf6Ixfw8Azp2SX+TtVWASWJr8dsApVa91ACIYI098dUvCgAERGJJb8IyLTiDJVRkDX82fbnYXiXzTAYUoAJy41ICG6CeWIwF4yqBqOpGC6/B/Dv95XTvrAKBCuIAiCFgZbFL6qrzJr9EDyjJNNv0Fswgj2UUoSf16jxE8TRDNzSmnIwqe6GUAycgVAU68bwXCAuwBfjkoFgW45IVWEqQdwFnBYOXdQ62t23QH1p373oFrgHq0ffg4fjamXMK/yARGD/AZAGW8uuU0TIGKQFACm/VsfPsEDaxzC/QJY4sA9pRymFL2feqd2AGdYilylgqJOc6qUlUCPl2gnpVGrT6JtpNU2QF2n96PCa7M6+d2JdSNwQzEwb8CAa2I2/81u8lHydtXblSJQKrD4ix9C5GYAB/2e40rqiSpH0sw/HxbEx2n58jH+M5+SfbjwfA5OfuSxmV0pTlr5mCMgDA5LfnqTbVbUBxS6m8vBedqgA/mO4FYJohZflDcKlcTyXdLcJEeC8DLMtQkuWGZ5LbviGUo0jd5bsp4QXcy+ReHeKuYhF95e5wjvI+53Wr01yCf+FBqKaQx66Cup//T33yYWcAHr9GgOIumXDYoZTsTDzhy4V9qf3RN19aXDx9yv7widO27+BR+/A7TogJV5uOJLUl2KPW7Lo/jgCXZdy4Ei5J+g2dPym4tUh1FRNwgjzRQ0Jg/uVkACagHlZQ12suGUbCi2TJb47wO6LhkiDMxJzBnVHxZTC7rBzmQ0AnO/XuMDkyDU0N1Q/8U5//mj3++Ati4rEQ5sGCfPfmfRrXICUAACAASURBVD07et1B29g8bEcPeyqgGuxsZs89d8YaI2fkvOXeB621HtrsGhVR32XAv1Y3gTRv+P0t38/enrYYhov5mtXWvNqAJ5XCSeiUqaQhmZhP7RMf/X27cva03Xj8brPts/byuQv2/BNP2PPPPGdXzp2V1HdjfZ99+Bf/W4WTXHfbdfbwb/+mfeZjH9VnN9x0u73joXfYX/+vfkE+gFs7Qxs3lhe+W2/adDi1GqEqY/fUywAQHS8kJth5rU6V3FvKfztJVw+0PRtUJgWv0m8TWGB9uUgaK3mNG9Gn35FYdlSYs/ogQrODb4PBtuS+KdtS4Ae1+Kwm52AHuXJUyDNEBCAQw26AvCnJaPFd+pjRcGKvv/yKHd/TFruqP29bbb0tADC9CfW/pBUYJCo+QZ3mcGvb/vCTf2St9U174LsfEqBKe80JWDIRqNQAcGYCUbNRU5jN2qImdhU3pgMXM3nebA92KuozwyfAJXznGHQju6WywyJgLoDuYdzc2zOzpx8/Zxe3Lgggu+vuYwbrr173tMoSCOG+RDLaauOZMJSUQNKiVtu2thz8x6cO/zzuIe0LUvwmQQKASAsfCChYAHP7LTH2SEsjTIMFVqA6vaKKTUCKgFq8/jAAJkRoNhC4m+cOCwGkcDA9oPafuriwMyfPV8eVjL9eG99KEi89pUuG1XWTfQHjXslr5WeUJugLsSV9ULxkAaVFFgCgTNvnAGWwIsOsu/CJYNrG8dGfZQAIxycnHAZlUyqF+E14WEMP+nZMnrprSB8bb8r2u/KCA5u2t2NXTp6yzf2H7PyZZ+2W42+xf/ovPmE/8ZM/aI8+8qh953d9pz27dcH2N66xQ8eut9r8rN1w17ur+wtA8HI8eNgufTR9dXfvPoNFlD5ayOUZ+CVbYRRm34xTa+OJsa/J/PvDP3nY7n3bdbaoH9F2mkeuse05IDWTIdIMafdU1us2k6TPvSFZkrUlKVMlkZmI8ZNgE98TawFvR6Yc43klWUkZnHzLJDlcgl2dbtsY6SbokmmyVV8T7LH8u/RzE8MJ6a6kvy6ZZZ8S7PBuCvA+ZMZp3A5wMO4bwBsjGQbIHsLhkxiApcGYdHg8P0m49++CAYuFGoM+QED5eRW/Tfab5LCwMoJll16FnGvWLT/BFshWO8BE992TP9v6RnXuYaDBUqsAhWTOR3pnyq5hr476Q5fiSZpWryTLvJdybAa58zG+Pn5GPRwEdr8DPAlsMbHdHver88lAsT8cij2YfXgJprKOEgDknCTQx2eAq/Kswyey8HTMASfjjawzChQKPz7QvzRv1jZix5cgra+X46MdVHJxHRySbwesS58/PuL9BIgBClPWyzp2BgzYZ2JGUoCgb87wi2ynKVvWsU0mOm/pb8zEKCWWJVCo9F6F83j/JW/kWKp+M48PmQ3g2pzkWMA1ZwomEMh9lN52DJrzmdhq4WMKmOPjPH7Dpc7JTcqME/xTHx/9tu6l8cg+85kveAjILUe1XYq3XHvGVPnMV4AIhSuAvCLJvrpPm1740b1P8FVIlmg/0/FIIVK6DgEAZnqv+jJk1LARK6/WmrWSxagEWBJf/ZnE95hE1Km6A0TIk22k54gAPXyE5MPr7EJueLfmcGC59GnzdhHS0kiFZbIiaWUa5rvhp7bNmMTvIVh5S6Avk4H5DC++PmOPUb+SDVcXPX6bnoAJ0KUHYEUxDRbgMjzEn4WAayrcML6RN+EbUxN1fVdsEUQkiOMkgZpLOO73dYxtihfyvUWl4e0zgz8A+3Tc9JGxTr2OG5dzX8qxK3BVbRUvYQcEy9q7mPwJImPgzzg75ZcU6mF8tZHlxQR/gT+0S2eziIdPY/oEM96UB2/47uW5zrlLqWZYhh65rHvIfU+KNPzQlSCOVF6RBCzvPcDeaD9JpEjwMbdZEhjKFGwPoPF5kTz+1ObfGPxRtpOqnwgGr/qhTKYNGTyyPGcU+2cAj5AZ0oe0091TMQK5D5NlmddS/StKi/Cw5HPOZ4vxz2hiW9M1++yj37TLl8f23vuvsWuPHrZmr+d+ogTdhEQ2pcEkyar9kU7LPRuMzfQFzACFBLsAuQQgpfdagnIFiJVteVcwBMqO/lDMsVUAsPKMC7+5XZLUVYloyR5aCZvQgcR7YsKrcB9qpQwN4TsFI67ypS7YdCl35hgr6XMAjRniwHkozxer1d8xlpU3Kv723bZLeQP8yuTist0kcKi0ZsY68bznmiToxPer9YjIAenBWYAJ/iVAmgEj6nsDyAAULMM3MjyEORYy2vQWrL6fXuIp9Q4PSFiAaRfEnKGHyibB0ASj4twnWFZKbXP9PDfkzw0dZsUfDmBqVwq1zv0SqCqBr1KlkuChwNTswPJcATgG83Hpy7oMWSnnw3pehM9esvBUHG0X+xH3NWBi+maqb2e7U5cnZ7p2ev4NUK80mruOm0KbgL8IfEnPzgQD6XtpQ7mU1yd9FFMyrqYdnoTa77mHefDszTFS/p3rY+5VAX+pOovUXsZ0hC4l66/6TWS8MLbJoA/1S/g2hoJV7/NcV5hWzO8i2IPvEtLxV/n2rabu4vnHfia4iEx5VWabIGCrsENhLJRFxuoZkyCt5N2FN3AHkNPPhR+Lo6+f+IQzAJEAszCmIfhUicS9no9lRkNJh1lWwUjdt7/zyJcXf/6VU1Zf79j7HrrP9oRct1kPo9zYOwY/QvbXGu4/VSwyWI+BHkBBbeGA3Ww8sQmsnPHMxotlEq42HABgEjOY8FNBTgkH1Un1mbWl95wfvE/wvVMbV/I5Bn46SK0Do1pozg1rUdWPsJBvPP5VSXlh4yEJvrBDle2yXbk6EwiIBBeJbi54+MHQe+wLj9ptN+4T4Hb/2++wzT17bVFbgpAAS/jNtIKxB+OO9F6lNjbbVlvAsvK19vb0rDZv2oCoblXxABvN+juEFQzsa489Yr/x9/4Xs/GWgLrtHY+FZtl38JBde+PNttPvW2vjsB1710eU6vv4Z/7Efv///AcVOPg9H/iAPfT+D9kHfurHrT8eKl1Y8t9yQdcYS5kADPjXTvP2ZscwjiYBWPsaoxi8AulPkZtxA04H0Px8ZRUjcLFMt+N91plJwvIhQg5LAu6UShW0fOJl8bvCG88nYvIIDKZMJvom4Mc6d4GBTEKaa2IGruGHF51gBnukbQyAcy501gy8B+OBrTHJp/5PRbq+ECmSyjuVUfmBAHSHbimlxnh6fe4T/8bm3X121/vfU603q8O0ScApVZIo5tDJMCDKB3b65TFZSVByrV0x/zIMA9gkJ5tr7a5CJ6ZjWA/4WXv1/vJgYFde2bZvvXzKWp19dt9dx2zvnpbYcR3YtVMGAFSuZgZ0mksy/rhvu+s998Jba8nwWJVgBsNWr6ok8iNo4scZMsNgh7B/yD558MJKI/iDDjYXzsOuJRh3mdQ6KnjiGVwy2Bna1a2xff3pZ61/YWz33nmjbd6wYRs9KsbuWwhjYVGfW11eaLD2dm+GAQeTggkgiLmBf7nAVmSSRcWPY0hZs9g4VNaorIctQf7Op6O+0GpSUqNUPlJXxYzEqyEGybBV+yOr9bdt34GFvfT8V2w6uNZao7N2dq1mt63X7eoV7w8A/Vhg/b1y+jW7+Y777Mtf+JQ9++1v2U3XHLe33P/OChS8Gv505/p+b7/rrUdt/eAJvb5YX7NLsI3D05P3ehsdu0xHrGSweCgMhrZoNcX6g8DcpB0A/K3V7fienr188kWxEc+Pp3buzMTeft+99s2Xz9mBG4/a1Qn9bDDxAPOif8AfMgMjcqyjYk+yNJCvhNg1gzuSKck5ZAEEpO9M8M8n5xikMylHZu3nv9VAeuHj5pxIwsIDcAG4z/bFd2nJCfrByJJUVp6X7BuTjOgjFyPZSjDJqRTlOYAKMMq3TtKh3wfJVkrPQD51ma5/h6X0D0Suux6Dp/x9AqVKsi3Se8tAigwISckv22CABjCYoeDplZfhF8l0S08znd/JuEq2pH3DPOTZyfvrMDsxZw6vRb6fKbpq81EEUv8cKbfphZcgFoBPyThkMlnKmnXtYsBTMvkYXCb7kXur127azggJqIOrmawLqJlLGe7h+1c82woZd/WD4gVtEpAtvSJTAsegqWIaioG2qAJYPGwHUDJYfWqWS7nvTkjBYTMm0JQyjyx2lem/6ePFoND7D1jUMKtHuqd45imko2AAln/nd1IOLJY5ygLGWHGNOGT2AXZ5goX0bcn46vfdpF0+kXFvIblJkFDs8JiwVUzMGj5BFIfcHzGtUAAAUwKcUnvJwOsk4TpDcShfsQhhEvjvoR+sW9Yd1NpinAmoqP6r5V6s6r9gkOseZ6xZE9Or0aa4ir+hy4DzfuD7DNIpzmk7C8ZryYry80p5GUcawDAKs1wDmGiZACtgKgK1AEgqtldIfdX3JeUrOieFM8U54noC6oq1F8FTFBuSCQijnvGG+imxA53xmtdc5wAfQ6RcAix2NFaRJDz9iSMRdhxp6fLyjYVN4rOoImuBFeWtUvrsVUziNSTZLu0E6HOrAbf8EPCpsYGX0cRmnE+sC+N1NFR/XBdTcyrWXy5lYmzFWovzpfsAMDaA4dJeI8eBtG0+T6m2vOYKNUUyE/MeypRczimTUT1nivRyhbQUuIv6JeYiM/eo1PWIfeI1HpN5DlK6i68ebRFJc5MAIyRj+O3F/aLrpDIPLHkff5TM0aofCxAP1h1LpsJmsExOGMtzNBqPBLomM291fJPrrlJsizEZ/QHnS8UAAn6QhUffw3sprxerRgykkHvTroN1m0nZ2Y8YBINFECGG2/pel/H+mgdBvH5+YM+d7tvLzz1rB49eY++497ikmniosZReY1VSLcXtBHCKNNXSz82rrS4hzWAHMc4KTzIlpI5c0ujXcjknyhCQUgKc6wdgzN+s/i593DIoQp/nRD4ZdPRpGdDAbSPpdkFlFADoSb4VoaXwOKxunjcJnFDbjdTZEqwSeEOy7wQ1BefF2zLvJ9PLD3/p95egqEt/ncuvcwj4IL/9Yg5ZdCJiraV/I2O8SFIvPRqrsI04mDJJl7dSHuz76Em6CkEMmbMSlwl2IowDhUNc7/SChAX4xcefE3sTJiBJwCnlTsBVwGQUJSomIGN02GoJwgXApvsP5nrMW8TGD7DP5a5+IOldyPEncJ3g2mpis68j7DQiPIV9QlKb2xFbbyVhWUncFRvzjZLaBB2V7hzAZck+xiuQRc8OtRVvz+m5CbNvFQBMKf4yzdevR6YCp1Q4gz7SVzLbqrwQs40LiwnrKBHynKiRgJ8kvKtAa4DVat/x/Ne6pWRcJtQrCCTmIEhbE3ev/u/ga0//vATUdI7CoxafPPz73iDnLaS8KeMllAOwMlOA1W6l0lg+35A2hzhB+6nAlTns6LkBAK6mneuQQm2gZ1Ow/mD8UUxOObTuC96bjF3COxtXDMD0EkyiTZLXWB/fT0Yi7ycLkO8KhPzbv/WHC3z/vvu+e+yG6/fZujwugm5ZPZnwd4K6vkwo4iPYS9GryOMIYJCqNBVfUmb1nf64YgEqlXUxVuLqrgVWZCBkCQKqa4oHMB6AOfDTCWNS35gb6YhICwFakPgAYrCfAJLjBUj9xNoAjxhwDy/Z17/1LTt6/Y22/+i1Sv1NKulgMrfCNlBBHKTvDl47Jx+/M099vdrdE4cXVu/u199b68fFHEwJ75H9++3YdTdWScCkBqfMOKsYjSaVv/Cva9YFzI1hwcGc3Nqxbz/5hP363/1v7MLr5+3gNYdsazgR6Pf0N5+0E/e+w5r7HO2dXD5t7/qp/9re/s577OzTX7Z//D/8bbt84bw+Qwb84Hc/aD/9i79sM9LRigAGJsXIXvAA5JzBnCAMpI4XTaHV5/K1mh0BfDSilAAnwy89APPEpJFmq0cK8jJQpEr45XpKouDbGgPKTkmIDFkXVF5D9oE0E8aFDzZyAlFtp4iez8eRW5/GolAMOloPASHsgQ55EUBijRRDQGr2A0CPClEAIikTVhsLj0A9zLLzEN0YOflIASE723372Mf+rTb8rh/8vuif3PslcjScFcg1Ho9sgt/JZCaNfy4AGMn+Q0IJEDicLDwtrdVWhyEPCB64SjLsyIOIJan4hGEQ9IHk96Zjh+yO43uYLZn1xwoc2LvuEmIAs2RqwkYEqAKIwPWSyYVCO3iQ1dzoOSuuDPgrWQP7EKnRPFiZBAusDSkw7LeULAvIje/OF0zYnMWoQXmYv+PtqWNRG4MZYAIzL17qV6m+ezf324lrD9v+w5tWX2zrexjbIyLPBbaBBthRTeUBBrheMhHLIjnMJR4M9Bk5sFUKLlXo4nyzfrZVbWdeq7xxks1WY8jJPU1HX0nTnNmKzPfUqdftms0N+8t/9wm7/rY77HAPE9xLtrl+jbXW2/b8t1+yE7fdbKOrr9vBg9faS69dEQDIZxvNDbt4+YIkwD/5Yz+j9/bt3bTnXnhV6wA43LtJNWm/3XztUfvTRx62W+97h917x4M2PnDMti+/bngFnhv0JccmqKYBiBx9guRD1pAfKoyzTdiynZptrjXtlac+b3aVAIpLdviaGwQCPvtc3279jrfpdAxaDRvy6wUM7sLPY143Ckjtdk9AXzU5mFORBNxw3zoxpaAHxMJEBxmmJsbFQJqHNYgfEsayqprzOIEWsHtVVKCPcRAhDfU0AIz0VhkbjzylDZ+QZGSJmTcdi6mXQJMGTpqcwvjJ4A/32stQEL8PS3DbWXgUoGD4JcjFJDoBiSQB7QLRgwnoacQ8J13uINAzKtwZ3ME2XTZWAF2RZFy105SohRRe8nbJopcBB/ndTHUVg2sysfUehQDo4e6jQkgLE27CQAjtSJCMz0uPujR9ZrAKI7Bafxm4kj6BjTWBe/K8K8JX8tzz2ywE5XpyEpaMS94vPQETQCEZU+coGHz6nkzn5wqf4RxnEZP+CNByWAyws13xXBBoGSx12oo8/KKtVzJ0FYrwXPPBvTMuPR2WwWElOY8DYdKs45P81t/kPGawSLLik3kjxjzG/7EiwJg3W8TWKxKB8zswBhkAU9RRYmn4CDLJ9xTiSeWx588B+sCxmLa0PweifB8A4LPfY5zH72Fq+/H4wTz/5JP6nxCQUg6NPLjd2+PXRamKPUn7BZ6EDLjR8DALSWMDIEMCzALIVvoG+bn28JoMAeGYBFDFbwACU2LJ9wgDk6cbRcw3YU0Bvig8gZCPSA3muPOZm9ft/yfsTcAuv+o6z9997/autVeltqRSqaSykAQIYVVRkFUbURTbRlpRsHV02m5HHO2HnumebrexHVt7mUfBoRnFpREUaIMJISA7gewJCalUUpWkKlVJ7e9293vn+XzP73fuuTeFc/Lkqfve5b+e/1m+57u0PTm66XL7AADjedUzrD4upWjTf0smWQR0sK2UJE0YnDMp2K8DesGk4nvlmnt4BpYBIbn59ZVODRccbBQA5RsIcDE9IB6mEUBXIf/l42jzFEQWqb14+3W66b6KBZaYaLkga3UwDNkvBVAQ/+ZQRGjbLPhWaCvTfaX95blgsZEFYcIsALV0mGLkAVbDIB2DkCnxt6f+hf8UHjIlZdY1V9AfE8fULsQ+lZjsvonM6EsPSrarfTLG8EA2MbIFUhEqNMX2dJ9K2gGFo+mZTh7D2d+qkoDmSm1G0t8AQCU3duYXnwGulqzAaOUBbsQe9HTg+G4sumifkBGYOHqF4LXCaFxCH/cppMxsK34TCy/xHak8aPMK4/iQAScLsEQSKWXitA8Eo0m2PujasIPPs4ftORAxqs3ZAw8fsedOr9mZk8/Ztdfvt317dtjWLUuZpQbYFCEEjL8l44TlVEjqSsZgADIZWEJpEKCg988C8P2hYXwQ0kfON0JAAgAM5l+wCvnOOBHU29/Cq06fF1JKXcOCoVaCT6kxS/6EUqgA/oeyytl4AYiVwMrzJMzjpy7LmwNAZY7DOVFgWareBoO8YNWNGYBJvhngX/TlJUOuZPnFdQQrgF0IqEI/SbtH3YoS/nXFoWaPvwBPM1vMgcz0jKVADV3GDJamdOJgFYZfH98hoOXeh58SALjcHtiTx5/T66WNGyfAY8mtfWxVSprH/oXjIwXQK68ngGqUAEPHYGA6tpTcHP1zCusJMC0n7LqllZ5X+UonAFDXUAuqjqu4tJfjTPcvJSqrrpU+kw6qAbALeAv/WmeMqbqFXyR9ZrtvvfV11YsAHNN19iRqNZBThCFfkJjw4vTvBBio83HgePqexrnnZ5qxTCHF5XX2vhPGk5huZbBFDr3yvr38O0I+BCSGLQp9KnUSANCBsAD7ONZHjyS8ZLp85yuuzm8B+gXDT9eoYAqGOuyiG2HM7JYeLCYHCCeJs/qgtGAaTEC9Gdfc63sAgJkJ6ddD3x32JwBApMdiBAlMH+VtA/gFMJh+lgaRGQD8gV//89ErX/5iu2bfZqvO9G22sSAAECQzhq5M7ureyYccN/z4wAUHMCdiwqLOHflTQq3Z0XCAJj11RBx4tc4EdGBzczXrdEY200yBITMM/ga97K83g7TMWRli/kVRGAgPwxh5BXRh5Sl1SGnspb+RufkFCwbglVdfLTCkQ9KmEPh0UXg9rK67XCDtDBkvPn5f+9zf2cb5TXZh/bw8+rYuVOzCMHXN/dbAzpw+k1mE2paHfSxV67Z1G8mrFat6ksxcfSndhLm6DVs9/btYrdnyakvMRDz9uqun7PLXv9tOPXKXrR27355+/KgtNBt29Utfale99LvsK5/8S3vne99nB659oZKB/8O//mWBhCEDfuNb3mw/9cu/ZMPqouHNl738xNqBLeWx4njYMDiYTdKqKIB/FACj8O0D2BPjz73/Oi1kI+lHsB4oCws8MOm9SMElcEN/FwNuhBqUSOJl0Kf9dbpjQKZYJWMiBpgjA3IH/MKQ3Dc+Pngh8x4uwOSNwAoG4Hiy+eAJ8E9piNUkkVLtKh5AGWG74XZaP6uNE6EAiNb76sA//sEP2mjzRnvZG1+XV8gG7T7L7fl4VHWlOO1bu9222cKQHtBPdYjV7yrsCIBLmKFJVitDd+/IBabBUGSCTadhDTt36oI9fuKUnT55yq67/mo7sHvR6rWu9VY7Yu0tzi/k/QH1BeOAZ6TTb+W0X2SbTF4Y8pJ9zGCYznzodTxOBr83wITG7KzYt1oEgO3ZaiXwDACHZ7+Xvqdr6H6BmjxW06RHyXPunccEQF56fbMzZzpi/HVbfUmYd25fsPrCvG2Y61hjPj03jQiVSFxoTejE3NMENUl4AwD0yAf9bmxFmuoa7L8IE4qgCt4Xu0Mh1DVGRfougKG8S9kHQNZwoHARfBfn55pWHc4YETa6lyce1L/IeFOdPmtbd2zX6x3bNtvhx08L8Dv13NN21ZXXK1Tjwtpztn/P5Xbk+FHbv+dau+veL0j6CwsQgO8rX3nY3vqDb5QnYICH/AYQccumrXbk+CP6/We+9CW76fqbtL3Lr/1e27Rh0c4tbLOVtQtKPce/drFp+rffXrN+taHjxocQD0JK6fX3qv379B773bzjUjvbnbHLL9lqRwZJ1txDEi7Jk4fUVOvWk6w8TWgZgyP5Drl1pKfBNpBcm7oOk7g7yGBgrIhFQAjfmZx8MXFMv40giwAAU8I5cockzVXCs1PgywTWAHO0f6XRJm+9hjNs5FOYvLLlcxfBF3GesLuQ1wKIibHnTL+Q86p+OTNMdQLZcMH64z1+z+AgJNS8x6QfyTDPHxNfJpThezoGKWddEpc8scb+lsnkPozkQ2KLnLj0FqTdi8TfAKkkdy1WSSPIq8Ighme2P7A50oIHHU3Eg3EJGAhzKwapGpgywFXYkgNxbvWQza+9nQUABHjLDEBnBQZTUDfYC/exZHXmgCkHNMPXT18v+g0AP4A57hOsZIAmgYzeP3D8ktO6V6ZkqjXChDyhGJYMx18Ee8QxRR2JsBiOMfrQCB8oP1OgiJ877D7qEveFEmAa79NvlhYkGo/DxoCV5IBc6QM4bYOR6l6y1yhLpAqrngWgJ9AgBXuk98cKpfhtSOKD4UcfXxblZjgDkP77q/cfs73bN9j+fdv0/Ec9KH8jYI7qMUr8lEDHZY1VeAAmr7o0zqPVlnrAgUb6yL77zQUAxPeY6LeD4Yx8uw4zIIH9sPtKf78y+TSfL2MjAjT8eUTRoWfYxw70oTAHgAVLxlUESITEM9ddjlNSyvEVCEAu3tEzq7QNh3uGSP2xDoGxM6/nOtKQdS2cSaaxCe1UpPgWoF6wBpP9yhiGVihKweYJmXXsmyNIvpmJaRcMB9a2+p2OwCnSYpGzZpaebBJQcHTUtgR4zbESblQWLTLixVlIv8u/sesIkC4ScYN5VwKA3Evdb4gH3b4tLi6p78FuhW1wfKurKwKVqMPUTYVncO7B0vQ2j+sp0FnSzOSjx/1KXN9UqBM5ZKRO4FQCkjlGJQV7WyTmeMjEAUkbNTEHYbIIDEwdog3lKVbL8vMyYCUDgL5v7sc4m5xAgjUpstRHIFXM4VdVwyOQe8a4ShJ2HXuaeOYwkYsEoCCDLwHBiefVzy38LQEd5ZupNoNQmXRdB87+431sWUa+OMAYcAh7r4W/NQGI7QzUPPLQEbEBd2xbEGiTZcETB5B8wIMhh2IjJJAlA630vMo/L5h4saBP232xFOCQAAP+R4psoO9ZfhuMPvf2m6jcss1JaavBABP7zVl+jEnC761kgQewEyBPCbwFABZgUuxPSgiXbSapgrP5xG4a+78FLSp7n8/O5/66PHb6rAC2phNc4/j4fqT/liBgsBoBavGqi5IAsRTcyXVI923sL8i1Yu4QHolpAT+85ADVxkDUNPAntZL3nzAAOT8IE8i5AQE3zFbHAKBvJ669SE7IlOvN7J3HMZdBLDrX/iAHBqa2Bma9h6/4SZaBpXHesZ0Ickl5D0VYRtEZhCw9e/wx53AKWymzjgRp9jEmHDJjzgAAIABJREFU6zDequh+5rFXSZKJfVIH1cGMQUm1B9kbMl3nYDHK37JIho/ty4+QhWBPIA5GYJx3qRQpQcrJtiQFMep6O9MtPs9pthzrFAg5LREOtRf90sVYhL1uy5bXB5Ny3m/j3cf+Aft0TQrwkb8DXAyZb7AVY58XAwLDdiYDhgodGi/MBAkopL5asPGF/jhvzneOZ0np7FjppbGt2voCAIwQEL+B+gflRrSF8olmTuRMRD6Hjcg4qPLTH/i70ZtetN/mlpo2kvfPnFVh0wx7ktuKoEE6m3swwECCfYe/nxbHHKBT41iAxt4eiZmBjBdfGXz+Rj0HRnycI+lvj0S19H6nwyr7eENsh/ONAcKY0p0SCfUwDDtiXKWOnQkQabYBKI2ZTI898ojNLM3Z5QcOTEoYXSpBBw8br15ppiAQIUZ9rXA/9OAR22Btu3TPLhsszqtDxfNvZlg0dh2kmSkN+JkTp+0QnmUuLe52z9vK8qRPB2m/8d7WbVssvtM+fo/Oa3bPTTbTOWEXDt9tl15xqd38spvsfHtgn/v439rj93/D3vtbv27Xve4f2+Jgxf78P/++fe5vPyoWIFLhd/3ML9jL3/Q6+QAu443gEe+k/rZa7SQ99saT4I8oOca9lpJkKCH5BdgrB2oAgbnBs15OFI4BOp8F+KfGxQEGWHSwzZClEv4S+mF5PI4Y0AbDrZcZXGosPNVR2wKAcbYWf+PLV04cYfPhrRjJvCUACPgXISHdEcEl+L74gN8fwhIA1NE4+BjnCwOw1WnZxz7yUb0VAGCAf8SDu9WXBjt454XZaACAMvakwcELDGZGpBzDAvCgENVvjKGJRMc/clRRcMfa2rI9evi0PfnMaduytNWuuvIS27g0tObsgs0tLKQAk0FLw9eQOrTxXGg09SyHRJPgDFh4Av/wZQggZ1S1QYVIdLyx+vo+UqtIllpaWkxecrGiILpxR146rPbLn0aMGQfJC+o9gSOxagyIubres7PnV+y502dt+XzPdm2p2Z7922zTPHKgMRCq+6zk2tRWSJzMKnUxqWM2JFaLUo4ZmCZPPhgHDDyDZdlszI3lS55AnlKjMcs3+YdQj2ns1eBXapLt1GDMVtLzglRWjal7+h05/IidOfeU9R47bOfX+3b9C64WeEcRg+70ql1/cK89efSQbd16hR09cdKuvGKPAEBAvO07Ntup556xxaUlO3n2vJh+/daqQMG/+/RtEwxAAmv4/LHDDwn4W+tcsPlazR549KRdeWCbQMYXXne99sE+V1f6trhUs9WVFas0kHMsKfRmsV61s+fXxSz81kP32LXXHbS//8yd9opX3GDL7Y6OG6ASoFFg5P6X2Iuu2mdHVtblM9gBXO+M2wFJI4ekos3nCR7XnZWoRV8A4XoAKMEApCCFLdmA+NKVAF/IEHUfikUEqqrSN8UAjAFM3yrIB1gwIEDGWXKlaQXfDAZg6QMIeBdAkrzloMgjlxgC8s4ryEG4icuFOe5x8iyppKl1CCmy+B9u+QX4hydghFwEWJSApwQyU6+VJO3gIduJ0IxgN0ZaNRNzDeizB2Bi7NAv0dbR7wrEc9ZfpM+q7bShddfXFJ4SJRJkmbgzqGM/+DFSlqiHDOTrDTH8uSbBCpwHXChNGl1qynfUtjnLknMBGGAbwYqLkA2u4bSEeTo5nkFyMFEYZEZgEVLj8AYMxiD3l/kt15Z98Br/PBYFA9iUtAIpCewuScBTiEUJ2KU2JnncAVgHuCpWp8teA0jkezEJL8ND8iq1/PHaycOwysJBmpjzd+kHGEBcgHKxShxhH4xtGBQGG4TziqCQuJexjehHBc6xqIE0X/LSFAzCs5MCehwAdAldMLrCqkJtXHPWWkg7e33buLSUpco8g9SZxOJKdfnItx61mYUddunuDVoIiGsQXoHyWvR+hnqUE2wHyau3gbdlBFMEGyLX1ATYUwB5MrvYgQiARQC/fvjK4TnpQFYC2WCCcq/SMye2VgUPqgToMORhAUjhRQ6iMGMVW7fb1T6DmSj5a6GumJud1bMfEqCQ0rIfvJAj2CSAPPriCBaJRcYMDDp7sEyFDWak2gfgIHK4UBg5W5JJAouIuR4gO2okFqrAu2Al0v/XGZMTQAKDD9YZdj0sbvEMVMSUDKabPoc96TJgth+hNrEvSUf9D1JjU/sLkD6+cdybYMdQBwDOAlwEtIIdF1JUtR0k2c/ijZm2LK+5gvYoK5Mw76WONuaytyDAMHLbjltgXMwiT/W8ZEEK2EyNeASscD3wZaaExyrnGhPYbmscdFSCdhP+fYBlyA9JviQhmMUIWRUlH8I4R8DLUBCkg0BBkerl+J72xLAi9CDaj2AAho+lxkPOqoTRzcwRK5u41hx/fib9+sHwjGPKfqe+UCBbAgd9uRcy3ncgPuwLos2BOUunBygiJigqLQ9+GXoHKT802f7A0qvayWfPibEVQOB1+zbmEAdYVwEqEAKhUvrroQZzQEbPNaxln8Swn2DCKdDDQztKuW7RrNgXPvv57AEYAGCw8yRLZeHfwRlGFvG63EZ43JUAYJbUOvMr/NhKxnwJuLEQOUH59R2UkuZSCcE+S6aZ6oX7qEfQIu+JxxwPQq2eGZbj46C/HzMvYy4Yqa/xvfZaAuwiAILPyxJqN/1OfhQ+B3BJdngDRopya62lOUpiBKYU3Ngmvx/LdQvPRPqqEaw5Zwn2krcdASB4S0YS8J4drjZUsESyAUgPc2IrBgMzjr8MruC9kCJP32MfGUz4/yXJSWICRsoxknOFr0QisAd7SFUGsOOgdglkCjhmfh6/KYGw0gBVB5UAwLExagL4UtswBvXK4xcQ6b6avB/ekGLytZPfptLOi7633FYp0y9/PwFw+g6nZdRxHMwRmf/GOJ/3Q7IaTDZt2xdqAfPEomOO7EAW5DLIJswPaA///9h9ZTLvYqOibcG6ZKwf46ucwhvA5HQyb3EhS3/4aRAwAEB58wuASwSjMvGX89T5xUKt3+eS9Tg3N5fl0bKPxBPfWY6fuP0+HQ2MxQ2wOoqSFybVp0+Ihca5CUjsP/T1J0cbGl2rs5qjizlrgwjjICVCd6aRjPUdcJOdbg8JVdXqTae7j+T4Gs+A/s2yXgeKAACZwI2GpCCOGVJdpDADfFk0bZcEES8WALlqn+RQDwepMFiuJe+iMGcaDa3TY3V1ZPPOOglpMhPzTieZHCM5Pfqtb9nS9k22a9/lZgPfZjSumD4v1CXFrTbmbNAHcEl6+ZigtS+sCow58vg35SV4xbX79eth1/XtDghEwwJwyKBxDZPtdsNWSUNz3641BrtD79C4bOvtzBBcqnbkU0hSMQVmIK/nhufsA3/wH+3eL33Zdu3cav/oHe+wm173ffrOPZ/5lH3gt39TACAhIe/55//Ctu/cLR9AfPxkwNkz6yN7aPfECoO9F2y9YPXpoRMjK3n/8RoAkJLarkmTtQD7yjpcEg8AFzMrogUoRspZ3bBK9uYrS7UA7QAA5QcYDUisZhT0xGDEwEwFlGFL8kkqBuNsIxtvp7GUvP2qo8Q061vXGhVWdKnH4ycHIBDQsgw+YddVq+ckYL5d7aPYvmCfveXTdm5tWQAgwQn4qVmPNL8UvkDbTDBGnQanO8isPD1WoPoTOyckJtUlPI2ixMAaULtSn7FzZ/t26IlzkvzC+rts9xabGab6PDfHlU3gah8A0FeaABlhScD0wz+wpklWKgE8APJxf8K7BnYG3wuwMFUCByvco2GcMJdkPICcgJ2RoIshtxh5DH4qTFBg1VEPa4Z0GeDv8OFnbf3sWdt5xSV2zZX7bMMs8se+kZQ+6laT/NhjzRkoSPAjubIHfLC4oNNJElcdpi8AhAcjgzCxkR3g47nmJzUFgqRQCVioJGASukKCHSAvhQzZVoc2ZmizlZ4k1TO9tlhz1bPP2rn2KTt87zds00LTzq917MD+vZLkHn78Qdu+JSXKXbp7lzXnEnD43OlzGbRbaO602lzVnj32mEDBM2eesEv2XiVQkO93WjDALtitn73XXvWq62zDbFMyYUDBG665QUAh0uHZxSTzwJeS1488fMiuuf4mgXowCb/65S8J1GM7b3rtiwXuIR/muO556B4dc8iJ+RfwEDnxm17/JjGckSGr3i/ttA2btysw50K/Z+ur7bEVBLJgVlYrNSNMgOLzWL2WxEHmzz1J7CjRp+TK6P5/GmAHS7jRpEZLkkgB+IrBUZi1A2YpIAApuctjAxALEDCHNng3BfinRGqpGycXZ0IqG8zCAJzK42QyOwYAqVsJ4OIY8BNEJhzAFcEd/B1tV0hJJQ3OAUYw5ms2XzKEq1Vbd8myUi2RlHXb2cMlsf/Ss5BTi52tFscavoEBCvJ+KfdiG5JOO2hYHg997eLSxnHQg3zXaFuTsXJzPiXJ5jZD975m6622xv0wZ9db6wlYVd8PQxOGTAJnSz+9UmatuhZtIfI+B2w4btKQI4RDIKmz9gJrCDltBs0AM8W8QUqYWHoxYcUTlXtRSkvL6UxmAjq4FRLPaD3Fsqskv08KgzfYfKmeEqbldQxZa8loH7IIlY4dD8J0T1JaMBPYkNaFvx/XVx5//YEAA30fuSpX0Q8mFuf4bcjN4xqEhDhAPQDAmEvwrAIKBqgzXmRNNYg6ncJ38A0aIzry2vNjkBegg8chAb7q+hfkuiwAO9pkyRITeJZ8yFyiyt8MuLOEKu0ftt3F/OJku8eC0ExdY8aogxyvUlS5vhrLJECPghRU9wl/w0KuKZDP5fYscjFBQt4rxhRAhbzSktwRSa/uRS/JspWuDIgYbR5gdXiD+m90vyKBVs9FGnREcnQ8q5EKHEmu4QMYvw1gSiCKCP0Apu4V6Ky1AFBj5A/YkkE0jZdTCjALcVj+qA/3eyNQE2mSyzbjuAQGMgFz5kYCS1NSMN/XIiG1Ub6SWFIwbh4qfKrqapISvMNbkEuL+gJmHPWIupAWYDzVdoYhl18nAfDJH1Btw4gFjoEBKsGM4/7zHv/G54CAsklxGWsOo8LbGKBB6fK0v8mMPpLVYQECBAYzVSEVqfYIKAXcS+nJqQ5LqTEFVCsssQiJod1Kfk5jia+uFUBMPMBqPxyY9kUG1RsWrFXXwiNyUp4XwR3JM7di6wS6YT3ji2Jqfz3xuTHXlFE8xyIGc3UcWCJmt4MigH5qm8OPkGvNvVbyZvj1pTDHzID0Pj2eZwHdztIkHRgUmn8rSCsJW6MOOzM1kngDCNy7zWz/gasEBF6yY0Nqh5xJFsy3qJsRzDANWkRoQUhh+T4JspKwd3oKqwufP8CjiwGAGYgrAkXiWPi3BOLieMpjzeEPXLMAAKuToRcw78JLTW0T181TgksfvGnfvPBkm4XcMaikkBwl/ZaouwdMBCBUBESk4yztJBKAlWWazhYL+WZ45fEch5XKBCCPF2DMZ6ppoUWHgn+vezcGQKrAiEhHDrm2X8BSPlpe03y/3eYnANGw/Tn+zDklOb/6td+dgcAtO7ZlxmKW+RYgYKpYjAmC5d0TS5Ey4hiV3tzI12Qs8y2YiZlhmoBYSgat263sSRn1JfrXYJQmgDgByllmzoV7Xor05L2KusF2A3QN9iTbzEAsZJBqUtfJ9w8bHLzpXeUWbL/wI4z6o4CluCeFJ1+8xzZSmvSY2RigYQkYTgep8JyKkd/tTNhhxXYl/e160jkLWtWqgjmiREAHf19MxhtAH5/jj4c8lpRcMfvcgot9BGhHcIdAgZmaAbjpPuE76H58wa7X9wpQkt8r9IO+pAgCAaAr/47jTgSGgdpf3TMPEMnsvmAf+jHCDgxmYCkDTm1Ezz71mQeUPgwDsEwXng4h0c68H+U8uRbRZlY+/egzI+su26iajNNJ/E0yNyZn6dAT02AMAiKXihKdajVRBfV2YHPpj8QSLBkdMAubzYp1CmCwZO2JOcXAUoa/mE2kvelwkJSIbYgpd1X+KTUfhDMJZECiVDtOYFS1qs/rGNw+efgxW9y113bvSUb76gAbw+zDF+cEA5ACSKB/e0xeq/bk8WftkTu/ms/9O77/DXnwruPzxCF1ohUgpvHK3bBPZ+oa7VpdcuOxUdw4pZHtiBLtpb/WtVZnRX/N1up26sQpvQbIXFrcZCRzdSpmh+75sv3Or/yqkoIpP/WT77LZLfMTPoDDLte8b7O1ZtaFBwhYVhp+H15xOv8hbBNAmCThZJBRegHmg3XGHyxDSjALpwFABtblZAi/P3x+anOzLOunzdU9hReDZUBBH1zreMIsWSupSMhgqybzXVgPbCsmcfKno5FiRXRqGVigVKwgc69LTvFUmgQdWwMJiFb4h2LYwQq5/ZO32PljT9tLf+yHJbsVm89BcYDAkIoSTELqKu/FoCMkvj0G0y7JCBYgUhuKfK3EvCRJsGJnV1r26IOHbKW7QUEfW7fiuTgSe1ATrEoKOsCfKq1ssDKfADNWdkJ6G8y6uHclk4G2EOBP353K7tCEy/1Z8m/7PUlvWu1OWlFBEjgzBlRIPeZZYoILe26l1bG1cyv2jSPns9Q3Un3D46/u4T8wFGHw0c6oofUBC4N++dmJAZiSbSkp4YqV5fS3kjABifFZgQ3ig1QmM9wbEqEo2IZVmDCwoMZkxhc76IPpzJq9voIx1kcVAX9fvO02peLe+8WH7MXfdb288i6cO52Te7ftPKiwDhh1gHhbNs2LpbfQ3CgG3hNHnhQICPvu4BV77dATx+yySy8RQ2/bli326GPftGuufYmN+m07fbZlt9zyCXvrj7xNrL3uWkffffBbD2ob9z/8uL3wugM2P1+xbz52xK7Yv8/uu+8JHQvHFCzEAPhg8xEgsm3bovwHSxDwfKVnmys7ykc6S475DdvrNi+xK6/fY5dvvVxhIwCBttay88st+QLCjOxK6pISj22mYTOdZQGFIRtvV2oTEuDY4cLcnOwnAojnfV6zrVavY7BLAvwDIIwkYb5XgkyxGMAkFTY3rD2FXXgwQ7QPwdxiNTlCQ+jvRiRL52Cp5MmUtpUm0xGwUfr/AWApfGrUSRJe1dWp5TeWuFymLPmX+5xKbs/Eu96w+TkH1RScNSNPuQD3AJSWl5d1ufjudKJusOkC9BsDoukKA1Iy0Q0DaAXcFImcA2RqpPzCHAJcYoIqaf/A5pqziQ2ncAPCjFKgg9pkeeWlxmIW8/HOOABgDRaIvEWT12eEjtBWhz8UgCHPXZaqFcxN2cUoKTkB9dzDOE/2B4NOxyBAebywEYsffBbgVkqrTmyuCCahbYx6wK/lRUb6chHIwTbkdecM8WALxoRZk2VYgV6RAxBkosR2AHq4VqUZddR5AEB+C4Cm7ykYLIVuhPyW72aQVeDoZGJrTNTDAzC2HdeArkGWF4XEV6BeyOMjWdF/GNeUY8FXOfkTjn0ddb2pxz5ZirRg5lZ3fObzCgHZf83Vkn8G86/0ixR42MdzsqMBvliAfvGeJ48ddG1mVBHzCa/X8DUT0MTkTX2B+wQ68BE+gLDOAD8IaaMQ2MZIUovICn5Kab8B8gWrLzP9/HoEMJmBX+9HZHVRbWbZG2AO4Fa0P5FcG/cjGH854CQCCVDZyCN1JD/AYDaGp11IUvUMs4JWFCYHSLnC909/K0E5AZYUZPA5wEMJjN3ETJBnagpgUaKvJ9RmRh/tXaQ1x6Ik7SgVCnsF+S0mIDe87wAPAeNy8WdygsmnhR6UDjgQYzOTjlPBE870CxYZiYaw5gD7lHqbwUrGdtTNdFfW1xMrjsJbMdyTLYnLZcP7kUVoJbQ7ACjWWkySIsFZ9cXTF0eMP2BCpsUrxiJRhxT40UVSOBwHQPiiNJPuAOjKY5A6QgshafwRLJzw+EPeLlBTygrAVRiDiTVIkR+iswPxpO6trtj8xs2aMMbzMTmmS20rz5AAMG/zWaAVCzmklEWyuOoaYB2tLT6Kfp3DA1THTRot8mf8AElgLq4hwKqO1dloUT84xiHJwM78ClsQ3f/BwM5eaE8wApEG4xGIpDNSXuXr7QAGr+MalqBEqglIOCfBjgAAMyvQKkaCbKQAR3jEBAuLTRVAUQaw9L5PlAtAqwwj0bH5uBWfNp7VkMmGJ910Ci6/Efus7W1uJAjPYpOVfOVyXQdAcrZYhHUEiBdMr/CXS5cksedoayaTgNMWw15DX1XgRQIFyxIy4DIhPDLUtA1fwI2EXzHrHNQEbAuGZJYH0+f5+yV+yaBBfs4urea606fAyOTZxUMvMxXbXTHBuK8B+i5tWLT6LOFQicFZ+kKWadHPC5HxhejYbynRDlZggJljj0Kv0840jeASHfzF6oZjENlffeIKp3qVmabxmQDJYPaRFttyZmu6DtPMU4DIldX1zIoV2Ehd8fqTvDXTb/N5OYgb95Z5Y4TKsL2wN4lDKgHn7Gc4xSB83ncn19svCvB9O3CP96dBvth+yHifdyk9UZj3S3asWjcP12jMg0MA3tZNzD0PD4ttAeCVsADqFhbBKbyeZvLlWyZP4aQmi/FfhHvQ78IWhDjDvgM/L+wbBSaWICHbnQYAeQ9AUf1w4dlKWEgwJ/W+B2UyR+b5r9x++OnR0L2YeqyQOxDBoDUkwDONquk7ReMOOjh0sIawDeibsAFzcEc/NTCS4+Dp4mcG8w/fP5WZlJTYHcC8aVsCEZFE1rRCqxvAJMzVxTAOIwV4WBpcFqmm8qFw4I7OiCRiNWS9vgDAYABms39f8eI7w5muJL0B5OmHo/FAu3Phgp195pgtXbpbA8nmwqJ+o+fb5ZwNb4gZYLC+FQzCYaVno/bgeWnB/LZM6F0nnbILUGL26EOP2cc/8mF7+omnbeNSw2763jfYG978Fus3llCkyucOuXZ7sG7PPPq4/eFv/mt7+tBhJQe/5rtfa9e+7CZ7yzt+yjZsWrBlXcO6dYdVgZmEf+haK3lvzASMSstgo2TC9YYV00KTD6TDv6X8OyTBwVgO0HAaCGQfTPh0f51thSRXyxSVFJ6gBzXCF6hn9TGAV4J5Q2cFKe1QA40kYYsiCeqIusmqbmp1wnOL3+ZV7AKslV7GV+nogPEeZLIe+5WfYt9svb1uH/mLv7DKuQv2srf9gIAtmJWzjab1YdJ1MCdvWgOpT6UiCdWo29d35DuF/BjDZGcsEZIj5lzI15kcacBfs3Z7YE+fPmsP3XXUDly5Iwd9LBF2s75utfl5gfg1ZDDDcTIS8l4GXvj6yWcvwHuv13lhwA3uJ1hEPs+AwTg7OzkACI+quM5jtk0yhp7+nNaNpN+jJ9fF+Ou2z9u2ndvt4IGttmluzhoLvvLSaeVjlCwAAATzeHl1JC+RkiHCREuTcL9myJzVMTsIS/IiAODsXFN9MJ5+AH+A4HHvgzWoaYRCZBx0PX/BWms9BXgcfvQLdnDPHjt0/Lhtru6wc4Pn7JL+SCBbJPYCpMGQO/fc0/k9gLkzZ06IcYf/H8y8V7zqNVn2u9pbtaWFMWiRgMFrxbjbsWuHvoc89xMfv00MwJL1BxMQUHFxaYOtrixPgIshOcYvkHLmuVMGKMmxqs1ZaApILP8dzGzWsRMmwv45lz2bRvbU089KohwswOV6Vf6GJBTDfty36zpt8xx1l/uIRMRLZXaDpKTLnXVbWV5WPQUgBAAsS6QBTzMCSyYuXnwAVPKuEHDVyyxB/S5Wbp1lFuAWvn4ARjDOqN9MhMQajjAHwJfCSw4AkJACtY9er2JCH4Ej2cvN+w/qYAYABUQlhsy4pCCR2A7gYAkARkpqDo7wAVp4uXUBtgkUmJu3dpEyG9544O1lEEt+Lh3g0bHQp48mjwtAHUZhlBI4FVDmIJQYJWqUE9CldtQHP0gH8QeMSSWTQib0sj6Fcc3EFZN/+mPHBQJgCoAMkDPuERPESBdmPyGt5TiVJNuczQxAPo9tJaJWuuaMY2BOMiiDkcegNSW2IQsEtCAQIiW6wSkWOOfnBcgaoFUJIsZ7sZ/ch2XT/zEYGgtcpY8loCMsyxIIS5e0quMjpT3+1vXF78VDc9Q0cb1D6i6PqbRwpHrkbDilvcJmCm8zv94K0nEgtGT4sVAE4LuwNCefZyW6euCIFvxImQb4ZmENk3bfjtLhtW3kw0lyCAACgPm5z35JAOCV110tH7Z0LsXzJpCT5wFgNvVxZVBFZsoVKcD07bDqsndQpLcqfRapK0FEHsAlifWYvaBBNj5tSr5ONT0ndWpu5qwxrZ/RzxP0kxaXANCyZBcG2gye0Z7+bLW0AF2rGD57nDsTewAs6mkO/QipfSHrzaw9DsaZewGYIA2OaxAAOV9DRhzgXikN1vWtYMtTtDYuD+Y6lzJpsW8liU+A+kQRyzG9E/56tLVN2mu/nlw32GgBvKpOxQKCP3s8j7GooHsLO7kAkHTK9MO0yTDTqHcOPBHqQlvIIjGMFJ4LJp0BGKe6Mm5Xkavym3iP3+ieKcDGA+Y87CbONUJhRBZwIFrHhJSahYqCqclzFIQh2JJpQpX8DwEDgwEX2y7rLm0gQB4qFS3u1AAR0zEBEgPqcewBwHFcHeSfRQHkU2o1DEiX3aqvsZHNs9DCwlGEpRRzN7z/BH5rMQHVVFp4bs7OirVSMhbxc+S8pxl/qlcRisOiqBjUiTEYfocxFmN/9KthH0BTyrOBlQ6Lr+GlTN+g+lgEDqq+TXnyAeqdObuSgUC+E6nBAIGUAAMj7TYSbvWZA0pSPoWCKcz1nQGY5h4NTTtay2v24OMntN2X3ZCUXTll2NuhzBKLRGJPpg2wqwwBmWZRp4eqsPtwhnDa0RjU0Z/BRssgzdiyM1iAYQERwBL/hk1XsAAzY68MeHC2Vsg4lxbnc+rudBJv6ftXetqlc5n0GWTfIb0u6y8S3ZDDxvs5HbjddV/1JJulCFidKvKpKxe9yvQj/26AhE8cOioJMEnAlINXX+nStZQSPS1Hjl1NMDlLb8cA7gTA+lwD0LsM4SjA0YuxNON6BVBAFPMcAAAgAElEQVQc58P74cuYFlMTM1SAYjA6/QB1v6T0iDTitH4zBgA1op2o6yGPjmsa9ZS6DhOWezgOlhmH5pSXP7AUXX9AI39wS+BW6cOyGHP2aAcCzijL8WMfHCvALP6MzIFz8u7z7nh642IgX7D5sh/gVAow7V2aT4PJAPynUJYAvEKOC1GHMYXsWHwhoWQH5rrqzMcY6wZhhHFj6fMnf0A8hmE18xtJzLE4MyniKAHy8Tp8Bqdfx34zkTYkv/5B9jocDAwJMNfowIHdAv3A0JBBA4JOS41juwEOBsGr8nePHh8xkKQTYdDMam8FeQMgRwR2VJAMpPSr/L0CANTG8d5iJdGlwNAXGfTPLcwZr5FiBLsJEC9CQHRhemy3L9o926jN1q3Tgi011KSmDCCJMBDCQpJ/XBGd7qw9wEY6Ih5GyftGowwA4gF44IqrrDabgMJsTH6xSjhiQJmSdyRlUItqdmHtvL799LHjduWV+yRpxTswgLzyda/tK8+zFWuvtm3l7HnbsG1rOm5AvBm8F/HDkJWvEnphDo6W2/bnH3y//dUf/lE+so0b5+1X/rffsKtf8+b83uxcw3rDjp07ecL+7Lf+rd39wKN2/sQReRW+8Yd+1G585avsJa96udKARQ8ezdioO7BmYcA8gm3F/NkxHqWCETddT2bNOlb/PvkW01ItPkdCTrvFZDBkQvw956BuTp/1wTOSbOID8j101iDbovFgAjWW8SYPk7IAwkWkO8I4TXCLKHFNbAuQWH4gjjkkrmpKCVbVLf0DI2PcG+Nue91g7wUDUd5hdEDIH9fW5QEIAPjSH37bOPgjvBHryTBWISMk3vUAMLpWna0pNGKcxJqOY+gDOOouz1l/WFHQx6DdskOHj9njh5+z62++3C7dtkXfn2umQApKNF6N2SVb77YkL6bUas5m1Tmm90pJBKseugas6rvfn5gmcbEqpKVVnwcAatuwVCJxiYGFs3ZmZxvWdgCfoBQAxOWVbg4rAfhD6rs4X7faDAPHvlWGrOTXtc21diutjs+MDGcCJit6DvHL0SID3hlM/JhIOtNPLv2w+pD3jCcI1fr4dbvVSRNZVjXdG4rvCkTEDwsbASrHesdWzy1b58wzduieL8jL79TZE5L41ptbbO8l83bvI49n2SwhH4BrAbZxbcIzj++Gl97OLZvs2dPH7JJteyXdJeEX+S+sPsqOjS53Gi3YhfPHbeOmPTZbq9hDh47ZN++5UwxApML7Lj9ow8GqdUcL8gjEM3BpoWbPHD9mS5t2ikWo+zO3aHfffb/YgVFIGIb5B/hHQWaMbLi5YYc8CgH/7n/4IYWU8DcehfgMRlgJgCGegACMsAc5d6TGX7vzq3blgRv0+wuDul25a9Gea88phCRYgsiF2zPYLLRtpVex7e5LGsd2fjjKkmCljnt7FLIKJt6RTB2/YUACI33UHVpzLqRJnpJbDBTDJ44+SR557o0naZZM8lNqLKXTWk+JwHUY5QAtCQgMli5soQgFieMQk6hI5oVxqCAU5CowCgv/0jCyT89PCnYIAHD6mQIs6nTTPdL9ch/FkNHyHs8Ck5UEkNWUPBwSWZ0vMjVWKyMhE08wgqAcqI/01pL5qvYofNTcC7Hdbdnc/FIG/kje43jkAwj7tpcCAmYJUvH2p7SDYGAWLiG5Qjr7jr/lDVedEYtPTENnF8V3CUehLY3jjrYnkp9DTqwwE2fqcf0CYGM7gGzhz0WfEICcVmh9Ml4m/ebj1IVOQFMskrJKnIG+wmSc+iIm03A0ZifKRzAlA7NPCpP4HPbhHn0R7sG5AbZxPalH9DsJNEoryeFrx3YSiJKONHz+JiTAhU+avkP7ycKoPJHSPhaXCI9Kvl3r60m2VGURMymcJ0JCeCYCdAUQl4+iAt5GAmw+//mvZgBwYX4xjxnDFDx7AFZZWE4TPhZrYVgJgPRAjCwZdjATthR9JoAUjD8Av9Z6ei4yg4q0apQgpHqrnWeBM10cxrQAT8hXkSEpLKhIIuT5YMEJ8EhtzUxixa221pN/n19jTT4aAFSJQZaue5LhT/gEOpPsYibx0+mpATSGT2A819xzjkkeftRPpPPFokQw/AJ40nProWUCWfG+IvDMgS58A/FN0jX3NknAvYdZxHYAt7j+06ER9JfjQKZUj2Mpp0xbhr0mrzvGHS6TjTqTnvWegESFncHubrHIx/0dZEAvvCkB9dZYVPI2JcaCPEtcn/Z622ajXQwwnoVRsa1p1ytpgV7eh2PfQcYV6TqncZFM1+cXcmhUln2LdZokvEpvdOZ5bhvUQSSjiQDjBJLBFGThpF5Vsi8gGefKdhRgw53qwmgcL67KP9FLaitS+xVehaVHYnr2x+ObzFr2DlNJ2C7/BmQs04Ll3Qf7cDiURYNCojx07mLfLVOEkzIkydwzS977v2AY83mHSbIHnkSfR9uuelJ6mTnYIQVaFcb5WFbIswgQSPnG/UeUGlwCgXg1l0XBDp6sy/uAH4z5ghk4LUeMtgNwIiTAL7/xyhw2giddKYkt9xVAVgBDpXxT7DKXvsY8hd+iUNE+w/NuYoPpXkY7DPkgs9SK75UMwFiYCdJDtINlWutYwtp1WW4CiiKdVm0B1y2HdKjBz/coAFSAeJh/WLiEnUteRBBTPIGXZfJvAKEZ9LsIcBbjOy14sRCGT6bfsxJUzGCVk2wC9NP78rXtKgkYtigFoHjz1s15nhiszACx1HY5UJyBx4nAmJnMwFTbHuBXePMVdjWpIUz9aZSQf+vvKZ/EOJdgLKo+RHgKi6exKMUCB97j9IwONJYS4nIf4QUZ4+ZUj2TYNmaNlufnB6o5LQQanhv3SQxvQs45B4X4eXM8ai8hnhRsywhe4V/K2vmzdnptvMhE6ncUGOolwMf7yHUp347Fp0tcSG11WQtWHXUyAkHiswDj8j3xRODw+gs2IJ+XPv28ZkwYJcA+bdffLwHA2F/xmPqCM2OVNGaLscaEl99FwMDYRrADg41Ygobc0E984ha7+gUvtGuu3idAUZJh7w9KBWf5XrbSckutym1HTo86pAmRtgYVvDmrTk7BG6zeMBFDduudr/wMkWeO8JlJN1fsvueN7JNml9+311uZXp9ZfHGWvm01AjNQyNO/jejYCkMepbc5eBiD+JlaSp9iEDvsV4yQkrLE90MCrBCQ/VdoNQtQhvPgX1WuYlVGjK+QLroEGACQAI37vv4VW2husLXOst1w00tsYWle7LJahYAFaNt4imBOW8tMu2Acrq2v+Yp9YksyGUDaaw1cy0mm7dmFYdvWjx2zf/dLv2Qnnjpq2y5/gUJAtl+y3XorLfvRf/kvlUxcna/Z4uyS1Qc9G6xcsA//we/YXffdq8TguUrP3vGzP2+Li5vs7T/7Uzq/bm0xmbcj8QKo88ESAKCo4wUTsNUdP7gaKEdj0R1ZjWMtCoBglJAJl36BUelIE86lWMVNYSB1IfIy33e6fHj48T6BHjqHaU2qM/pqIySu4wARviv2STLpSb40xaAD9p8mySNWVBKAGCt+aPRh/VF6PfxUGllG3JMfET4uiUUCA/DCs6fsNT/+TwQgAe7xWAxhMo6q+pciDzqczMInxcEyJtW5kUGa7de6o/TNup1d6dvX7zqssAaCPpD8Sl7bHtnMLABjRSu9PA8A1epoWYkYdq0203Dmw0B/481GRxMDlVJepvrvIQQVVmNLufRoLBEJU3o1eALHI6KeCVl6HQU5ZKQUD9eGtrRx0ZD6zs30bdPCrLWpt6yEO9OCU2/Uq2Iq1sUarttw1NMqV/goLs4taIBIm9VptxK7UuDG2BOLas3kmtX1WcxmMQQYTsrv6IDws6SDjAU8PBxhp507+qg98PVv2mu+5xo7dbJnz33rK3bdiw7qtIJJx2vALhh8AGXbEyYroAbAD6++KHjy8f62XTsl/QU8436u9gY56EPbPpNWoCvVjRmYwxcQ5h0+gDD+UkECcdrOrVRs7+4FyX5hBgL8IQOeqS7qdYSJANjBKuRYAR0pkwEkyT8wyoXBhsxiRGoMaLl98yZ7+PHzChQJ6TE+hAEEAnRy3ASFlKAgHoKAkACKj516IsmLN8zacHnZZq/+LnvgsSfssgP7EwtpbhLkD/YfTOQBAPVUKlgEDDFIYcEIFhPPOcxjSfqUUDtj6+urtrS0Kfv8AYTTh8dCBgEdzdlqAoWRpPW7ul/IYEMWJkaPew8qPIMFs2LiFr552u8Iv0KXAcdoLEBDxhQkkwPyD2GnNa3dXs/yYgGATEj9+yTXitmkSVdPktySWSiPMFX+dPc06Ve7liRbIbmFnSG/QWfrq55xTfFBKxhjgFbBnOE7akvwVfQ+NjFARgpFWV25IEAwWEqrbkwf92lUxQweH0QsRMZ9SHjxKECCMABPYWZ/9EnBkCMhOSYYcS5x3HENYiKqcy/kyFxHydtmaCOLBYFg0DGRlywIH5skcY4gFO3D2YSkB1NSUnFX/p9RAgAMNmi8H4m4elIJTROjLCUQc98BIWm/5BsHk65g7+Vttzu658hCudbBvGOFW3Ypzvrh+xGKFL8VO8lBuWAN8hsuT+oHExsO7z/C2Sgsss7IO2+g9yQx9A0yNqMfwy8xrFwAmcMbMAWMJDP+leUL9oUvfl0AYHgAlhLoYHZmZqUHDLCrAeR3gLaCtRaJ1TpGnyABpnDtOJZS5qj7NBpK5qhwCF8oguGjhWkvAUil+5pSXHWbnaEHCCopLmMAFraCAla0kfGslW/Rj8HSS9ezNBZmkJtSZbkH3FPOM7bBuKNko8X5l31jHJtYZDMzSg8vWYBxzDFh1kQppFxIkissmLq/XOH7hZ+hvFVdCq2wh7DA8HExzUswyCL0QedYytB9sQVmW1zXMsyvbLM48wDnwgcwta1JPi12GmNzHyMik2RhPDRSsPmjqA663Lj0gSxThL/d/eN+iDka+/FngTAX7F3Cn5FTU7CYA9EB7E34/BWpukpBdrZs9pEMbzcHeCLdOLwVU90dpdReAF+eV/eVzCCst8F8V+M9Z93yrNLODXlmNXdLUmHumcb1zp7lCQDkRMKL/2Bm9wF8O9Aoi43CP3CadVjW99gO73EsAhgdRMxy/hnajeQVxr94cGIDgnopEmKDFq7x/lSybsgLaXsBhwh5ePjJCxkIjMAQjmHLxtkErHmyq+S1WkxKxxAlQDIdl983gJhSAsx3xcpyUCTYcJPJpoMx4DXFYIzgvakmI/lZFxpXQJ8MJPqXgwGYr497DSbgx73qvI2S7yF9iQ9iI+AhM8tm57KEl2MPSW8MGDJjLcC/CN0Qkzzta0Ly6cw/gS1et0J2rG0WLMcMWLnHXw4xcT/FEnwLUAs2WWK5wbIDl0jCMH0e8oHpi+ptD4BgsDD5CkQHJMCAaaU8Of/c61oOEpmSKevcCzuuzAjlgymwT29NMQEFZvq9DmxhwuPPJe/hR0m/VYLFwYrVNoptp/nxQBL6EjBPbTJBE8yf0r2L+lpKucv3pp+L8PO7mH8mwB6gHiWAvRLUi+uKZJ+ybaEmD8+yAMoC2p9f604AfXj+4U2n61j4DUafFe9Pg266z8WzHfu6WChHAHGd9TUFgDRmJ+erE8E5voAc26aNhf2XwTzGi7PNHMjBYCkUJBHcEWClmH8eKsIitd535mFwlALA45jkse2pv2XQyIQ8eAoATPe6Z0sL89Zut0XgUshIeFPLfsvHQNnHxEwMwH5nTQEgAQjBRAKISCKeVGIA2u20bcPShokE4PgOAzKl+jpCGqbiIJNhjK3vKo0PxkSqpGL/ObAYq3J0UM2ZlAYZwB+AJCU6PsA/SkxOKhWSXxOQ1PWV2TgDQAQkwGIAHrjGGrUZE1G1N7SOayfCjFuVqpAGj/qkeI2MLeN/dPKZY9rvlm3bbLZasYYb8A/7YVg81PZ1bsXgkfRkUo6ZAGjwUU/HymVAotrrsOqfAMCj9z5qv/veX7Q3vuXNdsN3v9mGGy+1taN32R23327v/Be/pm0DAG6a28iwyYatNbvllr+12z783+zssWckA/7pd/+8fACRAW/evduWl7vyMONiA4vA9KxjhNsECOkkiStej2Z2Yblth448bft3b7JtW5f0Xn+QzErLhORmjdCWhtV8QhJJ1kr3c89ATeBhlLoPn7y2AD0B0bzyUBPE2hvi61WR5Fd+gAWDK1fGKR9A3pc3lD8hdByxXSYQWlFiNdsfBqRoAInTDMLwzWLwBBSQ6sFIyndYBXoOsrHMmAEYAGCDARgydcnK6AuHArQFJtIJDfkfA2nqdRp08Z3+KFYFSbGbse6gJT+9p06v27dY0dq9zS7b3bS5zYu2oQJA35Hst7lxiw1nGtYdzogppoZ91LcG5qTrK2L/SaqjZzmlG9LwtLqdNFBC4lf4eeo6OtOO1/U63lTjgROMxBqsPOqtMwt5TiJZC8AP6SP/kuz7rcNP2vKFc7Zr6x4Bf8H4A8MtGRCDUVerLzhoye+P+1hvWNM7T46botVjH6yTKsskUoayAmdYNetpMh8DemSTEVKUvR69U6SD5FaK+Vf4/MH++/zf3mJbti7ZD7zh9fbkiYft/geP255mCsHYumN7WQ0F9BHaAWOPghz39ImTAgHx4gPwC3AOQA4wbd+uJDFhJa3dH+neAdht3TRnp8+ctkp1m83PtwXkUcrf8Pfps2f13TPnWwL8KOvrI3kH8tlosGbbt1+afQX5PLwFv/HgPfaCq/Zbqz/UsXGMyIfxKYTdB6vvxqt32tGTp+QvCEhJyMill+4WAHj5ro0CKvn76aefUeAIv72w9tzEdcFvENAP8JHXJBMHi22lO08Ore3YuGB3PnDIrn3Dj9kjn/5L2/bqH9E2ghm4tDRvKyuJ4dNrzsobkBIetKVcOBLl5IPFILvJ4N2DSJxZFgdYsgDTM079cv9apTUmxl545cVrPRPy9nMvV0AmEh79twCL4dMW8nJ+kzzGUsode8FjhGeVAQMdNAwMSjDbet2OWIchN+a3wd7tdfB8mZtIGo7BJcABxx77nvRBTOeXmYjeXgfDTAllLrGlHY4xAmm1nfW2NWYbib2SehsBV5Goq2P3tGT2DejVV8ocibVMQBKjr5TTTkob3eMQFUHhCwj4xr3SanQBNkSQiu5d4ZMXbVUwHoN1ouTKsJNwBlzJ0lNKqicRS8YGQCtj7nTckgHCmIB91sA43hll/YLVB8PGJyIAgICParO8DipBWqyb5O+nxNyJlL1kmwDIJmC4wSIHCb+pvy3HVDBUQ2oXIIuAJQWaJF/FCATJD2XpH0Y9JO21jpyzm/+lj+D4WDRloVZeyvSF2FRUk49isGE5rvKeyNuuP1Bd/soXvyEA8MB112mBk3EOli4hzYljEsNMHq4dLQBS75Uw6vdaYFooEKxicwvzyU+ty3iRTqSSwz3oGwg4AzSJJOBgqsH+ipTfCJFQ3ZG/MPc6peuFzx/HoWfd/dkANYKVmNuQwsOoBOziexHeEWEe387fMDwHsx+wL3DimRlBItpnsHcLBiByVBaypgNCYH5MpyPr2S9kwhoK8awCAjNeAtz1sY1YlnOz2dcuzlmA0ghginGOy7F5TiQp7ovNxnei8CxFwEUAe9PpuPquFiJqmrwDgk0zkXH0TtYctDvjcAuCRlgcUSCJj/gA7WBTU48Zi4kBijrFEklAwBlewm7mpDrg7D7Jpph3IIetp7ERYw9AiGjzU53FUmgy+XRCUmspYKyUKquNLBYi8A2sV+uJFaxnc+zvxzVkv6RZ8zwHc68EX3kdyb0AsUptZ9xJG4pvoAOpYnrTQ7GdIEq4HHlcl8d+mFyp8Pjj+8HKBBAtx4pKcncmYFpoS9vXaocqm/un07ICSDgAyHNKQBtjYgFCjLOTsXgKyZjWBjs7LVcqH5OHPBgAAlYg5drr99sNB3a5rVBD3maUMs00WG+w2fDjC8ARWeSEByALHEUQWU7yLQ8kbT2/A2PvYgBPLLoHGFSCgCn51pljXI9ZAifScWtx2r3Z+DtLg5GW+xgie/3Rlzi7q5SVBvAVLMDYbplYmz3sirnqtCchYGQZIjE+afo0FkpQ042PIc4r6+fdP7H0y5uWOnPeJdgYOGkpew6WoVKCp8BiQCtYacFEQ9Idfo7BCi19FUNSyxhl2t9W5xdAZcH4IyAkmIp6puVPnQDLVMYzWkI0wqcSJaQ2ybjP7WWiPrTW2wqkyVLwqcAZ3fup7Y/rCItVA6UhA1KHVDsdWwIDp0s8D2AiFCT0FP7Gf5NSsvfiGYN5G+ViIB8A/D/kxzmRKlwk3pbHx3gYeW6USAqe8Wc5Ajl0LR34k9oCG4hGI4d4TAOFkugWfVP49Yk56zIVZMlpwbuvY2DfUQTEid069vHjszxG0K2P1Ju03h1AXhxzHG8EcPAT5gIZVOQNVyREYAnHRGGxObapN3od+9itSQJ8zZV7tVCZmYXtjgg8gPSMucK7MJibZeBd5bZvHRshI1SjQQowHSyyzUpdq9RIXzVCcmRHdtlVZ865mXAMNphsD4m9riInHq+AAvBVqwlAYXApIM/lxbw3rCSQAQmwvgNoIlkLcoxBDvJQ+hZAAatbGENHSonfJbrd2A9vdbr4DqWhAZX76WcTcHft1cmzKgDAYAASCEIASPYQ7AFJ+MSwbjbDRLLhyaDdnlV6A/n0bd+13bbv3q1twvqLgsymw2pvhaSwxPhjVReQk5VXraL7opeOp98SCLtW7dmzR56xP/k/f9d2Xn+j7d25yx5/4G771gN3WW9mwf75739Au9i4MLRNi1us176gycSDd91tt/3Zh+zUieP21KMP280ve7W95u0/aJfu3mOLm3ba8fV07Isbt9vMXN0WK13buLTBqk1ArqHNNRITiATku+5+yP78D//I3vFzP2s3vnif3j96omdPP3PS9mzeavsv3WLzC6QnDa3Sr1ttLt27CAwpWYNKmNb5JZBRyu2CAchDCBOPuhYgoFgRNLwX8f5jGwBPXUzyCzJirNDA0oOxIdP4QcVq84QAJFUrA5r4fQyoAP7ECPTBR0hPVDexXaqMNCDO91XI0UgMtGAAvuEn3ynGneqvD3oEOhZS6/RZVUEU4VkXUi6AQMQlw97IVtsVu/fQcTt98pRdc91ldsXurQqMqXY68hHYsLBBIGBlpmmDmao1ZHJLwEdieeAliO8dqbvBAhSgT3w6bI5CEkZDwXy2FswYblU0lAwm+a8wgOf5AxikMLTUv0yEfXWuBP42bNycpb6Ee4QsGSZiszZnMzNDBf10mQAyMBwMBYpRaBibs3NaLZEsaL2tJxEAFpP0VJxRORxa28Eh/XYWVlXHwChnBKgS6jCwYaOqFPFYDtTzOPJFBdh/3YGde+6oPXX3/fY9P/Ra21TfZnfde78de+xRBX1scxYqjL8I0AipbMkGvO7AJh3dwuIuO7eynAE+JLmlnBbQDKkw7L4oAIcUmIYUAEdAxoMHrrDOoCYgD4CvUh0zkQD+1tvnJph//BbvPhh8FIDGzUsbrNVasSePHtJ7gHinzp0Xuw9AEODy6qteoHuQfP/mDckwwR+vvPlKO/bMmnwJe6vPSmoMA3rUrSjIhHOJQBKuCRJjQkPwHARYJI14/2V7tV/kxsgav/iVu+zlNx605y6sCQykAAjyXmNxg3V23ZivS7wAEDyFDwHXd645ERbCe3jRqGbUaim0wtlbgDMB/MW2IhCCRS1sKOqwdp2NkwfRnkoJwAiYw6Q2JMQRTCHwMFh9pGx225kBBKgAaMR7CTzygSJMq05nEkx0SajAIQ8FAciUuhIgholdp2VVJoawm1zGG152HFers25WaQqIR9oMcFjKgOPcAxzTwomkd+MU1bh+JetO7wEuYSVRLAoA8KTgpb4WVQQAYnngS5s4L4oR6IsvzA9jwUDy3ADZHCGJQI64b8lXkORSWId1qwiB8gEikiH8whyU65IuLdnnGIQIlg/HP5YzYrHgycBFDQtAjgkN/TCAlxKdsRHpJsRnw9YtWoiQv1ux/8w+VJ/REwCoiTeLYDMjybiDrQjQx/fFoPY2NCUXw17t6j3ksCmp18dBfeSMvhgD48e9+nRejC18e/xd+q/K7qAA80IiLDaiR9TgqdjvtK3HguBMVeyykACHVFgs6x6LO2kxBjln9J9sny6Da7Xe6QgApLzmtd+pe19rNgQIj9woW+CqP2cBDOjZLSag+OGFZRP+gPy9uLAgJg8jOuoQIGiwsgKYiVCFdB1SWi9yYMBBbGjobwGMAlwjDVcDA8agI5f5+tgkxrUBqOdADpcpI7UVU5AgqWI8w3WVSsBBu2Dq5WCPAtAO6W8wBsPbKKS+APpRAkQM/8DYLpNX9ZMMq93Hjt8g/1WImEDvYtnfj5/3YbtRWu49l03KXR0yMTEukjViAsrYINloMG5MACAgTvLdndcCfs3D+QCMJKGFmb+I1HZS/orfXbfVEcioY/bnPIAlQNyS+ZpFCnGdNf5hcR3FQ3pekeAG8KVrErYGDUDABPLFdQ2vR8Zm2PpQAhgNwD0nk5NiW4KA3u8EM0/tpZJuExtQx+I+e8nqgGcYZpITBTzlt2SnlvJrGc5zTgEEh42A/x4gU8+lh3kAAHKdQwYMaqlr4Sw9ttMB8NQC+aRqiu0EoCkl1JT3oO6N94tsH8Bd77GSWpnR+EugNIxGtz0QWN/ppYA6Fm4BPOIB9+eePhYgrj4/PyEDXr+wrPcIrIi+gzEK4Ep4ipEeXLKRyuAQfjubBrk6zpL1FuAboExIgAUaOeAg66BBbwIkCYkqbCktHjrIMiEBdjUZ4A4sNKS/c27loLbOmYD6l32FNLNgBJYpr0nanMYOjG0nQj0C5HR2Hsv9pWR17PNW+niPgaocAAFpxsNG+BdQKezUg42XmYai2FaNxPT0nKUFzixx9iCMYP3l5Gi31JoG3AIMLmW2gJA6XycABGMw3gv5axBFavIAACAASURBVMifuU8wRGGnhQwYUIpx26wDcAoDkT9bAe4wXlHYiXbnxSWNzGucRVp+Gh6KUo9psTDVhezN6JiDAMKQ72rR9/mAXFw//g0Z8ARQ6HUxfPfK44jX2fNyKsQHLIMxRTwn8f1peS7vT7P5AuTjs7ievIbFh4cg1z15/3kpQl6m79Hz6uBUCAjj5wD+ymCM7nrLsKkSiOa+emx7AgwrpMCR4qvnvEjj1d/u21cCgWLaeTuusA3sxzpdy4BjKfcOpuGUEqm8HwL3+N5UgnAcT3gCBugXAGC+hOFdzII8ViO1uubCzPtL8LMEAA/s35GukRSUPvb1cR/bFfmlAFzlsS0lSMUqdxx5ZtTHb8/LgMEk/n5DJuQj+aawyiBAJrbt0oBeJxklK+hRktl6AvfUQdTFfhsMOgIDowOVbEMSlmEyhy0YgLwe1WARjZ9EJc31GLBVx4GKLk8WcDkDg4aQg9S4z7h3WWaASesFINLPAOCBKw4oaAQ2W1l6zsQiCITGp7eeBiMMRCrInvGF83NfW1m3o08lQJEiL8CZpn43oNPwCVBpRh0JmDpOed4kmbC8BYvU3NawZ8O1nt3/pS/Zh/7og3byW/eL0af9vOS77Rd+6/+2tcHIlhZJ+OnaNx5+wjaMunbtzqF97I8TOHj3399ul+47aL/yq79iD545b9t37rb7jw+ts9y15oYyTtzs8k3zNnfZftuz2EzAYLVmf/+Ve+zhb3zFfuJ//jnbt23JPvPFr9mXv3TYZjpJpviKV36HvfGNLzVMZPFFVL8BuZBzryM96+laUKKNCD9BPQx9DwFxPxr8YqYLgyNNLvGTcTlf+m0C/wItr4YpL+AeEeJ+7WOlpdr0wZwPkJgoS1IniZhTpT0Ih04kVjFg/ikRV3LUag4l0aCw37O11XX7m7/5mCTAP/yed1vLqgnQ1UTNjfLVj4xkXE8B0GbwhWm+DbsCWwbDhrwQ+/2WnTp1yh4+dMIq81sFnm2fx0S5qbTExHzBC2oheVsyoQHA0wpwkv9p0ABQAOjlnU2A5gygCdSgBFiJNLjXalt9btYTrVlRT8EZrAzhZZaLcI6R0vh6yO11DmvWHnZtdb1ix4+cthPnzttibaPkyhuWGtacZzILUyOlEbPdUa9jTdgcGDbMIFtuWHdt3VqW9sVqGI9mvdmUzIjf4LXE4L/fbtncwqIG+DxDsn70443jpDOMiUJMgFRvfNCcZMG0cQCusF2GhvwXVuU9t37Glk+dsF/8xV+Qf92H/viDtnDFZju4tFUefyF5JfADYAswEJALL71g0cGYi9APWG9bNm3QoQGaIZ+NbRw78rh95gvf0mevfs132He/4lpJaHn/k3d8zubru+z733KTbd+yy773O1+q7wH0zTVm7alnT9pll+wUKIgf4PatuyAvCuCbm1uyU8+ds8Wl1DkH+4+6xmuASFiH4UfId5InYTWDeY8fOWadC+v20KEz9sTTD9jPv+c9YvE9d/qcvfSGmwwmYWVmsx1+/EF97/x63w4fvS+1UZe/yC7ZtcGePbEs/0RSiPku1+mJI9+0K/a/wAhuBeTrri7bjq2b7Lkz5wX+7d+3R2BggIL8u/3mN9pV1eQD9NhgSazAAAHrERxVyHHFRC/Sa5mIpGeEAAxf+2YhItK5uiR6O7BR+P5FEihzpmAdRh1r+mJJmfIbDDylCHeHYs0FixBQqNqYE4gD4EYJALBk0wEcBSNQA9fZZgaPcv0WAIjpcGKlRfoxnwtkAjRk8OOy3/hdBIHouXXwiuOCUUgpGXTxm5B80qYQpkIvy6Q5AMmYRPO3fGxhhhVSXI4R1qC2j8+0Awv8HQCgpHYAWEUy77jRSQnAfBZejQoqcuBRYGshY+b6ZbmsaDiJcVcWBlVMtJHlNusNfZ79/GjnYTkzAIP9123nujHXnE9JmrWqAkYCXOX6c14Affqd+//BMmFuHD6BLKhGCAugra5BUW8lM8QbzaXRfA57LthhISPOC129xHgOqbOuMXUc4JFAC2ccBShC8xeglBY/fBKUAcJYRPGJMsy/soRdBQuXUZI/mY+j3APwyccO62MkwKqTU7LycpvyzsN7Ft+9bmciSRQwq4qH21TicYAwAYAFCMg5NRpz1mqvWZPVH/fzE/BUnIo8peXNORmCEdtjcTaB3FwjVgC9/uJNGMEkIRMuwL8AE8NppBzSTIdx6N7i2+ksKgGGyAjdX7BM8A3QR/VFSbTpfCL0Izz/+LzHAgDfa8LirWWJawx16XJh5cHogmGpWwfwGYoVQCOxEOitU5EXqANIAaABtMYxp+NyGbPYsrB2CcrAQzVNGlLidhr3R2JsvM+/MDN5NmCKxv1mzEPdUKDe1PCQe1qmRSt0CLCR6yO7vxQOk+upQqJ4LpL3crRrAVgCLuv5dMVR2na6J5H2mz30PBkZAFD3wyeQAiqLfbLvAABZTCm99UKiWy4Qx3Mqr2PmHx4UMjluRiI5BuUkw6aeO6sowLrYtxJ8JRxNYUFlnWff3KvM3vNFngBy49rF/lS/sJcIj8EIBRr1bdil35kVCBgedrqvLA4UYAt/91rrtrCwNE5kDekvQPR6Www+xnhqzwIwoT6FR5ofGPLMAFQAOPhdJAjzlQA05vrPWau2w0IuDChECfkkrwEZ77jzsAF6AACW0koANxYqAvQJCXGz5mm2LBIVwE74ueUE33whWcAbj6enGYGT7L/E7CpZbuHxpucNYGJK3hxy5pjXTgc2BGAW2xnBni985yKAItKZJ+pLIUHNoRxVgg3HnoYTkl893MlDL9iAIXWe/jeuUwYtvb7IyoFnqDQSVqVgCWi8yBf3RfXTGYDcY+oC/27YuFHbgV3IPUsYSUIIEmlrHJ4xnWh7sc9CTht1s5TNTvtX6jJEwonXg5IBSL0ZswjHnVSZXB11NeamAXzz/rTvHkB4lIvJc/msZO/xNzLdeCbCH14BOc4MLK9BDptxn868s0J+XF6fuJ5lirRYiUV7XuYBTnvv4Q2LLDbeB7ALgDD2HR55+TErgjsitEP1CAVepPbKFxavriz+UTBJBHmUctscvKExs0trYZH7fkoJ8sX8/SYYgAD5+Ad72ztuGpJXYJwf/6KcpUg2HEFi8QNnAPLn9732Osmns0dgzPtZ+C39n6XyaSUPYNZDGs3nA4AkAYs+b1XWN5MUMlbiZtKAVKvCVQYbMPvSEdFpN6qNhKAy2adjLFg5GQB0D7/sn+SjDFiCbCOvmmLYy8xrMCOpqvZRei5V+oZ33Ey1b7PNeeNSsdI7Il+eArPIKfG8wwTlxKnjttbu2OUHDmS/t2gsASNI9O22RgJC6CjxjSEsBM+8oY/qABuRbHbWe7bSattis65gD8rmnVttbn7Rem1Wr8dmvmpomOMAKNVnFBaCnBbZLLZpGFLm+9rr2go+IKRqLnfsoc990W758B8p3be2YbPtuu4VNr9tlw2b4QdmtnXbFrv+xivswM4Z+9gf/GerDlftjttutcWFTfa+/+Pf2Jm1NXvtD/0TG1Rn7XTXbNhKx7Y66Nva8lk7u9q1fmtgvfNnbbk/sg21in3lnicE9r33fb+syfif/Jc/tL0v+x576XVX2FfvvNeeeeKkvetn3mpXXpY6U5iTlGD+AfpB1LkY+KeQI03SxwEcIQHWtTIisdPqaKRgRsovEmFKrwJVFz19aklYwE+yhJ7YEb1RRSt3WaZUrWgiV63PiTWI5xjgQWWEZD1NainRyE7LYwUC8sDTe9QqNmp3bbV1wT7+0U8KAPxHP/NuG/STtKG9vmZ1AkB89UDhxil3VEB0ZThj9Vo67hiQwWA7/GzXHn7oUaXjvvjgHtu8MWjjCbRjGzKZ9tZJhIpOJ08w5Zshv5/S72hyxUnPlFZQfDXUpT9aQWJw5gEmmtC7BBiQsfQm5PekEq8N2jZYn1G4B1LfpfrQtu/da5dtm9eKhCSR1rXZmWTqG5MQGWD3R7aytmaLSI36g8T8G6QU5Qp2BE3YXc4whNnTwy8NCnbydkos4BQSFLIvWMFYksuLg5wWVlNIvmtUrdMepMYVn9PGnLadpUP9gXUunLUnHnrUbvnULfYdN95ob33Hj9jm0dA+/pGPCJiDDYf0NXzuuAYRDAKgtXlpZA88etIABmH0Afqt9/ti1yHPpSDXDdnsqWSlYb/1H37brrj0RvvVX/ppqzTWbdhat7sfeNh+43c/ZO95x1vte173cpv3CTCsv5Dfav/nzisoZNNcQ8Dg/Oxmv7ck/SXAbHWlb9t3bLZHDx0WG5CV49NnWwIHAQ75TQkMRqgIjEFe/82td9utn/6o/dov/6xAPDwAAQth+MEGpN0g9OOzt3/O/uRPP2ivuPk77Ud/9JVW2bTLPvFXn7OHH/i8fosMGJ9Argvnserm/bQte/fsEhvwYx+9xd77y/8sXRgvR548nhmBl+1N0ulpELD0DgygLpKCg70TTFtJvwpQKFYFl1fT9YKJg1yUcI7w/AvAg8RUinz4JOtPzLSQvZNoDwAH6EcJ5h+vI7yCzxUOosWAnibRTA7F5oP17mwthYq4nJNnBR+95FfW0MIZAwgmJglYbGZ2WUh8Oa44nsREHrcJATiGXDm8QINRGOzAdAtSejHtOmABwBvAJSUkypyH5LHIFhspZINJawBvkrWOsMVwSbYn87KN0gcQxh0BHHrfErCpa1dNnmfZcB4vRJfoillWhalMaFI6PvXdLvHXPSXxzZlB4TnI+7wuJRzy7vNVYthTZZgIYyCAQb4Pg0WfOYirtkoSbxZg8F+ETZBWWT0fILGSikkiQVmlIkXH6V6MOVEdBiCLhKzsOrOR/kz9lQ9kI+dG8nKp6BIAGPvXHSzuPWzXdFsrkh6ymDMg6b6RxnUhpQ92TmZUeVgI/abk4DCY3FOQeiDvwPW2fn/0UAIAr77+Oi18AfCWqc6p7qMGqMrXj7pF/Wm7JInrIPDawymyrJDzCA/d8BpjsQ9Gn59j0fVlxcUIeYwWZRNrkIUwJq6wHMNORvXZWWF44sXTEqxEgWzMuX3BkpljSEcFKolFNx7zNVw+nAM5YoN+nGqHvE90v/fE2PLFSwbpmUXIvpz9oMkkdbRZFwBI0mqUUlrE/kuALLMPS1ZiUl0Cc2kTXAuYOeE/pxvsrL9S9jtypY6eIRYcaMMyANhXWyRQVgOUBB7mYwy/PQeedP/xc2S8FrJV8wA4H/fDkMJ7O56RuNfBlkuegWmsQL0aEKSB3zEgWrdl1Zm61aUmGLcDIf9m0SLJY9N4ILale5rTY5PfXmqvxt578r2D+SPbhUqynfBrU6b28rvSUgimIwuPgL3sJ4OkDuwx7kUezPglZL38W6b95tcEFKKUKsBsMfvcAzaCXKI/iXPKoHow5sPj1VmLJTAZ/o9xD/EJDNBQTC4WYGO+5l8iGZx7IEAw+2m7Z3ytavOwjuWXPgbPon9gvIwsE4luYhk1kxTW2U0CqgB85VVdSM4LoCWYewEIfjuvMphNMJp4nm77wiMCR2664YC8AQHR8dcrrQ4CeEqMvAR2stAOSy32qXoK65lEUD+m5wF/jLdDYlwmzV4kBXgSMEugqIAVVzlxnJICY4sDYC0D9jGYVO4nGIelP51uWZFEHIDcxdhq05528dtxG+T7dTZYCe7pOUDl4OedU2rdZ69kv01sr2CWCQzk3ufnMd0HnUKlaufOnFOaM1Jw/uX+7tmx0WXm2At44In76KVnMyW2BpsvZOJc4wCuqIvjMJXkpUgpAcM45vgs/PWi/k/76+VG0V9E/Z9m7P1DYRrT2+DvYL+Wn+28JM0NooQvZ/k3z1l5DhwvY0yKPisk+gKgdQGSoi/kxtPeg/wN8JoWIGYM6Xb6bVJyBIj2PImuH0iw+AJkgw0XJebskuX6ahs+dxozxWSTffgCpcC9Tt9qzbRgS5FfHuFueO95KnBst+U2cnwWXn2ZIT8FAJapvdGH85vy/OK42adSiCs1a62tZK++sAQK+XH594QvoLcpD33zqD165LR93+tuzCCp6rMDnbHACye/j8LSMaxS4Vi5/fDTo2F3kOW0owEIeZpYl1JANhxpvBMVCQo5HZd77/HZuJFMksaLlfD1Y6SlFaLqSN4QYuWQVKvVVlbU0u9ZHUTCQQEIrNQBGpMpeoMVTSZQVTyKUqowpSt9d1+/4zdnz5+z0xdOKwQkKP66YN55MojGf61RnZM8QX4gaLTbKZQg0npXScmrDqzT7tuTjxyWFO7IkSftrW9/u80vuDyyI+dkHYdM3FkVrYD+YrpOSh2MufQQAZKVq3wra0jSYFmZ3XnPIbvnrnts7VTyGKNcOHy37X7lD9hNN99k2y7Zbrs2Junu1+74mN1zx6ftsn0H7PaP/qWtdbr2rnf+mL34Za+0xX0H7bqbb7RzKxfMqrPJzzAkN6zkVehQ072/cL5jf/HRz1m3e97+p3d/v9196Dn73F9/3H7oXT+tfX3h/oftga8+Yi989c324qsTY2fODTUXFKOaygQ7uKgHnHdl0NdDKL8/L8mLK5Wx50H6O3sD+uuey4r7XaR76Toj1UVCltLnUolkzz6MOBKuWdAPZp/vX6C11BWwL1I0OJ6MrfVOksD78eRVJ9h67RQUcMunP2Onnjhs3/eed9tAYEDdOr22zfjxEV4gZYTAv+RvAziYKf+1hp1v9eybDz9tKysjMec2LmFkjkRFYcMmfqv8w+RGndIy3QQ9pMQg3kpQJJynQP2ZlEgyi5TMLzVgN8A3DDtWGfil0vposAg+kLylJ6CC42518A6sWmtQVSJxa1izs+dXbO3sGXvymdO2ZWlrZvxVrC0gD0YhcltA0cwQ0TiDsJVGYuC0W2m12GVOWpkEZOA/b6xixT6ZcDNB8rqFPAFKvf8WuXN15OCfbrwDgM48guWoOjm/mAYMAIP1OR1rd23ZVk5dsK/ecbudPfeU/eBb3movesnL7Y7/8Rm797O32pve+DL9FgbcIw8fkpT1v3/yk3bwqsRwgQH3ilfcoNfIWyvDVYF2+OjhsYdMllJpjOS3h0/gmeda9vmvPSLQ7H3vfZeSdEkJpi35/fffZkcfOWT//td/wfbvuTSDeTD7Rv22PXniiHwER8OWtdx0Hr9APo8CAAjYd/TZU3b5JdsF+gEE8n5KCZ5TAjHehQvNjQoM+fKd9wnADGCP8JF//1t/bJdfe9D+6Q++2mW+19qR449Iurxl01YFlMB+/N3/9F/tm4907Hd+43/JTMnPf/oO+83f+5D9/M+909702heLFRmS5+bcxgmWX0iAgxUY/5ZMwFe+8Gp7/Ogxu/KaF+o0/+wjf2UPrM3bP/6hH8jnTZLwdAmwn8maPIdC3uVflCUAkzhNREdq8+l3AKRy4togvS+2WvgcafDD0zlOk2Tyq3tdJHWqOpYedp6+KVDEgRU8awkdQXoak7UmUqpg0IQ/nHywkoQUWSkMOAaO4fcX+5oE8bwtLCbiJdtPQB5yuKL9jWRdBaYMBwo14drBFozvitVCF8tqqoAAlAKproc/IMAcg5foYwXWOXgXcmAlvgN+uVdjJBgrjVfjiaGkvwoU8TRdGbQXVKtz588LmCKBmAFYLL7oejgbbjr9N3z6dD0dIOTY6DtgDg+GFd3bCCIJSblI3REO4uyECAIRiNjvKz1W7UE9JfExIda9lA9g8ujjdTC2A8ADqIkqHGBl7CvLpbsd1UvCPuRHFPJgXyAN4DUBVmNVBscjRYWHB8SOAP6YSE8nbJeSOebZ4avMwlmA4sFgZKwGAMh2ggF45XVX6xiZrOvYQ47vhtVIEoOVxbFxHvTB+O2WEtoxfES9StLCSFbNvnXeT0s9EgvF+KKFLc9MNRm6w/zl+Yb57dchQMGSFTjN4svsPryjPSFYDGEWx0NWqXrR9eThNMHIKZlCZ31U4t/nvJBSA44r6R7fUU9ATgm0KRGZ/WRpj7dZjA8oTH7iM0C/AATjczwCAbPrMOyyVJb9+FjLK5sUm+srYnFRQs4ZbSnPXtkXT7P/+B6MRnldljI3byvFTC4CkTIynq6SIfNW0BJjp9EYmA2mYYCDZdse21MAoC+YiGHImAAQzVOt5QHaaGZfv9iGxvgF8JsXgZ2dks/DE34jiVdBFwE6OgCFp5+ehYL22SnkeLS3XD+uER7KADClPFjHWAPY6kuWncNQClkv7XBMCvN8wUHxHCDiJycv00o6zlICXQazSIXlCcPIkcV47rTlzx3egyxc8MyVgR/q3yL0w5/l8r4oiCquYSUROQAImefR380162Kp6/6006KB+mXdDCp9ARY4CBPSzfhMdR+vNJ+Zl/JInocSdIxF/WCHhVw4vAPZFv5m/L13m9n1L3l5BgX5DNCr4iSNAEUSQOihe8WQI9J1cx1zCXF+jiLttQwW8sX48hqGP14CVrqTQSFut5PnI5nJzbyF5PYESEaABovvWGAF00xt7RQTcSIA0xOMS7ZoKW9W8jDN3oA5tqf2RghZoaqL4MsS/E73LUnGdM8594uEgpTXgrkS15/mI2TRpT9gALGAdEjIT5w8ZZfu2y3ZKwVFEWxCrmX4PgbYyHVWv+DS50hVnvYMzOdfynEjpTnupROl+r2OGKHBSi3PJTz24r1/SIoLkAdwfTG/PUDrSNuVzBm2nhYMU5Jv6hvS+U+nHkeQTByDQmS8hG9mJFatnD2n0A7KtGIy+VqP/ZBTmzvpO5iBaQ+Myenf+JBOs9oKX78AzmDshXdwvM5gIV7LMSFUX5s6e6nHPLAjNSm+ONRlDDYQyUTXBUzGmaQzkBKrOWdKYODa8qqIbCJoTcl+lRg/N5dVRBP1VfNwCGoT2Xf6ipJ6pxh9me0nv7E0bhBY5/ssGZL8nnkd53ffA2mh9QXX7BPgKdJS4GVahIMsMw4nCZ9E+SwD2uInLA9ATVBGRohGBuNGxF47A9DPjlWyWqVu/VEvp6qJuecSXy4WBfkr0lbkLLAESQ3md1n+6x42fDfACqjhgFBJ2phAJAbhyk6tIGXwgbSMqIdWc3QpGBCDbkedVjAAg3HY6bQFAPKbk08etbWqiQGoVVQqiYd9wP6LAptNBtw+aUNOFYm9gIDo0hm74nd2751ft12XJm+rS/fusQ3uZSUldLC8xJicNRu0JQNj9Z/SG47Brwp+g9WhDbot649q9sTJdbvrzgckw6XcdP0uu/DsM3bPV++x7uope9u/+q92w8F9tnFT03qdFfvs3/4PgX/rF87ZNTfeLL/AR+69y6598c32vv/939jZ9XV72eveYK11JgwpJaji/metYCtyjKOaIW/+Tx/4K9ty6W77wde/2O574ITd9qfvtzf+039m+w/ssU/fcac98cVP2eyem3Rsu6/Yaddeu0/egDt3bhIYOD+L3K52URCQ9FUId3lBvzIQaIekFnlak46VwUHA7iJ0IvIeB3PoAbauJr8B9rmVpIBAgDw9SA1orxh9M2kY+xWEpBhPOQZqgEvaVmfMGmTwPj87nybG9VoCxfsjazTq1u60xfT77C2ftvPHnrZX/sQ7rDJg0J6S7LQqK5lxRT59VUnfRzboruQwq15laK1zq5L8Li5usYNX7rW5ekeeBGj+oT03GumZqtTxsnDJ0DBJNxjUU3ifUIzkz1TT6gIdEGerhojVcCb/NIR4fQ2RvjVtNEpAG6Eg3PdIT2ObdIpKpXJ/v5lhW0m8yytde+zws3Z25Yw1ZjfZFVdssC2b520BULnJyn1avU7PNswhJmQ0Meyf40rJa0wg8fVD3htmVBHSkoJmAO3T/WLgzD2IgKAQJ0nE7aElsP9Y5YchyHVh/KmVanygBn0de6oPlZyGzPlW8L5aPWf9syeU/Hvjy15gNx242oabNtkn3/9+e+rkKXv3j7/elhbwNpsRg+/eRx63Q499037ine+RBPhTt/6lfcfLX6fQC8A2ALrw1QPou+ryrRmoC889AjX+1/f9nm3e1BVDDp8/2HGw/z7wp39tb3/b99vrvvP1AtjCxw9wkPRxWH3btswp8GOtc0H7wm8wCiAfDD49I630dAD2wRQECOS351tde/bYY/L8A0ikfahWlyQNBkjEu/DW22+1v/rrW+xf/cqvyQcQcDC8/gAMkTMDcN533xP2b3/j9+z1r7sxXwf2+f/82e32kT/9EwGAP/727xN7ES9D5MujQaojAHzXX7EnvT5zXrLgKMiD+XtTc8YeeuJ4lgbDGOSz//bfP2X9y2609/zEj+knERjC6/XwvCAhuwDEIzikHBSxQINvXKR2R1IqC2NaaGegO+iKlcTAOTHqkF6x6pyAszKNNgzQmXyFBDjOiYlsACnNeQJ9xn/HdwIIZH/0FcFCCsZg+PbBCpsGHFNbkRJAka9SghVYBpMEGMCx0EY25+azpDg9J2mQROtD8JXSKodDLQqEP2EwBwExGDDCUopj5BooBErWIIlqxOchB3WHHU0gANYEtnoCMIAXgz3AQh2LM+MCZKPtKyW3fKfVaetacHwBDCYZYK5OiSFHf89komAERgJwli4P8d1jsWaYAgVYEKpjxj8piQ0Ak+OJwLMIaYnvhxyYzxVyUQx6Jzz93GdLKdDuDZgBTj8FJVz7oB4lhpicDkC0O6QGp7CU2cas5J0XCwJhEsR2OnhJ+jVIDYUvomHd4hqvUt7LdQvfJN3vQvZbmo8DJh4+9Jg2efnVB8WCTYz85EMj30H3X1TyaDDlPCU33e8x5FcyV1W36dsL7zUG9IU1nSYkPM8UPA0rDkbJRzBYeyFD98TuSAFmr1hnUACtxWzzOtjB2zoRHlJxfzMBimoPqskflD6P7YpBiqR3LFXNac3up63rDw7sfp+ZoQgoCGDmkk1ARdhpUbhV+A4yCQ8AUEb07gMICAgYOFNP7ROFMQIF6W/4DqaxQNpqxa175hcWsxQ79sckKQBAfVesNV/cdnZxtDE6FwdpU0pu+u403ybBIAAAIABJREFUKFiy+HgwsVThOQIwvlhJAUl49pLu2UkgbJFmzPZDZpxOiOsBO49JHmOCFOyR0rELj9Di/sQCEOxFFFAQGxjDUQdKqb5AsaiDPoiN8A3GkkzeylAPPV7OeET6z0LJeruVw0rC6zD89PDlbhMERVAPAFixvZItqEUXZ+6FDD4COcprGD6ApTR3Wvar7+Mb6NtkgTlkyrGtsC1o+6KrxmW0fSJYpAcjrlNe8PEJdqTSx7+wIOUxh7ojWGG0zYXMNzHfJLhJt7QIOQirq/RJAvqDuRXMK7HvJrzemNMSVpF8/aYDDx556MhE1SNUJJJMAVnw8IM5HKmttdm5CYZUgH8ByKfovckyHRLCp+U5l1558UtYb8ECnJCsEv6wQIBFCgvJoQ+KG8dHopJskjyAQ/WQ58ftC0opaexL8mtXKGiMFN6E3hYFNzrYclzrnDzuzL4Ac0sAMM5T58E993l3yI71eQbQ0ufTnoo6fuoK4KHqxqS6KdikAbyF790lWxY0l1cacPymZDyGh2OEcxT+haUEO0t3nd0JoMz1upi/Hsf6DyXlxvX+dom5wdgDuNViZ2G7wW9Dll6yFGNeD+Numn1YekhOg3RilMpZ1708fZ5NX7raggSTHkAtXLp/bQB/ZdBIroPORA3fxfZaAlg51kzS9bmdNuxjg1zfi1TfMs035LETT5T/NsI5IviiDAGJ16o/rvCI1xEAEt5/gRvxOXJfwD8tujBOERN/UjUSxxeAXxxbSIGRMFP4fQR7sL0Jr0Lm324dk0IHsIdLEuPphOPYLucEAAgD8K2vf5H2oVRibFR8XBFYPAqvMhAkP6/Y1nzmsWdHowrSG3TwaKRTJcCTjFCOsZ+Oe/35gALgjyJmgyxD0uAYcJDBCpVW6WKs+LiWnM8HyHyUUtWX3EpSPgASri8DBZdPKbQAphITs4BAY1WJVfSmj8QiuQx/Ebpt5Msu02CwXEVuOuhZt7tuX7/7HoF1AIAx6M8Nnw+QSklwfEZScCpDTa4CLJwhQdgN6WGonXzmGdu5e7dt2jSfDI491ppfAihGyIgmdQX4lyt+d2Sd9fP29LHjduvXnpJfHyy8Bz72X6y/fE6MvlF/3TZt3WY//9t/YFfd/D22WF23Zx593D7+kQ/bJZcftGePHrKVJ5+yjZvnJQPmu//x//oDe/jUs/a9b3mbNZuLmoCS8teoEt7Qt0pzxrpK7U0BKGvLXfvwrV+2l1yxy66/Yb899OARSV0pm/e8wM4d/6YtbN8jBmKUM6fP2NnVltXnarZ386zt3rPLdu/aZFsXFmxhnljrdA1h2/BQrXXWbaWTQCLCSKozJBKOJAlKqxh1ef/FwBLpLKU7YnDLADntWRPBakpQk2RPq7U1fU/7A9QD3KvUJVFTHXXGYPYR5P708YdoWNUH2jR01JsZY5DSsfrGhWywzDmsr6xqWxEC8ub3vEsrYpEmSofTZsXTn4sZVth7bVvzTmNYWbSnnjlrhx9/3K7avtMuP7gkX0DArc5a3+qzqdGNCUgMsNgFAGGYsSNJism0WApa0WaSTqQIIHq6UPIhEAkhgWEAYaQE8+z1u8Pk5xe1fNQRyJ22NafvHz/bspNPnrbV/oXs8VdfmLf5uRWzDkyZWVucd/Zhe2SNhXmrzBCs4osCsQrjACAsH0BOpiWsJsvgW8yo5L8kpqD8r6qG9JJBAybyC6KpVwW+poieFKuuhQPCVeR74KxhBrQO/pRpxhkQ5QRXz6U6cfaEffWLn7NXftdr7LUvfomdX16V/PfQI4fEAAzwCykrnnYP33fI9u4/IL8+fPyuuqZpP/mOHxMzD2COQljHuZWKHbxir5h4mzZstO0b63Zh+bx94P+9xd7/wU/YNddukQR4796NdmH1abv/waPy/vv1f/eTdvml14qxRyDHPQ/do21uWmjaK171GoWJ4NNHgYH4gptebi99Yfp++AwCToZHH9+77kUHJeM9ffKQwkUA77Yu4m3YUqIwgR98Vm9u0Xb/P8beA0yu4swCPT09Pd09QZpRHgUklCWQyDmLDCYZsFkHnHBe57Rrr71rr8HrgA3rdcKsA/ZiDDbBGIxJJgshCQkhCeUsjTTS5Jmezv2+c6r+2zWNeO9dPj71dN9Yt27dqlMn/PaR32P2uEkCOpkOfMzCWZIxDw0MSt5MBixZfX97/O944sk1YjJyW0p9X375dfz2zy9iyvixeP/7LsfotnECEfnbuPZJSMeTAvUo8eXC4A8uBARtISvQAEGCgPrdewWuf2ML3li3EQuOmoePfugGhPJgrkcwkMnBQ/QQsQF/Pd8P9apvbP/5cmV4jYVLmJRV6YdMDvfggRK0FcjgQny4lB01zd1netH6BOwIbPNsQpOKcj1NUFUITLh3HxcObLkOO7b0DST4pwAGglRso71UVN6hmuV0SaxiMwr4dxINvYcZpEOLAS8rlneX9wXUANoHmFD6KzN+f0wCgDxeuAgcl8SKEhvKf/373YeKcF2mqTPggf1DJdiyI+0DTEbsTP0JL+31DEk+y5ZsLNagB4cMLFRnz7P8xICTzMz5v1RRGLLGnBw4TN4ViBakA/NcDDwj6898/1gH2EcwibMx7MQ0LBeieuLusZMX27Hs+kLmnyX16n749FvzALRglzTfb36CxOQkuq8EPYMEztBH0cmUKaNmsBkBSZcYzGsyEJAAqLELBQBmh0EpKxcyVzkxZUbckiMX+M51HjHhv5Kg00aiUEEs4QJI+LfehxxXRlJWVzej/iEnfCtFyX2MAcgU4CT9/Yzh6eWqjvnkAsQi8MMzBIwpa7K7Ecf1zD8CNTp/Dx4S4ND1hf6SFab+ccafzDonyQtBNAJG/I9Jq7wugnMc4HX3OTsX+kZxICybCEt9NY83SS7zkgcmko0udIYyUsnNPfNPA20CgA6osmKrBTQNHIvScetc2yOgyz8rFk4h2baXIRNMJnhHpp9j+XlLEc96IeCpes/BP0F4Musp8fUgD5mFZFv2D/RjVMsoF9rR1Ozud6Gg8zbZr3nghR566qN5QM6eBV4LByAGUkm14KXaofeeSWcjcJD1i0QCsgcTjfItDBnNZmEgZq38GctijrGvaGETBp6adDdkvdn5Eei1VF9KXKsMUJWUK6+6ipOseXm6Apgi5iY7cR7oYn8lYHER0KL8lwBgxKzzBzamH/cpIIJjHp+obMw/Y/CxzOhRbCoPez41kcD6IFscToWbb7iT/PO6NPbxXoORT59/5ozV5+p9BUn6oHJSp8Lnw1Qu9QoGsbAQZ1tAiX1ZgWwEOblk2NaQrc1UeD85I3uGGCe+60GA0IJqCESwjaAcm3XRPB4b+Jx4jzi7P6FXHIGFqF5FwRHu/aIlBA3IujZPuMMELYR+fq6tJQjs/PVCmeuq9bsixpVJho0lSIYgPQS5tE8aL+DHvMLd6dBLd+Q7NAQfuQ7bXzKkLRnWrs+2eytgi2CXgZ/G6jJ2kGwnPJ5NcIVe2dHiQZfoOAE7S2XgwzX4e8hYs0AP2y6yhfByWXuPGJimSVBjYgahCQbuEZjjNubhaNJvY9lVT7jq9yfpsGcJWvJu6GFo0mtua9dPYGtgMINXX98q4JYLQThLAg7lz+G9C49vLFH7jgw9WwzQs79r60i4H9aXtwL3THLO9cncM2lw+G+Y7hx68NFX2JJ9a9cJj28y8VpJrq1jMmXuT+1djU8yf7ffuI1JzvmZgJICeTw4r2Aez/5zTF33jIXb23HtOAqx8YCcnknftzMgjdYNtJEKPQFD/z8x3QLwL2QM6lnz/c0Q/Ivq82HSgHUO7IHVpLtb+K17RsoRM+9w4Jz27yUHIXAZnWeezFC3jxFJxx7LCNOMJUn2uFctuOjcQ2KIJMD0AKSXNcO2anyN7X6JAOTvMc8t8kJ8fMveirz0mF6gwYJ7Mcqs1c8WsgMQgXhmsSeAhMimY0KMqHwciMf8Da4UHGvQD6DYfhvIJ0Nsjy43ELSokImVQ7zemSTyxZH34FuqnkEJfOn6UZfsSaozAJTXSt6pi6w2xLY+wZzVq5eJQTPz2KN1uqI9e6mvsf1cZY9FScD82xiAqlgNDijV9vESMvk8dqzaqL8P9HYJYJw3a2Yk+9UPtS+GoLDMM28oU8JwtiDJ79o12+TpR4bfgW0r8L0vfQUtdVmgvgUDg90YNW4C3vGRz+HUCy5GITOAB/7vTix9+BFMnDgJQ4WM/ALnH7UYG9atEWj4zf/4GlrHTMD4hfPRfsRs9+DRn8Oj/kxDDmnaLJNclm7RcSQa8shnitizP48H/vIY9i11QODxpx2P0RNd8vER80/C7Hlz9JkDeCYFb9mxF4MHMmifPBoLFkzFkdOmYdTokvwPCaB1dXZi5eOPaZvurgExr+YedzYa6AlHL8cgXEj3hD4/8ToMFnPoOtSH3dt3IZPJ4ogjZmLKlAlIeekx774BgZT8ymeHCZ1Ko/Sdc1SQC9iFBP90mxJpJMga8d4anYc68cwTT2Hb5i249v0fwNEL5/ogDiA/nBVA+Od7/4RYTx9OeM+1iJcogWNn3zmLqq4TyKbMnSmSsYL8LGl/tmnLHgVmzJ41CzPaG9TQcaE6mABgPGmyZudZxFn1gq93embKRQzSa9CnE7OxyGYGozCP4byjoGufDWSfVJDizjUT5kFB80EYLqClpVlMQLIqkclL9pum904uj137cujoLiokYsK0JkwbN0ZsP60rzmED4jFnpk8GKxe+2MxQm+VQ8ICsJHGSFbKcyQZ0zESb/SNbUObanHXnwCnuvM748qYkkD6AnM3n4J37YXkq7KTMxOO4CjCY9NW5hOCfGtWyOz96MZYLvUr/bUsNoO9QJ1Y9vxYzj2gVYPXiCy+itbEe51x0vhiA27bvxIRxbQK+BvKNWPfqMkyc3CbGHhcy5QjCkT3X2dEp5h5Ze2QOUqKrOhYvYtPWbfjqzf8toO/Gz1yK1koCvbEC1r+4GX968BFcd/Xl+PD7Lkcmk8KKVc9p/1eefx5OO+NM/PiXt2H8uLG44Zr3an9LX3wBd979ED758X/CJRdegpdf+ofWZ2iHpfHaOhMmjhKzkAuZfWQeLpq/SJLgJ194AY88/KrCSFqah/Ho0qcw1JHVfgh+EsQka7BUGtD1dPa5+rB97w78162/0D55jsnRjQIkV6xfoTCQM848QyAkGZMnH3s8Nm45qGCQ005YIADwkceejYC8D7zzMgWBhOCedgyAv4VhIfQL5HLtdZdHHoFkBVIeTI9AWwwIzDDZiwNhAoB+OM42L1coId3ASSOXMkYwSMmx7Dx7pnae/nNetmmeJARs5LNHj1gCiV4WyOMKbPOzd8bws7ASl2jpBpFch4MqEWYIIhLoRgWNZLHJD4pps3l9T8YsfQm1f5MgB764Bvbxd4EK3h6DTD7O+DuWhhvA5YYzYkXbIk83+XVxQEh7AO+RQiNi+qP4iRO2rTmC8061MyLQgwM+pYX7NkfgB8pRAIjerxF65I5M1p8sERpSuiNKSubA0LsZ0z9OwJk6qLxut48wOZjXxnaHjDiBq37AK3adUmLddTam0wr94NLkJyTZkXY+XJaSSvDLAX8hOy6S+5KRE0icyYTjNbCjq3L3AzEL/bBAECtnAoShH+EIBl50NxwYGLL/bLLSwEf5Afp0YOvLso10QJ8Fq1VTjo0t6EBvVwYcUIahICYHdmXOfpj1s9gPq7L/nL+qK1c+IwTGTdHA/ni5VGUALly0GHHaQBCwEcOrpHtlDEcCDZxkjoIr/KAg9GV0/cWCWHZhwq8FSlixGfOPViuRBFjvpjqUvDyYdVuBDUq1d0CHMcW4H753DOwiaGkAIH9z/psEXN0EFQGXPC0/CJJywtkHXFBVYs+nY1rSNNzJfwW+1DmfUQOqLBTDzsVCUXQ+CtNw4JjdZw6CY8VhVOodU472Hibfi0BAn35IYFDtzGHsBwgUFLL9eP6vj+Cst12OVHOrA9P8UvOoRiEf/NlAWqocJPllA8ZJB78tAVkFkfln0STdIainOuiDTwi6cWJFEmCGSdCQhOCugj6qQCMTR9MpJgvTY9RNLfLYVkfCemNhKTonL9llWeeyboKJk/MscwG0HrQ1EJlJxHX1HvyWH4ADtmxikcCZSXojKaxni4bsVB4nAtE0CctrpLrBgcU6D9+ecKKTrD8uVF6wvWbZ5jJDKm8D/Lg92ZzyBDT5LWXPlTokCRD7e13IDkt2S4BbRWAefx6UjW50wPoLwUALCNG2TPYl61fXw2TfaqK5AX36rVhGkv13TS64iQMCftoHQwX8AFT3OOauU/JLv4T11ACuWsaRZL/0eFTFrrII+acx1mqTVNNNaRdGkXKyY5PIsqPIiS6TbBIA5BICRmQJmkwzZAgawGMMQQN1jH0WgYG+HTUJMfdvwFstwy1izJkkOmDuWRkRPGNAhBi/NZNh5tcWlSdoJeTaCQNUwxTcyBvQ6YYi1p35/EW+gNYuUA5Z34DhwUEBeuY1qHdCraT5ML59IaOQ1877YuAmz7EqdXYsRZ237EIcrhKx98QWHNmfCH33urqdn7MFgdi9Ieh3OICvlqlXKw2PKqj/UBuiYb8zTIOLHY/9ptCj0jz2eK4hQy8Ml+G1Rvc38HF0x3BAi1KgvV+f3XMLH7FzsWOEx9Qe/DNoLNBwOwMLCQiG6/JzGOzBczdPwBCArg36MIByhAzYS/qJAeiZNQuKgPVngNkIEM1f2JtAQP+95MHeV9fK4E3fBYCh6pbHGCLvPx/CQRDQALoAJtBu1W/wYJol+BY5Pg2YgZb0W1tvzGIiDLCxdSzwg3+b/DdMCBYTsIaBuGHjTucB6ENAakFHk0dr2FCbPk0CAVWNBAA52JaPhgf/SB+Ox8kGywmAY6eInUsy8cj8o1dfjC9eAoBJxwBk3YxVSMsl6MDZXVdZDQSwOPBQjqWK5QFB7oczXJy1VeKg9zORBLjimIJhCIjS8urpuRYXg61Czz3vt6d/jalYLIvpNjxcxKpVSwUAHrFogTqivCYy87iELx82xHwxyQuKV1Ny6XycuWdib9YMuClVRBEb1m9Bx+49WHT0sUgn69DU2ipGY9GzA0t+ppr7InvQQLAYEtoXyz+TjeGZl9bJ7+/Cc07AgqPmCHzr2rgLd/3Pj3HBNVegpW0i1m54HZtfWqbzuvErX8SotsnY9PrL+N2vH8B7P3CNvv/drd/DeReci4fv/j/sOdCHa669BldfdRV2DQ7jnEsul0FzntfkG4McX9wmu4kVkayvKIiksaEhYgby/Lr3bcPSRx7DqmefxspXV+D4M8/AkssvxRGLTsCsmXMUmMKF6xaLBWzY2YP9uzdjw4ZuJQ/PmTEVi2aPx9jWFIYOHcRD9z+AXS8vxatr1uHqj9yE93/sY2hoakIWeTHDCCxJaVeqgBwZymV3blyFe+66D90HDmLgUBdaxo3Fh//tG5hz7HzEshkk001g8Pow024bSPnnfhAxADkgyWYLyJYyApi4GACYItsvTymku+9bt23Bf//r13Wcr3z361h06nmS0CCVQq4wjPp8MQIAF7/9KiXrWvKx6iAZqUTbY/XI08cnN4x8KYOVyzajq7+MU45biNHjSgrJqG+gvxsBLZf+VW8eh+USCI4TdCaLkg2n2JTlogxM1WCkmZpbryRLmaT63mV2uAAkK0hU6kC5MY8jBqBP/eV3/I1efVxokJotsDOeihh/nQcOYsLE8fL4izfSe7AZzY3szHmJqXXGgtYuNBw3prcYm16jTbAlQc9Betqw4RR7gjPbMc1K54vDDrBMOq8DSX85+Cb4XqaZKVmfjgnppDXu4JKoBYZRvFaTABsDUmwJmb6mNcBIDfUhlhlErHcneiqdaItNELDHVFsup5++UP8S+GMCLv+t1Dkwj6y4tes2YsUK58Xwmc++TyEZlN82xNxAg5Jf+gE2EWAl62I4g0cfezEC7W648krNqDFY49bbvot9HQMCEk9YMAlPv7QWN//gLpywaD6+9tUPo7e/Dx/86LckG/7FD2/T/r/5/a+jDwV867P/JkDum9+/Bb2HmuUfSE9Bgnu3/+YxPPi3v+Cm696Gq66+GPTmI2j4H1/7vEBC+5sS3o/f+B6FmXz2m7fi+kuOEfuPnoaUGfNaCH5OnzFXfoEGkhK0ZGAJfRDJCGTK8QbPWHxl9asRO5A+hz/5n3uVKnzrt7+u86eMl0w+hn+YD6B9R3CPqcA/uPWOCOjjNgQJLTDE5MAGDvJfAotMDg6Xg8Pu/aDW3kt3w99F6Au84whgieHkfdoaG9MCO95EyTeJmwfc9Nx79h//DaVvoS+gWC30EfL1leCehYCwFWWHnUAJgRa+M8nUFnDAZ8Wzis0+wxKOa4F9DsSampqdQbKX3+o5CWb+w3MK05MjGS3lsF7Ca+bGlNBmyMBBnZN2Eoggg9gSKbzPD9tVSdg4+99YBfMIDMq3kJOIPlgkvBfyVfML7US41CdTLr1TZCuX5GkethwKu4R0h62KjUgrAIW5+HtmfryeYWVgweDQEIyVR6lzGF5i5+DSlt1EgpI8/aCdwBoHpAZ+OmCAHnsjqp7+YKea56Py90BY7Vqh51+Y7Ms+iiVHGzvRwj6icvLy33r/7rLvjUEUXUt4772kzgaHpuol6KxgD9Y/+ujx2jmoTzhJuvz+lORnslhnaJ33CfOUAO/YdxCXXXahrEZ4vTaoMP9I9pwseXU4X5AEVWw69kPkhUdgtmr4becfAlMMfLDFZIgERxhsQuCPfUljtnPQQpGThczxfjp/uepdIDhILzey/igF5r+R/JyeuV5GKmalSYt9H4rrG9jigjVcXTTAkSBUdmhQybgCgDwoFXrX8Uwk+2xwjEGXdOsnLb3kNmQDEpQhIJn1g2W2TQTIeC58z7FdGM4MId3YJEsS8xrkcSxxeOPq1aBXY3PrOBUEwTVNIBBgC7zuqiErPhnZW3NY0q6lAFtphgm8bFfM74nHNdsCA6uSnIj3G8pjVYB9gxisApXImuXEqB8kugRrJ3d37FT37NMuJbLg8+VFNqWAVIZukLmm0DBKr9k+uEkW/kc1AZ9lje28nJXnwmebC9dR38+ziUl8YPtr4Rzsu5AFqN8VLOd+o8+x3ygCAA3Ipu+e9u3b8xzlt569QnZluUCPVzc+sVAOSwjmmZi/pIVOufP0zHJOZBULYn2bz59CZsyLy495yJQh49MSjM3zj2x4tjk2sRSCgDwnAqRsIyysxGTBlnbN8grPy5WbAwX5LxU+8mQbHIz81yLfNRlSuraF72EHAvF4iUgyLPCO4LCfNHDruu3sOzHNtB4Tv0eGRZgM1fZNaS8BwIH923H2knME/huDTRYg2eFIMsxjHc5HkJJhhk4QeDLWYShHDn33jIFm/oRheqwxvlxirQu9iBJ9GRyQzbwpoTViaFEN5X1PmeZLkG0EWy7wpVQBe5DRvAZZThbAYs9ymPprY2P7rTZZ2pJ8DVB0xxjJEOL9UNKwpLYckzirFXbM+L4wn77a7eyYNsNvACr7Epkh1982XzwDbUMPvbdKxeV2BPUMzI2O40FE/h2yO40BqTIPQ5iM1RaUcWg1Y96UYWpxbUIwy55t/Jvqq8nAffgN20Qy7UIAsJpw7K7AWHj8bCw/An92/vy+NvDE2IWaWK334TJUsgUA0uGCT1RGbwIsqyUpH2QfXkOmKvt9JL1Ygm+YnktgSiF3tGGjbUOlOIIJGLL6Cuw7sB1g+Jsxme2z9wh0Y0ga8vn+Vz7nQjhCtmq8Xoo0VwudHJrjS8l1Wdb+3aO+tJcfKk3XbEMo2zXfPrVB1aARKwVdj9NJu/vj+7b8x01IOt8/fa5PuLG8X1ROvk0UizBWhw1b9kQhIDzHiK1IcN68E30ZmD9iFGLifQjlAVhPAK1MGU0RFUpMaI5fR+8fhiJU3Esy4UA/sgUlD2b7zOQrvry8BpE31WnznSTDXWVVHqwKJ8+WaoPAis4IAu4nBBcJMupm8F8fdBaGG8jjwBuEEwTM+wraTCYhgUrfKSAD0LbbtH6dGDmLTjk9mjUdMesUPvmeCRgORjjYMfmu+fcQmBHFn15i9FQZcuj52HFVLyuyE+nrRwkwl7pyg0A21jd6ChYqOWzaOIAnX3pVXnpnHDMdDWnKXEoodfbjpaWvYMEpp2nb39/+X1j+6F8xaf4x+Oq3voUxM+eie9smPHzvH3DSO96PwX1b8cBPf4QFc+dh+QtPCwCcv2ihfACfXbsBF1/5TjDpmYsFd/Azwzv4UiRA2ZRoRKFY7VzTopd/xosldB/Yiju/czOefuo53PS5L2PJu27QLJMkSbwlec5yF9liohwroJItYbhQxNb9RWxctwEd+/owZc5EzJ03E2Pr8lh77+146G/LBLDNPPqU6A5Q3mELO/X9Pb14/h/P4g+3366v3/2R9+HRe3+Jnt4GfOSr/4r5xy9GOZFCcxIoZytINNILyunuuRAU5MJGbbhQEMhIxl/3oS5s3bMH08e1YWxbG/qG82iRf04MA/39WP78y2hCDCdeeg7i9AP0J8Ug5XI2gz8/9Be09vWhFgB0fkyOwcaxUiGfQU9Xt/z+8gMdOPaE4zFu3ESUM0UU6MFVT986B3QZI851YHJIxhniweffgYAC/xiqUnL3yFiAel48q88m5AiusZG3wSt8J9bAQ8STkhFlBwfF9uvYtx89gxUBlAz3mDR9HMa0tiBdxwFUVuBgKuVkYuW6FOgNaIs6dgZc+A541A6or1GJGlmelyj5wSCUbYekVb5hTCVcuA3LTs+6CIxJJFJJNc5kasbpG6qJA+91l6TE03tsstPnXwpKGGf50cuNEwwCtwto6jyE1jEVVDo65G9HL75UcyNyw9XGl0y+A4f2CMij9JUhHgNDZUl66bG3o2M/RqUTaDvCBYEkCgfkt5doqEjuyyVfaZK/HoG+r//bT/Td1/8xzmkwAAAgAElEQVT1JvkDxurSeOqF5ZGPHqXEPNa3fng7Vq/eK6Bu8bxJuPv+ZyUbPn7xUQL4nnhqNf771/+LT3/gQ3j7lcfjiadfxE9+9gfc+N4P4vprzhFbj9/d8asncNWlp+DqK88QiPn5L39fab1MHn5t/Vodl+zA73zj6woAue+BZ5X8S/YfZb+r9m3GEclmHH3UQgwMFSN/waVr9+POn9yMye0t+OKnPxmFm7C81m7ag1WvbcFtt9+BJUum4xuf/4zk0F+65U6MigH/+e83qQy+/I0fScZrDD+CdwT87LsQDDzr9BOxZ2/HiN+5D0sSJgPQ/iaYyO9DILA7XwY7DAwhMo87Yz5T7kr2ktJQCUx7AKlat12amYFkTrrrfLrM4N7wL1mFErhj0Fngl2XvPpPfqj3yct9aoJCDcCVrWjq5Z5dxfxqYKRXSvU8s9MG+08CYg7rgPUvwydJ4Q79CSyDmfuSny0Gd9+5jJ0LyTUmQvJ1QktPxTAIeBgOOyKqiFDhk+7FDxm3NVoFyX/lY8Xn1ymljE1r5EhgiE4jnSNkoU8qNPRI1MDzHGCdE0pL8cl0DlHhNGpDKSoCdLBfyIGmtQhR80qkHALlPAqGZXA4tTU3VlE8vNwuyqdTWZckKItOQsqSEk800plOg915jKhV58fF4YWiHyrVSEhOMLERaQBBN5MBcjOkgNCBM9jVlgGv/nHcg5d6WIF2bqmvsQnm1xShFzAvAs1TpsAztM0E8paCSActOuS8j+takmxojBqrKyg+gzR9T34l5zc5uA+rKtIwpKknYPADJANT5e29IMUvlb1eQ3FmTMpWK+gcEACMAzSc6k9HEhc8BwT5L7rP+ozqzPu2UoIqAJg5oaaVBuWuJckzaiFSv3piDxtQjyKd3tAeedL5e/kqPPf4ueWyagIDv8LMPW3EhHQrM82RJMvUVJMLkWQY6UEmRI1sjjQqDw4bc92Iik+kesGaUtNpASaubANdzHQHGNAp0LDsuZPqZwX8ov4t8AwtViwGCq2QpUlIRpgITNAvBVAPwFCTmffH47rZ2KKw/stqI00bBgYV2j8TMo+2OHwg7kM77pXorAjH/fR/EsaFjAhot9MWOneb72SuQQuAoPA8Dcx3YWkVyDWRUUnUirokVk3+bpYq1qyYRFzjGELh8EelRoyNze10b//MMPQM2+ZyZ/ybrFAE6XVulLH9lWzLDGYG+rAcm0SVwWyYI7EFCV4AO+Da5MEEbS23ksYf9ZK95CFKdpXbWl39OPs4ucVlsUs9a1a59OauNJJOPAWyeAct7FQKAZCQS4JOkmPfGsw9tnMTfeV+sHMKEcfMFs/simTnT3+OO2dnc3CJQ3lViBz4RCOJivnOh5K4WbDIJp4FLBt4RZAmBE8lNDTzzNyKSlHq2Whj8yO0JzhkD8JTj54nVbWCIa//yIyTDAvhiMQFPBJ0MEAzrJz+/lQyUIKH2mytEIQsjEo1BOxsHcEayX79zgpWcwJY/XGCvpWL1aeHV5Fk/Jq8F/tS+BImqHixl2YXXToBJfn8CFR1LcDiTVbBGCP4ZGEfA0Ra9c73M2oF9VSBWAX6yUHBpyVx4zgaY8u+QrWehFybJDeW4oRSXIS57DrkzsGCXkK3J78nUi4Iz/MmGoJZJxEPPP1e/qqqJWrZbeN/5W5gMbdcWAn8G/PI381MMmY4cp47wdfQAmxQWAchNohLLnvWgts7ruJ7kYr6ALGO7v7UsQa4fMilDdmDILg3Tgt0xaiSgeoe6nAFbDADk3yprKkg8uFfLsguZbKa4qU0JPpwfYK3cN/T7i+okk4A9Q97Y/LpuVGR7JSltkBVg62jsHYRqRIEa7GeQxCIlW7UWWNBIWC/sfAyotHFuuI7rE7lwEwsysWunvYYBkMS3HntugzZlCrAFe5DtZxLfiPnng1EiG2GbIaiUPANQFZbsGyaXOIBPjZPFmJdiqCRiAgBtkS9fnGlCRccClN9YlfXHQI9aEJAVQpIm/8CTecROG19mJkEnHEg+kHVc2VEr55jSOtLwkxJler9xoXRID1JdQubIfMUUuA3TxayDXS5i80ZnTk0JcC3wx8ZQ8q/AbJkNHtl/QoqpFvH1mf59bJTNL5Az9AMHDuAf/3gaRx45HYPDBZx88qloanEAhsqSvjWWNhyjjCoplmKhEsO+ffvxzMsbMHHaBJy6aBaSCSYeF9E7kEWrN5rKEVDrH8I9d/8Gj//hdzj25HNx/gf/GfHGFLa/+jxeeOZVHHP8Ah1rxdNPIbd/E3p6hzE41IvmplZceN0N2JVtlHdfQ0OrGHljmtM6poV3NKfdcRWOki+gnGAiLJNgiygyHTpTwuurXsT3PvMJyZA/9vX/0PF4vQf370NrKo7eTjcIP/Wq6zBukksPShZj2LxjJ9Ysf0VBJpQO76lMxOCON7DjHw9pHQJ6M046BVOmz0UqTkaHT5P0MtPlz7yAO275Dvbu3Iwl774W173vY4gN5NCZ6cHMOXPFBD04MIwd27aiqX8IYye3YNdgGbPaxiFTV4fBwS4dp7l5bHRPxkxtl/xo04bNmHnEFLTUJ7FuVwfS8TwmNLahUOhGb91oHEmwkgabDfXo7O5BX3ef9jGhpUkSYUqAj7v+WgFLVn1MEEPZMmcfug8djMI+phw5Dm3pmABTAnn0Q2CKLRmEWijloBCGUix6I0Se1XzOHPNPEl3zpmwmKEffpyxGNY3SgJNwHU1BubDxDo1xCeIZmDdUyqK7J4Nt2/chP1xEQ7oe7WOnYNL4JoxqqYKwSvflUiIgSe5PCmWf/FzH+UkO7tmh8PI9hXuIyURQ0HdImQTnWX9RQhfBPP+Mcnuy/5jmy+2U9u0BT3oZ5umRlkzKX7CULbiBWQM7FQ6WVUADB2qcmKNkgCitZwbwXzIxc5USUuwwElQmwL53C8Y2ltC3c4+krpVSn1hsXZ0HlfZrwRwLFjqPOpXnoAMk+RsBQbLjGA5C37vtuRjmT0hj1pFTtQ967ZE1SECRabkP/uVFyXzpl3fu2Ut078kA/MWv/qjvCfadccqxGOjdjw/fejvmJI7EVz73TwrQoGx4x6EEbv7cFUoNJpCYKXTg1u9+W2Ek3/n+f+m8+DfBSYZ4EBCcMXVexAi041jyMIM67v/jA/jIB6/Cu6+/VmAm90NQ71Mf/ix27+uQzyE9BivlHsyYNB7dvf3y8fvJL+7AfY+9hi/eeLXkyQRQj5pzJNINKcmc77zrGTz6+DO49ZabcMLihfjZXb8XG5AA5eWXnYJf/O89EfuPTD6CeyYJvu2H/66gDwKEXPg3l3AbhoeYJ+C7rlyCgYFB9ObK2o5MQH7mPrmcfsrpkTS4q+S8tBSu4b3nSp69FN1kfqBnIGV8fGfRliBP5qiTy9ayWAjIcBDJwQnXNYmtBXpwYGZef2Ty0YeV+3Lm9gTUHFsuBALDlEt5ArKDwWdC7NkqAOiaDHqgOf8udgYp8yVQ6NhrZMu5ial0sjECDnWJ/sUrkMyzELUeBxj54aocmmnHBHg4mcEJhUJe3op1nGQRZXGkx5+Vo7EAyRA0UE/ySs8YpLyX4CEXliF3xU6QBYnZv3p+6TFXLAlII7gq37vgGtyg3AGDNrPOPgwZe2EwiHlAVv2NncH1m5Yy2cjee7GWAccwMvZUvNcft5U8jRJpTuZQRm5ASJmyrRyaGhurTLg6+qa6JGC7p2TdSJZBUNgDptpvqQQO/EOw0MrLvANNSshrYzkQmLQlCht58xW6cve+mD4jSr5gTtro5qNkseDBOIIrnDwR8ypIqDYAkJPUm95Yr/3OXeDY00qJFhhZrzqjEg2ATz5LCppgQIoHiHIy63bKsjQ9XgMGggE7BIjJ5LL674AkP2nM50RegSXvL2S0TBfOEYJPViwEhyj/FDuM8i0yPsnj9wCKyXMl6/V+cZx4lm8bmSw1fVTbF/uqlMHyb1celPk4IIbPxFB/L4ZyBbS2jEID34e+m83zEbATyG4ZaCfQMfD9I6ZiZEkxFRQewf680GfnI0xPlZjz0AxZheYFGHoGumursrXcM+YCOLgrAn8Rk8t70tFb0PxPLQCN7WHo5RiCRZrcCIJEqnW1LLDIJLz8l2AggSTrW9EKpT5Gb0aGg3mGsN+fsRdD30KBkJ6WS8Ya90V2HSdcOTBmOyC7B18n5UPtr59tNZlsbJkIOPMZZbxjQ0Oj93T1Pqse/FOQET3NPVDG6yLIQVags1QiicBJeMPADa5vvn+u/BnCQfJFTGChwFWFu7y5nbJ98Xd69Rk70diD4XvEgkbY14rqtgcL5X2bSLhQPD/xZPfFmJCcXBFISfA9XhfZH7DtCwFAA3LM/4/PXLqlWRNaAl39/TCQJQIAPetPdS6RFMuR7y4xxr0frYU5WBptlCYbtG9hSEQ0+RPISfUccgDsh5UE3+gdRwbgORdeIIljBMB48FXNlq+EBoZFk83e/8FAq5CBRkkpQSguoaegne7/l6Q0bLbHjmkZ4SFo9hyhtyDBSXkSst0yEKZYEnDHRFdjUxrzOwS2wmMZ6GOATyTl9Cm+AveCQJ1aNpvuYX1DxFJTmZcKYkeGISz8ngAqGXj/f4IzasuNf5N5yaU2HdfGPQaUhqEZtaAYtw8ZcFY3w/RkBzo7pqJb37H1uIS/RUnMXip9OPanZNyeAWkpzQTdQiafcmy8x559pmQ93cxnqYSBwUE9G+avyPOw0BidkzHU1f8zQK4qIx/BZvRA9+EYgrpWz4KrlRurjXsL9p8BgW+qY28BABoT0O7xW7H/Qrafrjn09QsqcaTYsf6DB+nYRhsz0FjRXNekv+a/F+2KfV4LSTmMNx/vpQHZ7CTXJ9/MAAyfLbINCXxGMmKWLdu3Bmd/F4KEkS+hBYWwvc7nqwCg9wBUN9qDfWqrgnRyO3YkYfZfxJ7avk+rhcCXrRwGgvA7C+MgO6pSovEwTVlJCPAdeD8LJ5Yk2T2JuFhuLqY7rgI0Zp4aA9JCfVqojslOcYUpiwyocF5JfIFQAsxFgSGUQSqpzklnafyczboBOReCgKIKxV3ak6q8p2yuXrPyTRJgXncYb11bDgYCcjfJtEv3igYFQQn39vbi9RUrMXvOLLQ0t6I53YR02iev1RPMcS98suIa61Lg3AuZioOFCh546hWd+zXnn4x4LI+EZ991d/WirSmFGCWnCaYPFxU08srag1i7Zjvqch0oJ9uR3fsqJjYUMO38GzAx1oMVT/4dB7avRcfBQ+jtOoRYfaPkugc79mLW4uOx5B2OfdM1VIGFdxAMPH7xAsyePgopGfSWJf9V8eXdUzM4OIg7bvk2lj34R1z52a/jwqvejgM71mPLP57B/Q/eCzS0YMnZp+Pp517C9Z/4BJa87Qqk6xJYu+wF/N/PfoyO/V0KM7nsAx/A4nMvxB/u+DneePJv7r41tODkC87Fx7/4JYyfcoS+U7hHqYCuvftx85e+jA0rX8aU6XNw6bVvR+vUaZja3IA+73GBTAHPPvcINr6wRrJgyna5XHLTB/QvffyWP/VcVE9G18dw2hVvQ11fF158bqk+LzrleNzxb99ScMGMBXP1Pff1te9/D9OnTcS6NZtx3/2/xoa1LnzhPe+4Atv6S8ivW4GLv/b16rvWT3IiQb+MEvZ37sa+fT2Y1DpZYR+pZHLEAI2Njc0GWEAHZ5ElAwrYbZQCd+zcgzUrV7vrGHLssoF4AlPHtaKtfTLapx+BdLxFHoJFNST+kv0zxP0Pl+tRGMpg/4FO+RByGTW6DRPGjcGUMWmkm1J6QZcqbqAz0NONwUN9KHYfxJCnTc9etADJpjECEOjZozQ4fyge0gBBS7AT68nPoPBaoyASeiaS/esHT9xOoGEiIUBnODOAciaHpkQCw4k6jGodJZk3mYycESHoakEnBNNDj0NKndNBUtiwMV/Z0DY2yvuvbnArevp2SfobAlyWVmusP5PAkv1XybvB5NhWN9s5nM8q1KMnnsC7330dWhPjsGLVa1j22lL9Pm3yLKTTbXhj1TLVqULukECwJReeh9LAfjy/YT/+747fat2PfPBCgYcEDZ95chl2dm7HpRddjLvuvlvy4Esuug4XnTdbMmQCgAwf4e9/eWID9nT14Mgx/fLa6x3KydNvx56N8ge8+tJLtX8CgM8tfV5+ffm4A8P/+vSLWHLSbHnzPfPKZjzzxMNK9DXPPib4MvWXcmJbXlu/dQRzkKy/cmkQo0e1apV8Nov//NFtCjUhs3Db9nXyJjz7tLPwvhvfgQbk8d2f3q11D+f995VPvEtSXmMDXn7JORE4yG0oGebCEBHKhAkGcn2TBNt5WqgIGYHmD9hLS4lCHsP5PGJM2g1AJ24X2mUY2DUC0ONghDLFctEFjDDERrPjvr2kV0e+NCLQg/t1TBH3lHBQ05huFABk2+WG82hqodl6XHI3G1ATETA2oWb3ygS/Mur4cX8GbnFCib6aYeKiQiLKFa3PwSxZTKFfIM9Fz7CCeh0TwphuAjR8A8LOEhcmqxKs5DvapXm7Z0BGxcaE4gBX73fHAuT+CPiZHxzXt8GEJQPznFxbQpP0qJrpg03Wma8gU4PlKceJQw+KaltK+3xYCLezQbRCo4KdWlKleQKqjxCEAoi55O/Brj29mDbZsfmNzcl/ZQ/iU1QJApqkmPIlC02RP44vP5aPBXdYIEKRbSw7rgYcBYxN84a0khBYGHP2BTpdf0znweYBDM/Gc3XYrcdEXQ645R0HB8LxvNmHYZvMeiV2hvcENG8nT0Qf4QVo50KZsQWJELy0YUWtB+C8oxc6Ox8C5l6CLq9NLx91DDTPaguSYkMvMgs3SHhWlbH++Lfej5xUEgjn2mQOUgiG6/576xW9e8pM77NjuStxTDuWSUKgmsA1Tnxy3QZOfJYERtnC7zj4MW8+zXd70/BUQxKUcDqWr9uCHmx1fCepf5OIpKqOscbgspiYjaVCDslUk5f88t3nZJuU9nJQIhCKcmc/mGPIiwNRqkCg0ncpHtBMNfvGZDDR+5Ob+Yk832ZRJkyQzlhl0QVKmslUc9Z/x/4L67z57tn69psxd0zSK2DLGGhsf7z0VCwFgs1kMQeMPQMPjTmm+2jAZ10iCpSokIk84jl2ddvOmf6hbDetH2IsKO6PoK0Gkw1JgXH6LlC5KM2UDFX69VqdpFl7iTChAyVDOSxB+pBEYF5/7LdJLsh2yCdWK01Y98dLfj34Rckw928LAUBLMw7jy62O2/F4LNY3jYe8bM2VmffbI5lB7wLHTCSYL/9JPYx1LgDEq7EsAMQCiHiMHOukB0VHMBE5oeHPl36FZDWS3WjeVi6Z3TFIrY0TcMt9xWJINTf5951Mb93z6l+2Yo55qWsoOc0Wy86jkfvgO9YPwo2cMoLt533nuN9QQmlMtGhmOAAreCwDsQwAvOCiC5W6aomltQy8MN3WQEquT/ZUyMrjZ5voNmkqz+1wLDarA/9vMtUQSHwrySr3QxBMbY4PKqmyAb300HvQEdirZXyp3RQzvfoSDv+2VNpQnmvXyWusZeqRbRde7+EkuQaAWhnUSnFr/RWtTLk+mYimJLLnY6B/EB37Dyqshf9ymTlz2mEZlSEL0o7Pd7bJ6+27OJUPqlhVObbK2LMa7bP+9QnFxjpVPbeE4RCU9QApnymSANifqk375bYMm2IdVXCG1FwOszA2JkFdSYLfQt6t03Yoj54LhdH49OaqBNvdc7vXISAZtU98F7H/KSDetXGJQKYarefZf7WgH/t8JkWmEodBF5H81afeRo2hFBpUdXh7KmPt+YnI2jRfA/osICOS+xYYxOV8+8ynbwTD0MuBFTbiJz0M6DMvwDAhuZatGPnycQyQSsJSf3lt3KfJis3j31UhTm6+WbJsYR+hHDr6bOw/X0CcANu4pQMb172GM5cswajmZJWF6Me5tUxKnmsul0Uy6djH7E8IADT5LzspmpWr1CutlyCaMQKjJN7oiXCMP4GAfrG/lapG5JsyHM8KrCObApwF8zO29fTUKKOUZ2qhJcT6GGpv6kVwj8mwtpTpweQ7asr8TdBrsAJKbFW9GZIlOIJSBEd/ZUgAF3YqN7/xhpMAn3Sak1lSimEGYh4EDQNA+LmS50PhvP+iCs6ZozoOxHju7l+uRzo7Z1ko3di3fQemz5qOxpZmFwjiQUDug/Jf+gOW4mls2tuNx59ahovOPwXTJ7YiWZdB3JdZucgH3w3MYqk4evpzWLu5E/+4/0FkDjlmy/gFJyqYY3RLA44//yJ99+pTj2Pj8uWYNm0Sdu/eryAQAoDHn3SG/Puuede7ceSJJyLbN4j9SKKUyeLZpVvRdagbN77nMiw4okmDNoGr6hiVUMyXsG3dZvzgi59G85hR+NK3b0Xb9JkY7u3En378Qzzw5wdw7jVvx6yJY3HPr38rkO/6j3wCG19+Cb+4+Wad10mnniRw8LyLLtb5fP9btyCfO4QzLz4fL/z9KTQkx+HLP7oV02fPw/gmDmwTkoGtXPUKbv7cp1DuL+H9//wJBYY898IqLH34r+grVjBtwRxsXb00+n0o14n7fvknSSXf+Z1bxNR7/akn8MNvflfnUTcqjvyhXoGO9vn0y67ADTdejyd/fx+OW3IJ9gz14bf/+R15E15704dw4JWX8PNf/ApbXl+Hie2TIibimKmLseupv+k4zY1NCqHI+UEDQa6NWw4JZDvx+NmYOqYNdeUcSnVlZIZzkS8fz8n6JLatGDO+E573nWGCXYOdXdiyfTueeWY1Nj92j85l7jln6bo2vrYOp19yGc69eIkYesP0UmQDXakX4MalfyCPVRs2IdOVR+PYBoWQUOLbWOdSjcnwS6WaxUi0ZdeeTuxY9Rq6OnYKRGV5/9NHPobWyeMj1mIdPUN9AEjUHnj2n3VM2a92LMkKiuW8mH7yNzR/Lj7bAg+cVHP35u3Y8sYGDGSH0EIguL8P8489AbOPPVbBJnU+yGC07xRmCAwy9ptgdd8gVq18DQc7OpDv8ZoAgnZM4p05G4uOnosZyCFe7sHLy5Zi/Jh2+eHl+jsxbdpkMfomTnXBNkzcJSBnYCAZgGPHtmMo1yfZK5e/L+/FnLlHYsbEsdjZsR6vvb4Xk8dPQN2oFLp6duGNlzZhxxubMOuUBZjSOAZ1rW0496RjsWPjKhzs7sDAYFrfESicmOiW5Hf8+GlY/vqrYhIyXXf2rHGYOG5qxBqkzJYBG1wIGpKdt3LNeoF//JsLt2VqcBuBy2JWacS8XgZ1kLVHye/Kla+J5ccAD5YDP1uIxyVLjsO8OUcpKZisPrIcCRxmBg5gy47V8hs88cTZmNg+CsctmAUCp7Zw/ceeXoXGlolanwAj2Y3pdAvqkMXWHXvk58eFIB4XMgAJ9hHQI4Pv+ZdWKBRk4YLZWodAHmXB/JsL04OZFDxt3Cjtj5/J+jvtmHkCkA0U5H4oIebCxGAGhfSU6V/rOjGUVpiHWUX+RN6kOJcFgTkuZPNxMVaIfTZfW2NakAFoiyUQsy01IEqsPAbYyAvMgd8coEWAYhAoYW1AaJ1hIKLAv9Dgn8mMkqL5QC8+V0IO/bvLf44G9mQ1egDIAh2Yq8X+g3zeMlmxGV3icFw2HQRNzbdM8mX2Gfw2vGZOZgio82wNMWYk76FkKi7GE49pwBV/I7uE7zxNgnjaWQgCMmmY9ymTz4rJw/U5ICcLMdWQVlotuy2cWGF/gscn64zlYJ6API4l9upeBj59HFCbBNaUB+b9uGtvP6Z6Jrvul/c05DF5DmynzQdR+6ePpAcj7Rjy0QuCPSyBl+uZRJnnFGABkq46dqjz0DNQiwAaWeUcjojpzXrjBxcqSzKkySj3k6VKBPYKCauTBASMxWYTtbp3BPNqwFLzAbTfec4WXsI+lQFkfFzqKmSwViXAxgD0ZP4RAIqxwqPkFH9yDAWJzpOKDC8HTklKyvJ1yaX2mes6oIv9BRfqwIX7JxDD50zMTPZn5RXkWIJhcp3JifiMyRfQewUagEgmDDdxElpevwPvzPzad9eUGs53m8mKCf7pWAzjoC+ogYOUD2ty3AVZyYTcy38tzCQMEKFtBQNHeHi+z2W7w0Gmgviq3oPsG9P3l/7Z5qWo5Ob6Oheu44NF2Gc1Tz1jukWFzg9BqAdBPbHsgu/YW+f+jBES+gBycyZQi6fMCX2fdsuQChWfB4RGt7ZGqcQ6r5r0QpMCEwgMvSBNxqzADjIALaDJ5K3clwfC6P/nniv2X1mXCEQ5+bU7ZhV8M+Yov2PZUz0kn8gAlFfRUFUE97sBXa49cR7GIxafgBzWca5jvpw2QUGAT+xvjb3cZ4Z/WIiHfPxQYTSKuw9+qbPRaKGIfloLEBBJp5CgfFrEYgdahInAiWRKSg35r7I+enDQgEIyAAnusQwtxZl1UrYKfuG1W7ovpfGH81E0+a9Fhxu4aiAvvaxrQyG4e0ug1QTw4GAkDQ691MRQ8uwzA7GEq3jgJQJgAv8/yU3pOZjJomXMqCqQ48ejBJFMAnzyoiMj71Bdsn8Zhd6CbAfYLoTgmoFmYdCC2icvdRXY4sEct9sC0k3NI8C2TF+/67MHCwGvWgDxrYIrjGnIzWuBNWPJjaykh/+rNv3WQDky9WwxMI/7Xf7a9jftiMc/3DFDQI8b1V4v2XpVgIrvSDf3Efk5hknHNUfV+KFUwZOPP4GjTzglAh/nzj1y5JqeXh4mHFtugVJsGTzmg8s49KfUlkEuVs/UftTMVNpErkJR4AA1S5vWwalatPAUr7CMvB+D4xkQF4HtTBZnXUkmI583s64ZQWDiBKj3+HRJ3y49WnUw8PGzsjXG4uH8/ezc7XwjNagvRQGANcy/kO1nASC2jh2fx9Y1m9ddnFYdNlmZiAA/eyeHntsWrhEGh3jBmb9GB/SxD6cUYC+HtxtvUI9NZhPwC+XAuqfmFchtCR7SM7muXmCllKDmIxiElphnn3s0RSMAACAASURBVM4l5ysrw5ySzuNQQBz7w5E9l/nn08bB9Zm5EDyMfASDkBI181bX/PF5Les2uBCQM0+d5wBAP+Fp1znCGzEoC/5u8mCFgEQF5FEIkwOTeUcGFhe+KAQIctBRoSdgdaBBkI8AH9l9Bvrx4ZCnofWOgsfPQA4yAtiQ84XCJe7T2ghEumNyFoteNjEQ/AvNz5VSXOFD6nZs4B8/E7TkHol0mgcgt92wlqm4DgBkZ4kDhhAANDBP+/PsPt52So+ixl+yElcm9Mujnx9/K2dzAgBfePJpTDtimhKBj14wHy1jWpHkjC078uykeNAxppmEBB558nns6cninZeejdbmJJIJ5xtjC4E3zoINFUvYt36Nwj6G9ryG/v5h9B08oNXSsQKmz5qFRRdcirp0G8rDPXj8zw/ihMXzsGnDNuzZuwfTZs3AO2+6Cb/84Y/R0pDAJe94FyrDPdh6oAv9dRMkDT74xgqceOm1+KdLTgJ9IRlekhsaFPhIL8Lf/eJnePD/7sL1H/so3vHhz+nYDCD52Vc+g+YJU3D5ez6KR37/C6UQf/w/vqFwkN/817ex8pkncO6l1+GaD96EPTvWY+fO3Vi3aSs2P/cCzr7+IkxsHSXALjV+Ii55z3ux5OLLMK09Lc+98lAhAgBb62P45//+DdqnTsGyP92H3/zPTzF70VGItbWJSTj/hFMVCLLs/nskayRYeMp116P/QCf+/Muf4aVHHwaBvoXzF2LbgS1o7ssj1damdbmfK9/+NjQdMR1tiQp++v2fonvvRnzy+/+NsVNm4K4vfwmvrHgZzVMc8EAG4U2f+ayAwoPLluKcz3xOiD8pxBzw9Pf2R5LfaTNnYEwLqd1lxEQZL0qKan593B87UpJHKO7KeWWwk8QBLyfLCQKa799QzwDu/u53sG3nBlz5qS/LT5AMvbt+9EOMqo+pDFLjxiFWiOFgKS+J73BvBjv3HZKvX8voZjS1ptA6OoamuJMDc+lYvQorV7+K8952FUZPaRezLqlZ9yI6eweweuWreOyOX+kenXbxBWhO1qNYjmn2Ss+dlxbrehIOROFzR9+r8G83c53X9dQ3pFEfTKtwG87U1Jdd3HxHp5vB631lKe75459xyUc+iNPOOkeNK8HEwnAG5c7tKPdnkT7qGA3yKXki4XHf1j1Y89wzePCOO3V/z7j6Suw51IudLzyHT7//cvnbrVi1XDLd/r6S/iaoN73ddRaYesuFib5TJzdh3ebtOHLKDH1HRpwtBLS2dAxi0459+oq+eJ0H+uWr19SewoyjJ2L+rIswtK0HTe0zcdmp03AQcUyrL8sTkAnD8XgLisODaJ/UFvkGUkrb1TuM+nSz/APJsOPS1NyOg509GMrtx+jWKVHgCNfPleqxtzeGKa0eBCoNojHVJuCPsmACgVy4fXdvV5TuawDhoe5uXdvrG17HzCOnY6yXzNPPkP5/tgzEJsjrcMu2vZjRPomvL203tpVMwR40pFIo5F3d4DU2J5rR3FIv8G94eADdQ8MC7QjSMYGay+5D/WhN1knWSyCPnwkChov5/PE7A/5qt+NvBAFDNqAxAckYpFx4S8LdR6YEZ+vdjBjBC/raRV4PGq/StJ4RRK48jfHHzyarJRBGxh+TfrkepcIECwkUmmcf/duiJEYvKSx5YL8hnRZLwgZqAgLZwVIiuX83MpTB++eSoWFyZAI+8mLzbGGFiwTsGht8ElDi+XK7lPfpsX0TKIlYdYWqpMV1ZB2wYxYdxgBUOZAtUyE4WGUwh1Jgsfs865Ftnfz5YnExK+QvbDLmivNwohzY2DwMTSJoyOdZXoTkrHgGDdctsR3lAJ0SVVp1+Psj5qGzwlIHzrWf8Sh9l6w/Y7tJSaBgEVd+tCcRuCI2jWvTIgDUM5/rfeo6gTGy6AgyKFnRV1MmA2t7b+RMTIDHGyIz0AODug/+HHnfa43U7b5oAG5peQWyLh3IZSEkuucsw5qANMpRCMwpvE1yXfbFHKvUtncetU6KaAmjZJLatVACSFarqwBO0sh1LfHXBvIRAEjPSpp654exa6sbDM6YN1dAUchm5TVIrm4hbeXCCDNuscgU8jDyuS+Xcs7MPjD0U580YtZ6sM172BHhIutIgBz7jjymN/emRxrDPrhQIswJW7LCyNhiOSnlN+v6YLVsWWMi8jdjFkpuq8AQx97jM0JmIE+vIm/kOjHaHMvVAZM8HqWWthhby8zmuT/VTc9eZHFY4jBBP2PbkfnXmGqM5D5M93Ws2GoZht5/PF4Y0hV69Nq5SIIrRnB0eq4sytVgFgMYbQ0lp8vSxwWI6Die7RcBiP654ERhqnGUQE9jG9p+xKz2957HGM7mBGhy30UCqhpX1DlQm6nalEz5SZBaViNZaKz/1k5Xj8GAtmogjNU1Y05beSnt0oOI3NZZXnomnb5wPq2sVxbSYeEp/Jn1UynPwYQQB756rkcWbZRU7B43pmwXBMIRsFNdo/LJJyO7Q7tnWnW4WETPQB+akgm0NI/Wc2qsQ4WQcMwRGt5TUq2JA9fv435DljVZt1zoXWnHNhAwkv+6ijQiCZ5fUaKcyWX1PiM7UHXBjzh5D8kA4titIfSB9x58ViRiJFMV4wMS+T62PqZYUpokrjifF1/PwjTS4aHBKLQhlWBYAidgHDs4ksbWlD+v/6VVziLq9OPcxK8t9NwzYFKAkUkAed6eSWXrEihJpfyglGO8wDOPXukWPkKeqskGQ/lgvbfDGMFqI3kkN1JuGzI/CZjtP9ATnW8teFdb1QjcpYudGK53sllbCNiFDMRaANHWIxjIxVJvzc+w9ji1/oQERumleDg5rG1rfngWTuHqn5vkYiLzpIm0ZiqKLUdAzT6LgRlMhFkoiO23ZVSz+nWsU/Li8+UfpgzzGTFGmwFWYfJwKPF1RCYjP5mzsQ8iNGafB8gUauKXSHLLdgEMfnMe7SFD0LwtuYlwCAZv0YjLAtFkSVYNWhUe4cEf9q1yBMd9GZEZSBDQpT9XPf7sfGrZnqH/owGDhwstMQDQ9lOVRI/0SQxBQQLmrLfyK2RWA/u/mhTWvKmAshDwC/+uTQS29UIAMLom320ZkX5rHVhZC/hgLdprBe0itzeQzkI3FLjhwzksnITrEYRU/9I/6jaENZAyCvzwQK9zzIu9CQQU0KkEbpeubqFjPEbIkLTPBgSyXyAGoE8BJkjJbU2GTw9BgaDhEszUW6pw7Kkd+zWyMc81eiHFOKvPDjAHMOxMFpj+ScYcvZO835+9fCo0GU4KJKtWchfCESLkTqbR4BptM+nyGxgASPkvJbxKb6tLSDZRyOR1DqEMmB36UpwdDZ/KZXHOZBEEstwKvcR855id5I4d27C/50DEAKSMJ/R04OmE5tuhz589jMYQJDCWaKH5tQMA2aEmU2TH9m26qmlTpzgpkG5MHPm46+xxfYKK5XgZXb1F/P7+p3HqUdNw4glH6/d4PRv6nJKCKcEtDORlkr193Rr86kc/wdbXlmu9SjEjae/o8RPFqDv3bVejuX0q4o312L11P+6+5YsY7NwrH0AyALlc/e4bseLJh7B7b0cEyBEQ5X7zgwdRyRaRHNeOq9/1Hhx/yvFIt05ArJRHb6kg8JFA30C2gC9+51bMP/MC9HX34K+//B888ad78LEvfxFonog7b/nXyB9w+RNP67f6VD0+8V+3Sx699Pnncd9Pf4r+A3sE2L3t4x/DI/f8UWDg+R//OAb7ymif2ILLr7sSE8eNRrwUQ+ehTvz6x9+TvPej3/8BxsfjuP2Wb0vmS+/AFetX4bn7HsdZN1yPmXNm47E7f40DHfvx+X//CrrKdXjxwb+Iuff2d16Dc9/7XrRMnIT6SgzF7BC61ryGW77xFWTiY/Glb3wVc085GU/d9Tvc+cPvymvwAx/6DJ796yMCGwlQvvcLn8PoMePETFt8wrHo2LMHe59+TACgLXt3F7D54H7MGT8Js46aGnmj1KOCXC4j8IvPlg2wXb1zXcJszhn70suLLwJ678iYOUdWTRnFzCDWv/wyfnf798ScPPeqG7Xdiy++iKd+9jPJqK/98Mcx2DwafbsHsblzEJnubkycVI/5U8egrjGJNAet8dER8Ie+Pnkk/uG2n6C/WMHHvvZVNE0ZC2RcveFC0JGS7UpPD971lX/V76kyA1XioI8ggUStV8qi2bPljX1IU3QuKZqRox6VQs5Ro+NJSZ/qsgUkUvROc/GJbBTJ7iOYSl9DHvux39yJnnwR7/7sZ9DWNgaVnEty6unrx6M//Ql6Stvx7k/9AO3jx7vnjOyZgQH86je/wYuP3o8rb/gAzj/vfKxYvwZ//Pmv8LF3XYVjF1X9IJlcmx/KiRFHxt/opgnyA4zFR+tfet4xwTcWb8JgoSQwjcAgfe/IvOtHO55Zvhq/vuenaJlQxknHOc/ANa93Y+vKPTjzhtn40EWfxMH9BYyflMDRk8YJDNu+d7cAwCMmTkEmBzQmIQDtUNchzJgxB129A1qvpbERpVJGf08YO1H75t9c+J3kAZR/jBoT/cb9bXhjpcI7DIwjQMfvewb6BTiOGzMGsXpOlDh2IM+FSekE7XiNXLie7q0HRw91u/s5WBiMysytkxbIx8AUSqaHBgZVXgZgMh2ZQCYXAwD5mSAgF4J9BAVtMXDwcCDhqPHTUcl2IZYaiy0bXhvBApw1Y2oEJto+CRIa4GjMwgUX3YCWlkaBgL2eNUevvVz1VYZEzFlZMCzCAD2en3z1/Ew0gT+T/Oq3AAA0FgbZambub886gUVjlel++nVCaTGRIlliNNRjwCfdhedBQEeyK/W7zIfLs9MT9SC5ngPb0G+LYEiYBEzQgh0/dvTk0etlwPJWYie2gaFIDtiidNrVPYJj7rOBXgyAIIDK9zNBKqUYk8GjtFUOxp0nYaSRZHtGLz2yEGMxyVyS9F7zHoOJZHoE2MVtCXhwHYJ+Maa10jBZzK0GAWGWiMzzcqweB1yZr57528kv0IN/ArPIVAoG1WQo8rwU+uIZkNxnOt2kSVHzxou8YthO0yctX0SOrEn6uLL9ZkfdA4Dcnp8FYvF4AquqQR2cuY46thzgiDXmwBRjbRqAxu94DEmD/WKgIq9VLEjPLCXAzIWDDAM0omN7JIJALsNAyvmSylYAIftZh5Ena2dCt+T1oj+5PRdKvndu3qIU4HPOOQ1NTKW19Dq+0zwAyMkb1aOKS8K2AIsojMKDX5F8kR6BgaTXpIsWvqCdCfRzDC9JNslyYohdPUGXeCTHdXJgY8mVnG0MPTwZNFKXQLZSRNEDgO4kHdAjDzvJNjkZ7eqPgdLOzIbPAvvC1eARgmYqe0oZ5X/I4Kuqty73wfcdAT+yEwkScPCmfQdAvgV/sG0wNobJfTnbxUvgfvk8ybOOj24Y/GHMMdunlwNzHxFA6JN/9ZwL6KLvt2sMTRalYqYvohiLZf1eIUPCA6ocYPM1TjDU2MsG6HFbk2GbB6B79sz0kH2dkWEelgZt6bK2fpRm6GXF7tlyfstkVpJhKZjNmNz+3tqzIkmuv2cCiWmuL6m2uzfy8mTbqlANs22gTyr97zhJy1RJlh0TsB1gZ9tHAKhnJxgr1Y5tslq2kzyPaPHXbuWmMRODJoYzOg7lxSYj1jNnrEEPRvM9wefHOUW7NsPYkHYM55/pGIDclyxayOSmCb4P9zB/W/oJ2vNv3oOZTAZDXd1ItbXIB5ELn0GWC9sWBjT1D/RF1gE878gD2vt7uhAcB3yY9CUEhVRPPAjI+ycggpYFYoFVondFVJ4eDLIQBcoXLVwiDFiQJNNVlAg8DP3Olq3ZIg/A8y9c4oIVvLeaET6MbWXpwNmsZzN5yWwIBqpvXyyD4KH50FF6TxAnlC/bNYQgy+ESgcNwDP5uUmPzowtTVvW8ejlnmBIbAk12TnZ8SyXm346ZmAavLwQnTepvzEX3PDtZp7YzpqSfOIx8GG0yh5YYAXvP5N/yKvT3JZTUVh8Md991vCCgIQKv9A71oLB7eLG/q1/sP4KUa1cuU7KzAZImYQ1ZalZeoZedQt/8NRn4F54TW0VjJ448V/cusCCPLPt1xtxin8rvMwL32A8yH3MfjChAXhYiJflK2xLhFXzOvcVI5E3HfopfVcUVSHTtWsKQF4KxVq66p6lGtZfGbK1N+zVWYBXkrrIcaxODw23Nu5Dp1fZcNjc1eW/eKkhlEli71sMBgGEoiHz0AsYdt7M5y8gv1st/Q1agq+O+PnmymbX3rvpU33kR668GPAvfP8HNQaGUR7qpSg7Rs6hsDWeTHUqBR9alN/sY1oaEmCRZ1wxUU4CXLBSeEAGAFlbhLtS1N8FzI/a3hQqGDMBaz7+oo0Emnm+4KC8R+4/aVEqFaOgp/x+aT1d9/kwaTEPuaKEhMeORJV/gDJyX/Eq2VA0CIQCol5mCEJzkKsagEp/oGwKAJr/iMci048uT58ZZ30rgT8NO+/6dOwQAzll8nDpa7iGtVkB5CtZ5M3Pf8am9Sebl1zUwiLZRSTTE024Wk7KmwAQ6Viyg+5CTHk6YNCkCAoWIN7qZoA2bu/DsqjW46qKzMamV6YIJUY3tnPKlYfn+bd7dhT/fdS82/vVXqB/VhlnzZqNvII9D+3YJ/Lv+wx9GYtQobNi4F/FcJ7oP9AmIoyffsceegBXPPSkQkGnAGB6ULHja3NlYdMZZOGL8WDz4lyfw/o9+ECtfXIoNe1zARWPpEGYdfTRGoYwtW/di27b1OLRtMxrGTZW/3xmXX4GBzgO4/WvfkPz4xk9+QexKAxPpNdh/8ACmT5yA5S8vx2lXXC524ublzyOzfzc2btqKL37pC5hx6dXYtfRZJfrOP+vtnFbCnu5ReNtVCzBr5kyMbUwgP5jH7o2b8Q/6DBLkGN+O3nweR82cjdmnn4htmzcJvBozcTyS48ZjfKWIR59+CYuPWaC/O9Y5U/J/++Y3MOnoRchUqjPve19dj29//nM44+zTcO2nPw20jMGGZ59R4Mj0o+Zj8kzH+DOvQCYOc3lp/QZcdfmF2LF8GV54cRmu/eK/oG+gDls7DqKS6cLkyW2YOWPaiBlS8lTyZScg4f91KMubiAMGdoEtTSjRmFKHspQraPDNasXBLWfDyYi7+zvfQecb68VwbF24ADtWv4aXnn8Jo8ePwVFnOTnwupXbgcwe/T2xfTImtrahf89uhaS0NjTIQ3G4uRnpOmDH5p3Y9/oKvPLkM5hz9pk4/ZyzMH3eUegvV7B/x3Zke/rlN/jYAw+rTBecdhoamkZj0vhRoPfi/qFhgaLjp4xXOEnvYBb12RzGj27BUKGA/v7q7GR9fVrr0adwuO8g0k0JFBrHIllXxtBQ/4hwk+ToFgGFlPKuuO+POPOcc7CA7L9xrcge6sXBvgEc3L1VYOiJJ5+FS95/E9qnT418E7cvfxU/v/U2jBo3Fl/+5Ickx33w4YeQ7cnjwitOQVt8AubOmCwZ7jELj0Z9Oo7RSdde7TqwX/LeMY3VIB96/R3s6RVDsKkpJSDNFjIAt3R34z9v/hdc9I4F6DjQh+GeLNJtKf27ZU23vj9p4juxZ/NGXHj+sZgxcbySgrnQM6+5pQ35wrA+cyGLjkuxnMbGTVswb+5sseeMCVgXd8w5BoZMnjJVDD0CfCEgSEZfCPJlsu5ekBXIJTy+XQuPy2Me6t0rYHJoKCsJcF2D24ZgoYGG/LtrsEtMQZul5znsOrA3Yg/aupu27dE1EPScNWW8QDqCcsbgMyYgpbwM8SATkGBe+Lex/kJw0M6bwJ4xCMPtLRxE5TzYr3RgSwlOzTsrAgH7PaMoX46jookwN/ALO2B8L3GArXLI11Bk/IkYIMiQD7F9KIulNx8fZC8Tk7TTd/oMqOGMcGMyqRALLhrXeI8ZkxWH4J/W8TJgDrxzhQoafGJQmN5pCbnGFDNWkw30BM4xkY1sIzKPigUHegUdT5NN8H1MllftYuzGUCbLxF7uz9h/3Ma86chcI3AoY336SdH/MJ2MkoUjcJTBEUryrFO5OOZO9ehkpFE60ZBsEHDZ2ExJFaXQ1eDUeF1Cx+Fiabn8TBksx/aWYpsv5bQP7ouDN5b5nv1DkgDrOy+T5Yy6AYgZ/74m2Gc8AHoSp1KNAgRtQEHGkvnwGaNO9ZFMPQKfXvalAS5Z5CUyhxzgSZYnz9uM+SWn9oEnVp7O/9A1SBwMcT8EeVmHCI5S8cT7m0ymYd6DFoLC47ODyAEvg1/YBxKj0suxBQIQDORASxM01ZAS3hsDTw0EZAgIAcDzlpwZhb0IyPEAnk6SN9HLeV1drwI/BG84CAkTZQk28tz9TYwCGZpampVYagkVTnbrABkDtghUSTbOQXGMPpiUKlfUWSdL0KS+Ao7iBLZLsh6x1FaOKugyw+ea5aBnPwjqsIRZHpPPOxmAEZOUg2OCUfSzZiAJZaiIRwxEMf08g5fAsBiAFrkddOQ14VDIOp+/wNfPwCUmy1rflddlz3YEUAfAX/T01NU5ybQYYwkBjvLu80AgL5F9DqYxh8xMgpqhLxJBz8j/j/Jbf6wQzDNmYC3QG7H9KCEPwD/uj2xG98w5RiP7xSoHHxJi4SDm+8cqRMYv67MtznbBh/N43h2hP0u5dVLwqqTV3dxiFMqiiUQ+PGSGMkGefoZ+/6w7YZSygfkEvAwwq1DREDCTuHv691mQlAWDiM0XsLd5nfJJjHu5vj+m+WNaMI3aQu/56MrKPUcGIoaJyJa4bCEtWt9Li1kHzdpBSdnUc7B9ZtIz2Yd+MoDvscLQEBKptK7BgF8rb9Ygvh8NsBKDmQztSjUlWUUs8NGFVNh7xtJ4df4+ZZfeaybNJLPJQCwDrAyUMqDPWH4KbmD/mi2ZD8QYkSLsGYQ21iJQt3vnPmzfullgUShFPhwAaNdLoMVAsDCB1xhslUI+8jm0a+JEl/m9hSyrKFCEzFMf4BfKM3XMgEBjZBQL9dDPBeeNa9dVlS2PTHjluiGYprrggUwDb0J/QFs/ZNxFD5n3ljNCg3ku1tOXLgD8Ig/LEm0cquBvrY/eiPRg9pMCtp6rs/65k7+BA4hDwKmYHca2bbsVKEIJMoHAWbNmRJLeSJrrQbrw/oXMNiU/+yUEimtDQKrl4M4ulIZb0IyTE7NdcmFDUbhNmN5bikXegyY/DvdtYG4EwLKPQMsRdhc9S9Dao9pQDuIOtn1Lc6MkwWGyb1gfQolw5Pcnb0PHLrS6UmVAuglhk2mrjUs45mHoA2ipw9ZO2YReeI2HY/oZ846sOvYjJMcNZbOBv19k4G3Jt/58LRAzOlYoqfUBH+ob1MUk2zVmX20YiIF5UZhGwCwk2Mb2Mu2xpVoPQx5bDD1ODHsvQ35HtYmx9WrTjW0fkiN7hqDKL5AAX7ZkoUBHrev3rzbWJ8Xrmn2ysAV5qY0le/3vG/aMyAqxBGC3Aw/QUeIaMPzCMBArUGtoSkUX9EFJMGU+LhyA0Ec1EpoPvMmAuX2UBkxJL9eMxyJmngBASQkcAMiFASDRUs9ZLsotXHAIvZa0Ts6duwGHAgAPdWDL5q047pSTkUqmnJ+gZvfdNm8FABazZCNVO6gG1NU1+ASwvOuc1LNDWyqia+8OPPTIPzBz7iztl8cb3djoPEt8GvChwRiefmopRo+K44Jzz0AyURYzkGAqO/t5yr9iBRzaP4Q/3L8MPXvXoW/LSpy45HwsPvcipBMtGO5cJ7bO3NnTdJxV69aBrLuTLlyC3936PUyaPR/XXH0FfvaD7+ONVSvQ2n4k3nf91di2YxcWzJ+Bp59Zjs6+Qzj1wotx8Q0f0nGWHN+CSW0TceCNV/HScy9g9Wuvo+dQJ9rGTcDsGVNxzGlnYfFZS5CeNhuZwRwObFuh9SdNmyrfke59e7B+wyY0jGpE+7SpGNvcjG3r12Ln5u1onTAK0yZPwcDBXuzcsxvnLjkHLVOmoa6UxasrX8fAUAbtixYK8BnsacIV7zgTExrZ+aD3QgLZgUH00/w+HkdjswNH+FupnEdvRzcGe/rR3OYYRFtWv466pjTGHzkNh3ozCpE4auFCNDWlMVwooEBPmnIOvT1dWPn4Y1h02tkKH8lxNrSQFeC4fcNqlNOtOObYxRhuiGPZP55V4u+0efMw85ij0Dq6Cc/f/6AAwFOv+2es27VHEtv5i8djfAu9Vihx50Np9TIuz3A+mGqgy5TBUTpbEVuWnScCXpqJ0cvcpwZKe+LSf5c+9DD+cs+vMW7KPIyevhhjxoxGQ7kbY9unyyvv9WeexaG9G/V78cAmVMan8Y5P3YIDa14TgEf/Pi6739iMk84/GydcdiV6Nq8XK45A2elnnS4QdnRzAi89+7zW7d+8RYzK0G+QrLrxTeNRaR2D/kNd2u+5l70NG1avxP7euMDHvoPdESjZtdWFsJh/IJmTzzz6V1x+2eW65wf3HsSyp/+O/fs60ObZBMdccAnap04V85AejzOnz0f7UQtx7oXn4fW127Bu5cu6DvpIzjr2NJxwwUU47uST5WNIIPKpe+/F8/fcJ/nv4oVz5cE3adJ4vPOGy7BwViuGi2Uc6tiP7btcqAulwFwofQ2/ZxpwqrlRoRz0ybvyorOUdEuWHgegDL7I1B+Bu/70AJ5ff08E+hH82/HGHkycNM7VyTXdWHLxbAxvGI2j547FuRecgtnTZwjwI7g4fmx7JJ+19q0hkRag98xzT+PSi68SQ5DAI0E4sv2MBUjgkCw/ApME7Ai6cd14vBEDmQwOdu6TvJj7M0CP8uLp0yYLrEvX1+n4B7s6xNyj/yABvZYmMs+KEasvk2G7mhZYyoWMPgL/bIcMmGS5cn8sl/3d3WJOtrROUogIZcJcr6W5LWL+EegjYMfFQMCQ9UcAkEBg7UL2n+rnwZ3aLmT5GUOQv3N7BoDs2rNdACAX8woMw0F29w2Jycd7zYXp8iEIVpvSa7Jf/pspxtBYX0Ey7eVV3p8yxLNozQAAIABJREFUTA3mwIgAHgEdAjYhKGhy4DjN3fniDu2kaDDs5REGjPH8bBBoej0CgElOznlg0Vg23IZsOgOQzHqg4JOP+e4kCMbfNYAmk07Z7w6cMB9DK39LORYgIrZJJSongjzGWrPyIqiR9AxC9gk4icj3LjuHZLfwvWmDIspIJcXmeznsXHnwTgBgJYYGMu4oE2Pvl9LUZAqDQ0PeYoMyU3duof2hJQTzOhsJNjJAQBOY9PMisOhMsm0gMzQwjAPdWUya1IiWdGPEhmHnnKAi2/B+pvD5gArrcFFyyHOn56F1yOXXV8g7Syy1/U7Cxx5N1YfGS679uZtPIiXPCj3xSbrsPIZSakl3y/SezUq2SyDI2JEESE0CROSI581zEWDo2Wk5dnhjMcmZuRhDUT6Q+bxAXNY/lpG8CWMxpFMEC/NKBOai3/xcbwgAsmwGMv0Cy8dNcO0gmd60YTMGHX3wooUgGAM+vH+aJQTzdzLk5FNdLIu9RAmjJbbSu82sU2inwYEWgT6BQfRgZOCGgG3WHQfkEeak35kBPLwugncK1GBfMwAlnQdg1ZvLwEWCPcaSopxY5UcAkMA/Jwu8VxCPG6VK1icc4O573mJphd6GHpDXM26TEgy94iS835/Sor20mGxEJRQHABm3lcmMn9AWU5HXXaaUlOEZVa8/+e3VAHB2PwjQhQxBbheyAu3YWt9Yi57pZcnOYbCIMfiM6SlmJK0ErA/uU4ZVp0xKHIBaBK/IVONvYRlGbZ6ngMhjld7bvr6G7w4nr2bImQtpseAK+pWWc1kMVyoYGihiyuQxGmlZfaEs3I6je+PPWRMqCh8ieM97kVD9JbimZF8v6SVrldvwOeN95b4YgGKLPD/9H/Y9r5fhMuYNKACSk8OaNEgqNdIk2zymPBvp3+fBRPNjDO0nyAAkuG6L/W0AoG6lTx5nkrCxbC34pFIuyPKA100QSe7u8sUk0zwsafc5eIx8W+EARdkvGdjtPdlodyTALtlQZU0FoRQG/oTAWMjSsuctSqSlHNKzquj/F4ZGhGcaegAumtWutNxwCa2iNID3gUJ+iCwQagT46KlYBJRCplW4z1o2m/1mANJh2Wc+/Cq0jdDY0ytASCBRW+m9OwnC6WbJH5Hvdy+bTdSLsUlmWMgm5LYhM07n4tn5km/WcyzGmclElJIseakHHgXo8n8ez9exyN/Tg72hn2NUHgZsBgVUm8IrWbglsYZgpQcCq+y3koBHu9/2L8ui6vM38l0f3heuY2Cz6m/g21crA2b5WF3Tb9RV1YZxeEskHYMsZfYPTOIeMvm8PJnBMlxM8huCj1a/pfjxzOTae2Z/h9c0MOhsmOwcQjDO1ReGBbm6YUnNoUTd9sV7K5cqeTybBYELFjlcfeW1Ohm+A6AjD0AFduWRaHCTeqEM2AIyDPQioBZ952XDKkrzsntzk6P+CvtjLlzFBXTYPiJgrDZtzkuAjQEYynJHpPwGx6sN2gjXY3/Dzp1jd7MWsm0MBAwBwPD9zsPUAoLR34Uc1m7coxCQy952oStHnyJ8OLDPTpmgnxiAllz91zd2V+wBb0jURaBfbZnyJeEqT+R9rD/Z6LOTp5CM4kipACVBnOGiDDbOzenDIP8vD5wx2cabSXJyzkBGdZD9m8QorwId7eXCmT66lXOXMXbe6c1UBRgt1MRkw1yP7Ieenk7s2LFVDEDz8LLGiWBeKOc1P0Bj/HEfNksf/mY+gGwUEyX6pRWQGczgH39/CG3tUzFp6hFiANLHhJKMWLyMTDmLbdsyuOv3j+KcJSfi/DPmIEXwkgh0pYh8iQa5JFcV8cIrm/D83x7GWZdegaHdK7BlzWuYvfgYnHrepRjbmgIN69XoZ0vY+voKPHD378XGo9felrWb8N6Pfhz3fPeb+OujD2PczDm47Ye3Y+2qVzBqdAr7du/DT3/yv5h/1GIcd8UV2N4zBl9476mYM240+vuGkEEMm3Z24I31K7H86ZfEAhzfPkVhI4tPOhnt7UeqQ55Wb96BrZnBQXQNuZdQfyaGGZNHob4uz2wMVLJZJRpnSxWxJVtCRoCvcAPFAvYd7MSjT2zFpZccj3ntSTQ1O+ZRkYbXqUbksxn5Ddmsvxow7r/oZAwmZ2+sy6GPTAAmzaIBDd6/ienCec/WjJUKSHFglqBUKYbhPD2BEgIH84WhEY/BYA46ZzbQ+YayOmvLHrsbf7zzr5hy/ocwa/YEzDuyBWhsQHNqrEymY6VhDUTYEeA55wolVApZMUqcEbOb0i+XKV/x1HFv/K46p1auAHq5EFj+xQ/+R+d04+c+j4a2I9CXG8S27ftwcEs3+g6sVzAIpcoE9wxwmzS5XUAY5cHHXX0tlt/xc6zesQEfvuU2tE+ehNXPL8Njv/+d/PVmzFuIoX178dBv79JxGCry3G9vQ2+xIr9BsgmfvtdJtskWRONUbH3pPgWwECAkIHjV+27ExpVPR7JsegrSi4/AJaW4M449Bi/d/2fs2NuJd33q4xjqHxIYyOWIoxbhxT/dL49FS3Amw4/gH0E8Mjvf+bEP4sSFi3HvQ/fruhjUctr5FwIeFGby7+trN+Evt9+GExbNx5Irr5Ds9tF7f4ODh7rwhc9+RVLX5ctW4O4nH8UJM07Ssf/04CNKv33nlVdi1Rtb8eLS55S8+y9f+ChGpZK4+Vd34LLTzscNV14p8K2r2ISG/EEx5brjrbjl2z9HamZHxPzjPgkADnTWYdE5k0cwAWePOw9zW8bitONmCJQjgMd/Kf/lQhYegcFYXRpk8T35wgu44MwzEWuoYNKYMQL7yMrrzmRGgG9kBVIyTICQLz+CbWT7kflHQI7b2Wcej4sBhvV1DkTkfo19yHOgryCBwI79PWo32ZHgvsn0W7/ljSgIZXCgHzOmLZC/4PRpI9mMZFQeMXFSBJoaAFgL+Jkc2EDB8F+eK4FCk/UaMHg4xqA9uAQObZ8MBCHgF4J/DCFhOEiufTEODObE+mKwBD3nOEDju5HfGQhmnVcDBoeGAxqoGJXV95CdA591Y/WJbeZn/ySTizmPTGPdcbREIIJ9Ow6S6DNnflzGbOHvWsiKpw+JZ4pwEFor9eVqNgDL08ia8lymstaY7ksaZklEngnIfRnD3sBO7s8SkXmtJnEmgy/ZmNKgXHITAlxMHObgy3sMkq3GThG9dzlodSbMztuOICDbx5D8RGZP2MGinDdaypR2unAQeQkTsM0Q+Gawl5tpD/33XHE5Zh0Zhw3xBoWHEAB0YCQH1k6Oy8mmPH2syPgxcJMhZp79Zce1c2GnjH5ZnDm27hHbdi5lkVyqdUKyaN/50nPuz12fKfET0ysYnMsCgvWA551FosFNfLkEXHao3bomBedngq0WAkLAT1IlnwScpMyX0uYS33MOvOPxCCIay4cyYLI3KecjSGhKDXZOyUyRfJzv30pZnoDmpcjvycakByAZgBece7pCYvr7BgWkzp8zWfckk82ioSEVJc0SsLC03+j+ekDF+p1inFVKUm4IqMsx/dj5i7HvZwAgWVkEBS1J15VDxbEE/cJ1kvVJef4ZaCfwxHv5GRtKQXP8juCwTzJVIIOXj0cMQy855e45ICQjzp47dnUJtBOAN09FAqqsg8aA4Dr0OOQxeO4m3bWgC+4rGkSbZJjMI4J7YZquZ6zwe+0TXm7o564thdfKwZh0I2S3XpJrAKzqlge6CBqZZJvHtQAR/st9ERi00Bb2qyrxBNINLvnX2iU9EwIhq36B5hWoY/lB3YhQkFr5sme6qd0js4EMVpPbUj4tm4FqW6HQDw/4yueRQTOeWUcwzRjR9vwTnCuQ5Ryjb2ki8mome1PAsM6ToBetWRgE4cZGalMJ8Hk2ZVTh/DWbh6sB0xri1Ei9bRtjYbqgk5wPjKqLQHOx9OrqBWRSWu4qHP1OHfWZ7SDvl7FL1Wb4dqg2HMTWMaDPWJoCEclcZVCNPN4rLknYP5vStemdl34T25bPI0EyB+J6ub9nYfP5IekjYgjxe1GUHXhigIoBPm+SE3rgPGTPuWfE/WA+Y/rM8/X37HAAYOTB5kNAKAEOGYDRPdRkjiH2TLmkfVRJQQs6doWMqip4YiCKhZSE6bmh3JfbGtvPzQ5VNAk1InSBya0MoPC+cRELUAd2TDoD3UxBZu+tMDXZriU8NwI0YRhEyPji+vTVCz00BQD6gAX+HqboGhuS7xYulL7WLrVSWgPQJCsNQK1Qbiq/P95LUwp7ZQLH5sa0jABa7/PHc37u6Wdx+hmn4/WtHaBv4bTpk12QhklrAwBLIWceizjc+Yf3wwC5kI1qsm3eQ5N5h9c+IonZ4x+Rx6VfMbweXatP7OVnexbeSpIs+MWoXB4Q1f0Rxu4mWyOfPm934O5RwYVy1ACq4gB7+WjoN2ketdp3kIA8Mlk47AOzXEMmIOsGJ6LYXxtCk3kzEvfIVgEz7p9kmPA7891jm0/7p5CdZ/2tsMxtgo3vlCj4w3V+IglwjGnK7EMn4pLnWsCI6j6VrYUSUl6JJV9A7yFoTMGICch3rPczVLn2DyHJUFAPbprPn4V+hAxASZnNA9H7gtv5GBsxvFa+D9gvXrtuRwQA6kB19c5rn+A/JwpDfbp5ifs6r7FhPo/Y4xv3VSqJGGIFzk7FXWfQl6KZ2PKWcdZe942AHhl5PgFYPjQlzjw5xh8XrauOpZekMAXNqz6cf07FeQry5eIRfcfyq0Zcq+CYAkzpS7YQ2W1yG55nuK6lAHMbpQmWOLPHbX1wiHrLQFdXB9a+sQGnnnmW62ixUSkUFdpQS5kOK1KtF6D9Rq++RMx19jjbH3ndVHLI9OUE6DTWpzSYSNRVkE6PRiGWR6m+gufX9OCpB5/6f+g6D7C5jvLev9t3v65u9W7Jki3Zlpssy7Iw7gbbYBvT4gC5QCBASJxGuUAIJQm596aHJJdcIGAwxZjYuOFe5CbLltV77/r6t73c5/fOvGdnF2V48KfdPXXOnHNm/vMvmrq7YG6vAoDUmg02q7GkDA4X5F+++7iUy4Ny9/tuk1j5hGx99UXp7Z0g085epPuFTXfwwEE5sHeLvPT4ozJ86oT80Re/JrNnT5Of/eIhufND75eNjz4mf/utb6p89x/+6e+kMjQsW7e8LstWXiX/5xt/LccP71Rvv6nnXyNf+4MPy8ypE3VQn+jskXQ2KYXT/VIoVeXUyWOyfv3rsuG55+Tk4KCMO2uqzFtyjiy5aLVMnTZRCoWqPPzEYxFIOTJcUBbkyWNHZOWFl8i0eTNkpOKkTcVEXTrSORlD0lgoytG9e2Tq3HnSO3GqlEsVue/hTbJwcpe8fe1C6fADFat3C3nhAcoNxbxpuVFRv0D1gggGt/aZv3WfMNg+SK9UilJVryCi1H1bjTkZJn5TGM6LJftKRrpzGWWPARK++MtfyX2/elDu+BRS6LregI0EA7C6grmEWthL0lgudZ0Vjgt/YZbiwGKlXHKz26FRt8pjj5+QB+//qfrZrX3/R2X20lUyMuKe+Bbq8eOv/qFKgwHmxs9YKl29cU3ANbbeez/zGdl3/LT84n9/S5e56Xc+JjI6KD/8+3+WOdMnq4T2+OCAPPHtf5FDx05p2AfJv4BshLUsWvE2BeoA/yafs0Ru/uTnJCUDsuX5ZxVsLJ48rj6MJPUagPi2994lxUMH5Nmf/j9JTjlb3nf3BzVohOVX3f4umTd7tjz1g+/r/m791Cd1WYDCVTe+S5l+j957nwKFN9x+i+zdtl7Tou+850syrTamfnup+Ez52D2/J/Omz9a66Bk3ToYHBuTrX/+GJE5uUfAORh8hG9/93n0K8n3583+gy375a/9L5p4/Wb7wP/5IHn78af3tk7/7Xv1tx87N0ts1s+U7vr965QUyccJEBbLiuQ4F3/bv2yHrTxfk+z/9B7nq5gulNFqSdU9vlkNvFjVtetJ50xQAnDN/smx97YAcP3ZKbrvzRpnbMVtWL7pQPf1g8sHW0+ek9/ozv75XNrwoW97YIXd/8C6V7LYDhgbWGaBnXoImJ0Za7J7HTl5MOu+F56/Q78xjEGkx50G68YS+nDISrcB2BIjcf3SvevvxGUCPRGJYfZSOjpgyB6kb1gVs1H0y2M9mo2ATvj9y+JCcNXVmlNprMuDQ/0+fbSOjkQw4Opgz/CNk+J3JQzAMCQFABAi0lGEYgXwHY5BkYPwA8xok4wd1dEIAAD07CiDPQDEAruiZVK/pcgCDIVMQMBFGm+B/58E69YHDy6uGYXjGTeD4EvmCevsKTZA11hjLeO81TZX1gzwmJJyJAEwsNyjTwAnCg1TW6J9pPHd4f3p/PgMBbWCqjEGfTmyTy4BCgDphaQEAAUP8wA72nwJEgFy+k2vedS1sPq1flzKgkjLPRKQ+LWRC2w6sMtiI+I3V6uohaCbJHJeBFMYm1Oe01hF9CfoYgF2eeedlq66Oauq3SOG6mrQ0NPxGbaBhDrAnPNsjrAPkrpEPoQCEITWsKfMuMl/2A2QFDBWkcwN4JLgWnqEAGrPq9bqQ2EtICawbuzapbFYy3n/OGI50NAE1aIsGXhCg1hAXdmIlCgmg/XmPw86OLt0H14hjZmylqcRBQmHBy7baGYEAsgZ2ADyqX5rKAx2QimzWQkAMAEx3dCqIiH9lR65DGZ9j+YZMGd8lMfzbaAY+DRe2fCTHDVhO5rvmGE/uvoR3VKqWIkZB0QPxHJ8xk3LZTikU3SSeSk09Y4l9mGebpjXCDFTGFNcCAMUBpsq2UOluxXm+0R/IdnofwLYHEaEbhHPAKIMB5n82MEp9/hiEeXYjMl2K+QHmx0Y1KKant9dJfNVfzoUI8ayIGHuci/kAYknowcaIERR4+ykDEOCCi9wmy9Xz84MNdmhegKGEtFoqRT6A5o1n4J1JTA1EBHSy4wL8owAAUp1mtA5gpZL7NIFGTgYXgn9ROrkH/MIwEszso5CPMOTIg4H4//GsNDl2eHVMGsx3tHUYawxkS8jMsWbwZIMoaTvYfuiDad5+PIMIYmr3AuQz17ATWV9bWx0tjClIqc8tz0xVSTH9RLVxSClwZ8m8Wn/e/1XbUgDs6W8+bKWC3x1hHT49ODpvfveyYfVz9OmglswcWh8Zg1UDcIw9zoSQeu6594qxJFUNreFBJE478JN7JsZzzRM0wtCZFpAYBjN93RjotAtxiHzjdGTcKudUppQRRPyJtcs325lM+mzwVLCWgIeEaEijed8pkOEDmCzkw2SjpACHQQzO888dgMlCbdshaAQIaEmwTFCEvnphezQAzoAV/Pb0WYD/Le8wDYhstHiEh+uHLPWWNHOfOhuy/Cx4Q6+hZ5aHwI7Kkj0bEJDIGFtRemyx6MIqPOuL7ViYSdsTUMfdFjrBb7DOuBbGgjyzj56bNLHlTI4bgr7tMmiAUAXxioG3nlcNGhA4MjwqL77woiYBUyx5OPQbdG3FJfaGklkL+KCe7TpGIG2ERLj2ZMXq0Y5bk4ORfwfyfwVPaXceJNT9h+E8tLOqfy7684kS5kMPQc8itGt6Jr89bU9BmrSFgPD9b9Snl1TzvflnGjBuoLqdZxPINN9pxsiwS5u+k2E4itWr7T8CKo3sQhiIn+g19hsBj3qveYs4rSc/+avfeT++8Dtj9RlrMGI7eg/rlvvHp/+G30WsvISz69F68s9M3T/f1xsuqVdJQN4qzqepR2EhfqOlQlF9cvFYVbDSB33Yudm+o4AoLwtWb/ygAICyP00ULhaV8W1gp6YAhwxAd3GV6W+KIfNE/I17VT0ia9KSAqxImJ/lcDRP5zsD+0FnYnl2B6m+sNl4OCL7pRhMl6h6xD7GDLWbDTBPFE3/CwBA/PzKUIvZToyXISIfQkAcsMaLrlQkHRWmg0uPSuiAwIGL5hdogzL209AkAZf+RzEg0ADAlVdeKdDxAQHb/RLobBXKeclFBregqe6ihLOS4QsUFmC6llJ5bzJR0/AOZpZPHzouY/i2HTwkU/omyLylC/UcKhKTF7acljee3yDvvX2tTJ3UKdmse3tWMZZN5qTYEBkcOiX//H8fktlzZsvbrl4pw7vekmd++n2ZcO75cmrXbjmwf7ec2LtfJbqjY4PSkUrJhMkT5a7f/yO58OKL5f6f/lxWrblOxlWG5dOf+oQMDeXlD7/4Obn8okvlJ9//F7nmg5+Wozu3yX9+99+cRHjCRLng3GXS1TtOpsyaIZctO0+WX7RCxk2aJNl4RvL0I2slKQ2ckp27tsgDv/y1vPTmRj3uxcsukoETp+SNV56WiXOWysx5M6Wvo0tS3Tk5efykLJizQM695DJlJqb6pkh1bFQGxoZl67p1CvDEBvvlvV/8vKy4/HIpF0ryvR+/pMEV773hYsnkOrWDymsxunE8Gg/7gE4kAKDeqLGYFH3HB/COQofUBvRqPozHTWCKSRof5uUUI/SgIuqBuoykXarRNhMNx8DQa1WpyOsPPagA4Ec+9xeSlbzEszmBG1hrwHrE5c91lugIZQgTsEAMY9voIJ6Zcwy33YypDug55nhNCiNDIqNF2frcM/K9731bpb3nXbVGJk2dKhPmnSvjxznQKFEakX/6/JdUcvvej35c8vmiPPDzX8vQ/o0KChowBytuqNrQMJPOnk4NYEFe++nP/YV0Skx+/IPva2AKAOHSFZcpMxCJLcy9zdu2adry5LPGyZV3/76c9/a3Sy0flz1bX5L7vvUVPQ7AyQOb39Jtss7p4SEFIAHCVv32PSpX5jPn0c4UBDg0MBCWHwVp8l3vebc0xvWq15+tx3KkIH/wM38sV626Qk7v2qYef+evuFRef+oZDXa5/dab5O7futNdq0JNvvLXX5Q33jgsn/vzv5Qnf/lf8tJrzysY2Dt7hvztn39b+iaOyj2f/qSse/UtmTR+qq73tW99T1mEV1+1QC67fK2m6CKt3X/QMfUmTR4nr+7dK//3xw/KvmMvyMqrlkrPtJz0bx2WzY/vlx2Hh2T+ihnSN1Fk1tTxMv6cHnn6vn267rLzxsv7L7lFA0aQHJ89f576AALKmVzWgkJeenmdXH/N9VGIBmAdyxu4hjchgBxMvaHhQXdsE6Yquw9Z8P6DRxTYY/sAhISKUIaH+yM/P/MLhAGIPJjlDVxk2Vx2ghSKp1XWayzE7Ts3a8gI+wQAnD9/uW6TfQJosrxJnAEO2Z4BgMbMY9swAcPPBtLZbyGIx3fm8df+t90zMGQAhmxCWIAmB4YF+P4779D6aAcBYULxDjO5l8lsHTvOD45ItQ1kjMYWhBXX19slhTIDGeQVLlCCd5UGX3hQsd2ovUVaYawz1SAyoHbv1hIvaA+yAYwpS8wzuez5ZGy3Fm8eZfT4pFp8Dj0jMGTo2Pqh7BOQL5Q8swxy598IyvCJsfrcbDjA0UJIYG4ZWKl1pEwSnn2qOXPPMS+Ltc+ApArcpDMRSy2caAT8s4GugmoNvBBdgi1sJaAYCyth+4APURpvueACT5Ip6fT3Q6lUaAm/sAEddaiyNW8Og1+gFY6RcwNsiRKRY0llTpCuTCcYwM0ASwC49oK8TvtA9ZoCgACxRt3UYwa0DTrEWleJpE4uAhbiOQgAGYK9/Nuk0CzvPGQ8GAy7wHsZso2oeN8/Y0IqYAlLs02OrYM2ZOm+bZv/H2D3rh07lQF47dVrtI/FeecLRe3DUScw1Dq7ulTkYUAc/TFLUgUUMRYdx6WJqDXAR5Qm9ATi2u8LC6xTY9CZrx+ddtIgFUz1iLal8FK/yILDJF+7trRJBrx2POzHOupRoAFMMu0Q06a5vkiS3YBQQQHPWlFwJOZSgkuw/nxfGj8/3Z9n0rFeBKb5EzNJr4J11XIU7AGpE/mvFWMKakIr/n+eHVgoYyfiUnLVT07BQ9/PREqq+RuE/TUBQFsW+bnKf30aMO2GwV9hLK/MMwb6UeCIDxKxI+I8tR7SmSgoRNmUykZ1JZT9htfR/Ok4F7X+CxJ+Wa7g/XGNlWjr4rlnXn9qY2CDONpS0o0lOPeIEWfXJ96Qoj43nJyVcwaQg/yAF6VdO9aP0rlhoBpzUCdi3HmRxLtl805ZsnShTOgbLxl83GAc+zAOlUST4k06tU93Vm/LVCZi7LEdfo/ETgEYGSYM82/aNczWNIxf9bxMtbL8/LW25yNSe/PVhKWo7FhkyRZM5FN8NTQpTpANxwH71VKdHdCnYW2+ICM13z+VkitT2ph/biEF3M3/Ui0m3LMoBE3Ux80nnVp4Qiiv1evnPa74PZRehsw/9f5T0Mn5zIdBe6EfHSBWOPHG9tsBwOj+CkCbMMyB6wn4EYFlhCoweWJ9+7BheykyX4UBHOo1qONQBzaZ92DLpFNbIrox2NgW9hBaN0xqeVAl3G3473CCS4/DV7BLLXYBEu6rmkplHXOMoAgmtpiQc8dn4CiTUxV/P0Zegxyrf2gogNIiiDDJqOsPtYOXYQJt8znRDBnRiQRN8HVJzJboS5/C5LKAulzbgdMDMlysRcBfBPx638mwXow9yXdml2FJunxnss6I5efDP0zOarJcfo8YoRqC6hjYxmB00ukgvVcnpQBdq1Emgfme6n3j0ZsweVqvjjKNf1NpEgbCGPPP2oau58N0In/B4D7mWnEelXxe5e8G87SHrzQZl27/1mbC8BFrh+2ekrY8dVzl2RM6uSXBfXinuqRc6+uETDmdCISZ6AM1zLMPCa2zK+pQP70oWA3XC08Eh+ln7+4IRPRhIPxmRdNz/zvULJaQwtiIs7jz4B4Parz7YdNRou+5J2v1pl9hECIS9uU0bMwDdnaumiDcloisAGD4fa3mQkAAAN95QyTvbvf4M7A0TFcO274CgG4s0Uz6NSDQdeKdGawVDQAJOqIAMFYAAPGxsw66dR6iB2mDB5UzvU4H6wHQAerBIsQDj4eZVUaZF5sH9KKL5Gfs6kleUs0wETovLBuFmcTYXj0ymB4cHpa3Nr0hAIBQ+JNZxxZleboKAAAgAElEQVQMvf8AdWzw3fL8xoMlkGjyG5JgWIDxSvOFWPaMxkaxJgcPHVbwDy88ypxZMySRzKhfFNLeTRv3yPs/eL1M6UpKLus9i/CnU1+llBwfPCXf+c5Dct6COXLF2y4T6d8jf/7Zz8q2t1yoRS5WkTzJeskOufCKVbLw4tWy8pJLZNLUSdLR0SE/uvcnMnNyl6xccp58/gt/puutueZG+fTvfUz+/q++ITJ5mrztzt+Rn//XqzKy+UFJ1cfUN/Dtq1bL4cM7ZeeOzdKdHS8XX3yRLDrnXJkze5b09HZKTyIrg/48923fIls2vSabth+QvTu3y6BPqCGkhHAQ/lJIGcZrcPmCxTIwdFIO7dkrG7fsUOYXZcnUifLbX/+qjJsxW/pPD8r3v/eCXL5yiaxdOV0BwLCYT5TecG3AIL/lmTmkU5dOSjoGcN28wXU2DylLyxb9B3wryg2pxYqSSeUkQ3us1aVQLkSD5hAoHBgak19//zsKjH38y1/TVF2kDTw9TboeAoCk744WXeKpkyg1XNqv78xX6khPGpJKIwGMK4i4Y/OWFoYdzLtZl9wlV1w9V6bOdJ5KqUZccftNr25Qhh4yWph/05ecJ93ptJPXdngPtbzzu7Nl0uMmqm/gouVLnXefiIKGFDwG8fLDZw/vPjz98PuDuXftVVdp0nCXlGTXW1vl+3/zv9VDECYhgC7LIUOm4OvHugCXgIO6vRVrZemsLg0vYdnrb3uH1iPAIYEe3QvPkZGdWzX5966736eefzAXkTET7LL9zc3Sk4zJxz/2YZWM53Lj5JrVFynD8e++/Ody+ORp+fw9vyXLFp2lx7B+4xb5q79/UMNebrlupXzjr78p06Z2y90f+KS88PwLEdNv/twZ8uKLW2TVFavkzf2nNZzm+mtv19AOZMOnTxRk1swp6olXHM3LgdKo/Pzl/5K3njkiC5aNV/+/C85bpvt88dlXlO2HB+C8xS65F3CwNFyXpx98XT/ffeW7ZMU1N+m/z5/Y2s75zjz87v35fSoBJtAD+THAGsXYgGFzBqijsAz/hlGItNiYgPwb6TABH5RQAhyyC2EM4v+HjBjvPwBBmICAfosWLtV1kRMD7MH646/u1/8blqAxBvme/e/bt1N9E5EAh6AegBwBHhTAwHVvble5LiX0/wu9Ae2c+Q4GH16AYTowny0YxJbld0sNBgAMgUCWwSsQEHA0npFKqaLvI1LYw1ANL8DUpw+J3jEYLb4DYJ55U7oy0l+uS6pUFMJFQnagMo28xJfBNx06A5p00Og7edEAxoOAxiAMr7WCP+p5ZgAC23bbpH8H0w2Wm8mJVQ5ZLTv2l0mHtSNHcIR7VhvL33lUOVZjOzsPgMBK6B0FaMV7EfCNASF4EoFYVmo6QNN8TgWr1NuOY/XHqctxvuaRV3cAbCg94di9kCQCvIydAyBZVfaF26N2Nv17G5CNwiSf1hchILAO00ll3zHYwdeOuuL8CCkJfQF18ghgKOW89GAc8hm5uLKXPAioarFYUsaKea1jvmcyUvs5sP1CZmMgB3YsPN4fhKfg0+fuB5WMe9YkIBrXlt/o0HIt2TcMBQP7+M5Sj/kOrEOt8ALPG+30eeYennrmpWiDWfpN5m2obFNl57j0Y0ty1o6s+tN6PyVxcnmTAAMA6nVgOfqSXo4LcIlsO0zapT8GWEhdVTUYhTr1Ps4e9OYapwG0APaKeRfg4QES+q/4oplfG8eEgmR0eERBYZh7JoUPvfwAUMzvD+BH238A7kUN1zOskASHsmHaPsCKhWjYDHwDgCiGh2YzvdhYeKoWUhsb7z3tfe/M8872aR53LYNCD8gBtJAMzDMBwJHnSZlQIu+PTfszAJDtNNNxAX6a/VXafOQT6AFy2z8MQGUze8k5bZl1CQbB0gbwkDGshYQoI1mZfU3fQAsVMVWajTnbwyMsGV2ZgX4bHAfnZZ55fGYypQVgAjjCYsV7MXJtDNQFZIyCY2DdRLAag2h3jLR9nkG0CfVGbANb7DvOI0rE1uvnJnLCYgEhAHI5ZGN+AMSYB8agDUBNWWV/jamrzxqeqzqOcZJ3Shh+QxsKvTONXanvjAYyv7QjazCGKJda7iEL2rExkYV9mIchYKsLF3IKLSvUD/MGsXhKrWg4L8CasB3BquQc7Zml185PNtj9BuORewLWKyC7CzxyoImFC9g+273+jLUWMsra2UnGrDOgJgxxUE9b3mf+XYAU1AgdBgYCAFoICL9Hiat+/FDzD5Aw7MMALktrbfG38wzDCLALQED3bnLsuxCYi0BA8+5jQS9ZbW1sNQUOlcEcAH+2LZOstteRbs7QGs8KDBlkLXJNDWpyqrzwGM1z0IgxLTJgD2pp+/NjRGNL6ne876gXr8CzQw+3b156BuqF8lv6KVbMa08DVVT2WIquL8ts2HJApb8UrityYDwg25OnNXE6ACQN1DK26W/63gEuuwRdwFPzxNNrGktoezb5s6VB60H4TompNMKsgwjsMwWH93CMmKhBIBT1YszYEGzTa+uDOtrToa1+8eML7zUD9Az8S2ZSLi3Zp24b4O1Yfs3nneub4qnoQONIXqz9maa/oiVJ2/Fa0ysQcEn/z78Q8BRW4A92XltqbQSMmY+eMQC9z58++7RNOXacSX+tnQPq8WzlOWtAoE7oedZdxMILAMGmL3OzvRm4qNfSq0r5JwAgBRAwZP3xHRJiDQbx7d3agcp4A/aj3meGHXmAUwFSfP14f3uw3sBonsm7dx9pAQA5N0s3LpYKks3kIjWKAY0htqlscwDABp1UXro+yUXPj5k3f7152bn2W1fwjw45nXC3nJ9ZZOEGEiL+utCMhgFjVLQ3R1Y/FY/0AvqFRcE86OFB4bgUkPSFARcd3Ehf3ahIgxnYck29b5hdNxalmZ3r0derMjRWjABAvVm8nMRuPjpkTIYUysyktmSjNB86pZJKl1k3gUyFpEMfQpLp8NLnRk3KhYbOMOUwaMauzstqkh05KdZT8sCv1snRI0Pykd++Xvq6MoI9He26ofzAlBSKNRkaHZAHfnifjHTOlTveebHUhwflB9/4sqzfuF3Tfcf3ZKR/uKTefB+45/Ny3kUrJNc5XoErjL1fePBeefKhh+UzH/0f8osHHpCf//gHMmvREvmLL31Zvvmt/ykHth+TRTd/WFZevVoWzRovI6eOa4jI7KlT5MDeXbJg9lkyY85i2XPgkH5OFgty7U03ypU33yJ9qYSizvVUXMr5kgwX8+obSME7cKRSUUlwsV6V7FC/PPvc8/L8k0/J5770RYlPnSFj1YI8c9/PZcu2LTJjwjhZe+udsnjFcmnEU/Lc9t3y7ONb5KMfvlq6M6IgnsvzQibAbLVrD3XaEd4uyaRUymWV1FLKpYJ6/uH1l8ggUVN5vJawy4bcN5ly68AsLTO44T++6G+BKZWBg8OjVdmx57Q89uBLMrT3MV36k3/+DZHiiNS9B5gj0uJzQipaE9jLYLbKvdGg48mMB9L7uMRgw9Qa2rmmNCQrh/sLsmv3bvX36xzXpYzIXskrc6/vrLNkyviJ2iHLdXbp7HSl2JBTp464+7IjI7kO59c2MNQvg8eOSU/POP1+9NSQjJQLMm/uLBmVjJzYu1PXwQ9Q6zVfUgYhKb746hHQ0dGR1e8O9OdlwfzFKneOytCQrNv4hhzd2y9Tp3TLlPmzZah/QMHHBXPnahLwxvVv6OLnnTtPDuw7KC++uleWnjNDzps3Ux5b5wDtNx//hQLBH/qzL0ijOyMn9x6Ucb1JmTJ/ifQfOCY/+fl/SNdQWc5+23Uyf/YcWf+CCymZPmOW/j186IAMnzyqYR+UOeecLbPOmiT5keNyaiwuCybFZeWqKyTdmZFnHntCXtvymkyaOEFmT54rm3aclu4+FxCx6tK3y4oVy+WlF5+S7btOyvvveLdMHJ9Tbzz88KjTH/3yl7JlZJO8umFH5PFn9YHUd1zHWTKQP6Z/h0+ITJs4T3adekoyXRn97tDOXXL//9sod1y/XD75sY+qlNjYeya5ZXuw8pK5Lnnk8Ufk1htuiKo8k6gqiEfABrJbwDUCPGACEiyCl58x+kw2zMoG6jHJQSgIZdf+fcoeRHLM77D5zpo8X5l8J08elDlzXHAMv1FICKaMjR6NfAVDUJAAEvwE2Q7nYseG/NcSjpPe/LfZiNy/DOAzANDAv9AbMGT1tTMH+Ywk2ABFAECKpQPb/iwJmM9hKvDe/YcjT0BbFiCPrVhgg3rw6QBJ9W1aSsWaJBtlTY2tj52QqTNnybxJPSopNgCQ5VQibCEAwQAyX8KXLikdHbkzBlIoE047mE46VQfk8oCFyRGMjRV5dgXAonZE44lIgtnZwTlkNDREj0vNym1KtnlvKxjoWYscG4XOlsmCOWb8VegcWWmZoIGh7etIO1AauoU3oJdZ8Ddwjle5rw+bQF6GsDVMnyV1FvANQAowQAvr151nnX5UXyNY2FUF4up4gCmLS3nWep5R8mq9Jl3dpGk79z72BQhGQnAW1mbATLT+L0CVAY3t7RcbELbNANnUw2qYr2wbF1ZmwQQms9ZxFsERXs7JNuln8e6gfl2QAMwBtzeShxnkm5cy3yH9Ncmzhni0ZjLoZ0v2jYJPFLSEJei2q6EeCbzx8Kll/w5AVeDTnzwDgtAfjsleAFUYgLD/QgAQD0DaQjztvBdt4hhAE79gAwANGOEYNDiD6yYJDfkw6Wm7PJdlGbQweDe2qF0LY9ybTNFAV/62GO97QAspI2Ci7QsGojLUCEzxibisp7dgMAhqSqxNdp9U9qn6ukU3Q5MRZZJbDc6INSSJH5UvJn+lg16lLxBsA1ZfuYIkMBbJBC0uwtiA9IEAChWw8vJi27YyxLwSx5iJzlbAA8w+NZbllQjgV7RztuTdsK0rc1DfBbCQMhEQG7IYQ0ZY+L2BtnynYRwwl32ytWuo9JdKWv8WbhIm15o8HtabjU2UhQnLDDAvkZRMKqVjmAr+Sj4IxnzplGcCkOrBPtoz444YgyzvoxcCvXpMjWZas3pMwkIVZLAFHbgamAdoDRDHd8ZqpT0hbwc4M8koAFsMANI3FQOSh0eGVUJMewTQxlvUGIFhSrKFgQAWwiqM2IkJUkjde1qvu2+vAOyh95+xWzlG/se2YVHCPlZJPPJz2DgwK32vmesWBky1+vz5+gyc+V37cg9/nm/4JSKNViDSkprVQ9Qno/oBsAGCISgUDoDb5YkGooWhEQAzIavOQB8DAnUbeKv5sQTvhBAAZHzb4remKa7tibPNiY/QK9ZALj1xb62g7EU/itH68INUTQ2H+efVAO6maibk6iZMJuqDUvQ9HfnXBeOVNumz3s9euttef65Ju/CGM8ltjY2ph1Ml3NKHE/r2BOinz5tM0zsvlC9Hz4rwXILJLp7bYdCGSW0N4A2l3gYUs82WhGK/bTsPPSfY6jE8c8sKAFIAAUNgV4FJ5M4RfcQ98bg+1Cv76/KTqoBeDhdxQKuFX9iEbVg/Bui64/Q1AKMYXzb6UIE3ol5TD+pZkm8kh/fpyRZeE6kNDUA0aarvQIRAN3u1a2pyamPO6jkyeerPw5YNQWO7bnodVJbv2lcY/IH02WTrdn+HDMBW9iF9tMADWWX93O9MpBLs6t+pBnCqr3FZU23VZ69YVA8+WHt8DiWyJqt1WUJuklH/7VnjBgZyLgaMtTABsezx/qmAgAZAuvvTMQHDvokGeXhmn074MeZuONsvnRyi+WSaYF3UVwD/8orDM4V6mPegJQyr8sb3XaP7yIfFcUlYnr60SYCvv/7qyEvR5MFqT9Gm2qBu8KSmqLciE66/3n1crzABHOWKkyrix8dngjf0r69QbQhKo+eBgPl2qpmOC/iHkTYylACtjpJP/EvApYj5tLSAnUcir5Y4L8q0vgD1uEBvau6Y1IvFozmkFVtYCB1WvP8oCgCaOkdnregYxyQRAIAXr77C3fC+gpQ56NPz+B4QsFh1Ek8tjaTOrNoAyRJ/XUOpSpJZAAxa9eXppMKFkZKCjQumOebVWEIUYJu7dJnu98EXtsvhncdbAEC72MYWrVRLsm3LLnngsV0yY8k8Wb14krz14E/kWC0hq65eI53ZjHoA/v03vyFrb71ZbrzjTjVY53gHR0ty/79+S37yL99W1t/5y5fK337rr6Uzk5Y/+9pfyok92+TNnQfl2vffKdOWLJNxPRnJj5RkzzPPyP0//IHsOnhQVl98ofzpH98jY5WyHDt6XLa+9ZY89civ5I//4ptyxSUrJI0WksaUL0k88OoY9XLcsPG+vu41+fpXviqf/v3fk317dsqWnXvk0OkBmRgXufPjvytLLl2pixcbdfmH//yl/vs9N71NH56ZeC0CADVZ1xfz7lP/JZLDJCmNBIAk8gLaaEySGRgXVamZga/OTLmCnBe2X1bc7ANlJDD1t5mtZBpWQkNGy0U50l+UV9btkL3b9ioo1x1ryPb198vvfekrkso6s1M1TTajYtgXwayVGa+rhIO2QygA5u9lpBUxGc1XZODAMdl58pgez9QJ02XmnEnS5cHlbkDNeFkgWuqgslbW0IJiuSJZEhIlTaaw6/iafEaDEF3Cpybf6QO9OUhhJo2HmMkmGHgaY4X7PFZx92I8G5N6sSGNVEOqcczNNfNKf8tJWgo15weXS3RH14hlbf1KpiGpUky6pSBv7tmjQSDnrFwpS849Xz0gX/z1o3Lnre+QC9eu0fUPbN8t/aOnJJUaL5VKvxzafUDqgwMiU+fKmisvld7eHokPOrmrlcHKKTmw3rHrkPb2MFnRmZFTp0Zl7uwe2bN3v3oCNsox2XvYSXEt9ffHv/ylvPnWPvn4PR+WvkZKfffWXHu19PX0yvFDOzUdtiOZlI3bj8lf/PuDUqkfjFh/U6f0yp5tx2XwlMjUhVnh81mTZ6vP35v79sstV79bhk6dkB2HD8vZ06fL60efkw1vbZSjO4vy8WuukYsvvUgmdE1Q0M6AOY4NRt7hU8MKRpoEme/9rRedN0xBmH6AdCbVNU9AWwiAkII0mGKBI7ofb3Rr+7RUYQsEsfRgfADxB+VYQ0/AdgYgwSOAguP7emTa9BkaIAKD0PY15CcLQgDP/h0m+BrwZ2EhrE/6b8MzIPlsDMCwHdjvFhRibMOWxgL4d3pQwULKocNHBQBw7mzHjMwuWi3d3R1yqoKUn2e988TSgol8sZUB0igV5MmHfyXnnHuupPa+IpW5l8iyhfNksM4dSUKve15qv83QIXyXCEHwgFiHMhOa22Vgp7YR9apj7fH8C8I+GJxr4qimFpu0hnCJtOTzBR0YMvAz1uHJgaLgzTpzmjvnwVH3jhs/obN1dsSzZQDaCA+hkGim87uewaZsxwzeXO7dayAg52KDTUAV0wjwu1kxsDzzeoBB7MMScq2zG4J0GhJCp6hWl45sNho7wmhjwArrxCX7dkSsvEiKqw2GfoyT2jhZpWNHKmuqVJaOri7ng+fPg2cyneIwrMN8+qDAafowBtGw/2DdWOKwT1iDJY79hLHfkNSxLZ6p7AewTkE/p5+OzofzBPRU70bvORuFr3lWqIIxAYNTvcAAPdIw42AZIt9zfRtNDfaSXm13nuUAc1H/XYsp2Bex6HwSsqYcw2JHnh0wMWlTBkwBIipjCZ+jSk26urqkXinLWFsIiFa/n+gFaLA+F/JCB7i6IA+88yj6XvRJwMVCXlmBsPraE2Ejxp+XP5oHWSj31Tbmg13sWmq/kuTFKFk2IeyH+sBbOmQD2gSxPTMs/I2+KmCReT5bGAdMO/WV84CJsv8AcFuYEwxkwOJjkQSY7bcn+MKQQyasfU/1w3ThCCYN4q/K4Ly9iIZFAAwEgRkKwMV8+q+r3OjxZ4nkTb822G++Z+T95miIjq3oJZ1+/aDrEAV/mLxXmc0WGuJZyJGfqPc01JRlvTaAws2JA5oCzELAV+4h6lVDVwwU5fh4FvjtF4p5x072ElyVipfLkuvuckEf3iIIia/KevXYmh6SyMgBA2lz6tGIGsh7uOrQwDORkYpTIq9UHxgT+nuFXoFWyQwqGQsxJrJ2GLH5jAXq5eEG4GkitrJYHPjHZzsm3a6NizTJ0aUB21iJc6O+LMRGF1eWrpPP6/FHLLZ6xGI0pi1WEnh1Mion2ANQUK2SAPD9tYfpxzOFKTGeUdpO7VkV2QvUI09Ne6mYByf3mB6vsV/9GMwkwJBDmDwxz7D2oI92HzvzZgtBjaiRB/8IQTRj62n7CPzCQwAw9IqDNRVdUwPAfMptCMa5tFOXQKvvQ97dMN4D4O9Mx2ahJWFgiS7HMzpgEUbH4Fl0evwero+CU0wa6kkzFubgmo4HY324Q8gEtG2HrC6TjEbHojv0IBh9Gc8ODH3/CoDP/pjb2ZDRufvQEvPQg8BgycdnBCMDICNk55lkuIUBWaEPlBR8HZH9ajVmUvrvbh84YTLiZn02omtk18oAQD1lf83DfplrO25SJiwW1mGMOdYJ248yA324R5gsTTsytp+pEjkHK7RHnewKZMrmzwmAGHoVhsEf7v5z1z0CMCNgr8lkpA12d3Upc9ECWYyRxrp4A1KHqY4OBwZ3MmnqwFErXCab4LDvFBSOotH41iNQpsoABKw4lpuNwQH5ALlcc3NMPT1+H8ph0loDzpwSwb27DOijb3ImdqG2hwD0U6CP60ufwMKU/MEb4BdNsDujQwX9zAfQAjkiNqH3KIyYtz6wxJ25aythvVrISOg7GEqj9Xi9HNhgBPqfMBS3bXcegACAveP6FCQ1qe9/p2IGAGyUOAImwxMSe3TP0UYd4I/+IKChMhTcgIEXBgBgglnhGiCP63AwQ+kqEoSNNDjgXGaAfWvQjkMrky9qJDZh4WfFo5tQwcCY1NWDuSkv0rS4Bj5CAIH+RYy3UNJ5VyDzML8PbTAlgBSOmVm5mL7gE75Gi8OD8trmTSoBVlkK8eXlsiZbhjdjmPIbtW4PAmojYzYn1pBDhw/L+J5egdWn7EXCrDIJqeYL0j88JI899Jh09+Rk7tzZjuEzqU9yvX3S0Z2Rp57fJ/uOH5Pfvu1q6exIaAoi7bxSj0kC/7gUyZFlKRYa8vrufnn68Zcl05OW0nBZBg5vlgvPnaphG8feek0OHjwmv/WJ35G1H/yYpDtIeKTDlpSXH/qx/Ns3vy5rb75d1l67Vv7nPX8qg0f3yoc/8gm5+V23KSvvuvfcKY1Ul3R0pDW9uDg6KoMDg7Lu9Vd0+/j4TYCGJyI33nCz/NUX/lQ+8Ud/Ildef430wXIoN6SOP00bAFjGt3HMMaoIEPnhz34iG158Xu759GflR/d+V7p7MnLzu+6SWbPnSnn8tKiaDx46JP/0wCty7aq5smDWfAUAU3hDwpzTjqh1r0Vq+byul+3o1IRgLnMmS6KqS+PClJwBBCxABk0G/IHxMcEDAAjLD9WM3fzW963H6BBW1PuvUU7IycFR2bL5kLzo2WqXXnOuLJ0/VXY887Q89KuH5LNf/oI0MPr3vvGJUsnNcFRqOmuRymUVCGwHAOngI/st1JNyqv+EnDg4JoUTJ2Teotkybc5ElQNTmNFm1pnBow5AEjEZGRvRh7L6/OAtwyDG12SBts3LMAW4GZMacka9b6mFJogaVbw99Cpue0ZrdvdUq98S7MSxWlG6EiKjNdG/AICUSpoOYlw7PlwDG6BoAieDTRhF9ZLs2LZT7v3q19Rf7/rrLpHntu2R6R3jZf5la6V02rEYKfj6Pf/Qr6Vn0lRZc/NNMnumk9KOr1dlw+HTMnBin9SHi3LRBculjxc8TMLtr8iG5zbJBcsX6Oc5U3sV7APoI6mWApBHiAcMOgAqmGnf+8ED8t2fvSC33HCp9HUkFfybO32mLr/r6KgMFE/Krg2vyk9+/pB0n9st51w0SwM/qkMVOXC0X5czAHBStkNWL79a5k1ZIbWRY9KoDbnzmbFYBvtj8tDDP5Gus2KyadsrUj9dkfe9/UYFAY0JyLKAbvgBHusfFDwALzz3Qll0tjunenlAdu47LeP7OmT2zGktEl8L+2iX4lqdWkDHyaGKeiPiYwhjD5AO8BEA8cTp47o4ASXGBMTfr70AOiIhBkS2ZU+PnlaPQAsAsXRjkwDDWDQG4JkkvQB8Bw7tbZEEA+BZwMeZvAMNILTl7G/7su2BIKzHdyYH5vz4d5gOHJ4zScEUOrfgNwykKQ3kdyLy7Le/Ke/+zBdk4ugu+cfHt8iyzrxMvPJ2iaXj0mGdGs900EGJl/eYRNjCRug48h2DYOfRhFwK8y84wwxYGdzH1YPHZKZhcIceE749/l1qXkhjI96njPs0nVEZO6Wrr89t17NiTCZr584zhEEuXmvajpOw7WuSTjQkjbm/SW5jSJoCc5eg8kIAEFBEQSg/II3BsAG88uBJCDKEzDnXUXSMsrCwLu+IuJeNWlfE5LigferbVXdSVAauJks1OaINjg0MJISEkA7zFHQX3rPMPchpHoj8RJ/JfGfL9ap0ICtGDaBJoc4nDsBPmWZeNmupzw7ojWu/hWVhIFrRyZhGXa8V9iEdyYa2p0w668IAPACo18WHvBioqs+RdE7KZdLoffCZDkwdGGnABcw/Zq0MKNMONNLrVELBZArPcpQF7lwJLvCTsoDDAAyNquRLZdm/c5d6AK5Zs9IBoYTMmf7WMzEBW5oudu5MQwlmu3xQ2V74bprk1wMfFugRAiG0YUtHtjq0hGv1CUS5oDeIu5YKzgC8JmJRKId5E+oEMswnk8dooIILm1CGIO9TTbrOaQI2l1gngIsl9R7W8/KSTKVa4rnmvfCM3aYSeMAw30OxFF+7nw30gnEDEKjy22DZ1iAN7r24FMtFN0D1layAY8K/o4O0YKsflcFq39/3DTzjTX3r8JajT48szXsHurCUehROYX6C5vtnvyNDtmKJwIwblClJUX9D50Oo7VeQoe1E1IYAACAASURBVLa2DGM6WxvkVwAlTcBNZySXTuuEJ97RAF6kz7oRSF1N9RlccV90IG3zYSGWqB4F0DR49vlnkh8kAgAbw8/ub5iG+hiAUUkbBMzH2xXpOtfRnu0AsiET1Lc184dshtMBTDqPRrwCCfVgPcgOAIAmhbfrYixAvQ7KZHJgIYErKsUOWR+Mp/wxKRBtbGt7dpL87dOMbfIDRQmhPQCAllLd0kaQVSczauVkkl+eTcqCVFsLRbcdONnuXadEE3fPpWCGMzkfsKtM9htiKoy528NATH6pYwJlsDlpaTuTrt37lv2axLYdbGlnADKphu+d3r+Z3/Rbi7xhgxAHY5ZZfam3X7GsQGDo+xfdEP4f7CsCD/3knx27efEBrFl/oV1yqsfogxxMiqlAXFAA9owRFsqprU5CP0aTARtgZMCha/hNxIc2TNCEMdvMM1Anlrw/YiiFbQeLzOLEZKIGqLXsr62yIsm7fziaF6TJhpueZ04ObPXeP1RUP0D87bieTW9flA9u4pS6HvUEEJP2GiBpacntbDknN3ftj2toAJ9JnLn+Jpl2z42Kk1QH7FOzpTIQMEw2tgAW1gVoDUsUGALgid1IwoWwKZiO0kLluU2QLmRP2jHrc40+ZcMdvwXZtHhn+ntL79uAqWrr2THZdVNmfpYJKicb1uterUXHr2pWN6OuqxpQZ+QuJpqjgI8gsMP6gS3eemwgCAWxSWidpMaSTlFJJw22JGDXjM/cR20HB8MJUPCYMGnXXU+3HWPmARra+SBxDovhAdHzgcn8UNpt70QPGlo3mm2X857VDdbkbdYiD8Cbr9HntQKF3lOwJUhFMykgBTlPQjAJtckgsOzX+4439CXh72tejNqRDlhLdAAZSBj7j84ELx198PgTiCYebUanTueSlDgHDqqWOThZUvYodMbdhvCdSKrkBmkn3hyNGLTMjM5i0vFL1MyjpSrMQfGyQyLDQAkQSkHIqvOhMfkvm0ay69pJWZ5/+SW5Ys3ayP9Pd92WIBQ16DgdnoYYA0z/InmpVKVchgn2suzZsVuWLV+sq4wWKlIezstQflCGjh+R3Zs2qQfep/70z2T2/NmaBDnoZ8ueenlXCwOQbesx4rkUw5A47TpxtYSMFWpy+PSYvPbyRtny6ouy+9n7ZeikG6BT5i+/WD782U/K2eddJpVYQnJZh54XTp+Ulx+4T8ZqMbnhttvkH7/yJ/LEo4/IRZdcKV//y6/KY88+J7e++06pdnRLI4bJpBsMan2MDsuOXQflhWce1RCPrlJBrrn+evnnv/sbWfX26xQMPPeC8zUlGLCPcqJ/QPbt3C5vbHxTTu/dI0P+YTpS7JdDB07Krdc7CeORg7vlY5+9RzrmnB3eHzJWKsv9j70ho/WEXH3FPOmOVRWcpOSScanEYZO59lKV5gCJ9F8KTTYZzzlZiZ/ZUyDKETil6Ncx+AszfAP/2k2+2R77O3F6WDas36fA39DxLXL+mpvkiisWypxJ47QtvPH0E/LoA/fL3Z//ghSRTMBIKLt61G0Uigr+0R41yCbpfNKUkdeoyvDgsBw4UpKjA4PS0ztOpaazxiWidYr1suQSOe3QJmPNF4DCEDEGtF7CjAQM9BwWJV5NPDj9+WZ9HTLg44VobD+ttjZjeeTK5iMUTyQFyd3okPMttGIzauF3BgDmASm9h2HWAx4wFukwZ+M1IYGiryenCdfr7vtXleYi052xcJFs2rZb9hzfJRPjnXL56isiUO+NnftlzpQJEcDHfvvjSXniv34tZ8126b+Ahm9fs0r//b2f3i+jB7fJ+z7yKf288aXHZPmS+fpvgMDzFp8nYyUHBBK+MXvO2foZf79nXtoq82b1yfyFc6Qr1SUDubTERxvy5ONPyUMbH5Xd6w9JXzImaz9wnnRO75J9u09IYaBpog+Yt2zVKpX8nnxzmyxaMEmOHxmQ/Sf2ykn8E1deKZddulIqPeNl3+7XZN2+Z5U5SHn/9XfIhXMWRCCgAXEGAL73XXdG4R0sD0gH6EYBiLMCG3Bo8LB+BHQz6a79jjTXWIAWEsJvW3ZtldlT52rSMLLgzkxvxEYEHARoJECkUXWA38jgMZk0aab6AIYJwOYFSNrwzJnTVAZMajLAHx6CBIQUffBACNBxDAbkGTAYAn8tjdB/CJebNWNuyyJ4ABrAB3gYsgnbJcXshwILkIRgmIGAgLAB+QwrkYI/IAVpb4WAh1JRWYL23cade/TfMAC17Y11yHtue2fLcZEyHLLkbOIMPzoFKnzyb3GsIJmOrHrqAbwY+GWedu66u6ANutw2rtPkXM8E0IEdksuYY9khNVbWjGeMmdccfnd0EAABmSjg3ucZYsm60eQez95YWgONAAD5S0kwyUFKr6+PhQnHBg7ri8+cO0Xf0QR7ACLBgvOdHwsjMdkxy8GcxCPQAaFO7sqg2QIvOAcN9iDUIQAfQxkwbw3zywNQUIlXwP4ApLJnoSUvU4/MuudHR50U1/vAURcwJwHisp25iAFoF9nYhwrA1r1/ZDAwN+YfI+YwfEWZnPg34p9IWFowYuKYB4Yd+Mx+KbQNislH+XeUTofSwoOpsI4AbrnG6s9TqgnhNlYAhdPZtIJ1HCZvFGaZ8yVSHEnGdRJHfX94KbqTalelVi4pCxQA0bE2myEg1127Rrt/ui+sOjxwCwhL3TJhBWJmAALAjfYxq05GSVEpNWAPvnxRcEM7dOjASTNjZz0Ln4lAHdq0T1OOOv+eBqq+ZQkX1GGAijEFAaNUYY6fH20PRhcxdcWyZHMdeh7Fal26O7MOFESK5K08AAAV/LMEQ88YcZ59AD/uPAxU0/tIky+asmFbznwA1QrFpwSbjNc88VT623BJu7AarVgaL8fGOVjir/nzuUbk2pQmxgbs12Y9uD5lJP82INb8/nwKMOClsguZEPYAoQKypbykMh0K8oZAqT7DAqDIQOAwSdbOw5iqug5e2QxaNdQHYgIqoJiCaM1JBHwk3dqGP2sCMFJX1D2+PelgyA8IjbEHY85CNgw81pRWL0s3qa9Jay1pV+/BKHEZ5pyX/XsJbFifLnna/R+/RXcZSNN1ACASXoIW9Hf8pYJAEMKKXN25+4Rlw6JAoA8rsVATfjdGYcQeZGLZb9cky5r07NkwxiAH4FSgNih232ob9hI6QFPGbr6xtDA86RtbQEy9TmiS827jOWIsMpfA6ksAVEZfRTJMJ2W0IIbwuAzgMhAiAqGCCbd2Zh1sNCSjI8f2ypVvW+Mkjnijeo94lwTsZvcN6IsYdQGYo4nCgaccwBGgowFRNjFux6tAY8DMC8/DfOma8sqaAJaFrMeQVRQCPKEslm1GnnAl/M99aKd/55qE2kBCCxRRIMdPXoSspZZG4LfdZJ2VIywhBJlCQJPrEXruGftP26cmzSejwJdwX/rK4n1koKtPww0lwsZQNPDPkoA3rX9ZE4HH92b1+pisOUyFNtYWQRiMcSzF2YBmV4+kFrtjtITlSCJtvpJJ7LECMM37+jbbsMsd0GeF96TnL5MN5lHpEoONLefCT6I2qJiGA9cMeIyAu1hS++ah1YWTLbc+H8ynzwB0uhrmXVgYHtPzb2f5sR1CZwB8LSTF9tMujTZA9UwApHtGgqU4UAqgzD2D6SdgaeAl2Z75FgF/HoBjfZahrxOFdtg9FPTprL7bpbwh+BfJflVWn9T3f4N3fGDPY/t3z093vMr48zdmGFoCS5Fhrq4fS2h6rxWIQMZ2jL5sYzea3582mci2wytsmPzLplS+y30ZSoCxxLO+n23bkpGV8WpApSUS+7pXCTCzORYCAmtOg3KQ9/rZfPNucTRwl2ID5KMmsrFaMxmYWUKltHMhfSdNPVT8IQFO4asDOusf9HjB8G/+6oukQeIb9HQkEh7Y0YASB9sg7eStbi8mOuYAVxXtnCHJ4bic7NfSr/B3Yxa9VikoAIgEGKms3YT2kGf7zPjDwgOIi5iAVaM3VKOBCgzAU8dPyFe/9C05uuWl6HpWhwcUyEJqizRY0t1yxwfulpU3XR8lArPwwaGM7N+3Xz70kbvkrN6MpGK4/7mXH0nCKZ1lK6mvW9mzqwrFihT6D8r3v/Q5efW112X8jGnSOWO5ZKdfKOcumyvxzqyM84EZA4Ux6SqVZPHiifLkvffKB+98t/z66Ufln/76WzJz+lT5xj/8q+zff0TWvH2tAoCSTSlTT2pFJ//xA4TScEHqxbLkjx9QRsOh/fvkwMnjsn39Bpm5aK4snrtIP+dHB+Xg9r2y6+B+Ge0flpFRx4gieZiyeMEsueyyy5VtdMs7b5fOc85reY8Ml8Zkw4Fh+fF/PCq3v/dKWTh9oj7wAEZT9ZgUqnUFAbn+SFQZpCIBtvEeEl+AQGMAhhsHCLPkS/s+5WO56+WqxNOt9F/2hdz34JEBef7R9bJ966vSO2WJzF08V269aZmyBykwA9945Vl55pFfyPs//QUZpfHRRr0slqYa2FdGUmCks8MjZdl99KQMD7k02QXz58v4vm7JxauSyrTOGGpgCAwXDwAC8Om9CEDuO37F0TE1uLUXiN5LgAYZIstd4Ei9XIs8Bq0eot8bDOgrOjBpxJ082cpg3nX8ujoaIqWYMgRrcYIN8vqZbSRiaYkX3XKwADsw5o7XJekZSH3BrH6i3wFe+7ZvkN5xE6VRH5BTxYlyaOd2OX/N1frb+Qsd4BIdw7ADIQn5iNWPy7jsJAXl5ixzUkZktmsuuF36xjciwM6APH5HxptNxqRYbUi1MCpvbtktKy9aoO0K1t2Bg8cjqfDFy8+RQmFEDg/G5NV1v1LG3/F6RYaO5mXG8qyGehjTD78/QECkvCT9dp8WmbXEhXqMn9CtQOTQ6EE52jemQCGhILfdeaOsPe/dusy9T/wv9QVc98gBXf+T171Pv1+60IFZgGdDpYQ88NOfy3vuerfg/afXwnv+hcEbBHV04O3mi3kJIuOl4F9IIdQDiS5AnAGAFjbC78iL+Z6wEYDFUF5Mgi+gH+VUf0HmzZneEkhiIR+wDFl28tSFLaDlsRO7FXw0AJDtwPgjmANvP5P3/neS3ag9lOrKCDwTqIfvX/gb65jUN/QCDBOEWQcAEeZhyAZk3edefC1KCbb9G7AVAl2AgieLVTl68EAEALI8ICJyYgpgIcuFIKC9yywARL2xGNwg+/X+Tgw6VBKXSkepunYsygz0k0cALYBIeLip34cFNBA+Uccio6TbCWWoAEhp70cWBV0lSXd0sgsGn2HQR9kbiRj4l0P6imwsAENPvvaozJg+VQFVip1/NdulQBESPwVAGKHbBB3vefbrmzCAE0WDCGCtgdGp6b/rzIbSQgPvTG1pigZlADJw92EjgHMxnYF3CgBNCa4DMjoQISztwQVRfcMUKOcVmAQQMptY+z0EAAG/ouADvQbuM8dujEC9B7yXrTI8kd5WnZegAQQKRnhpGcsD2IXMKAsBUSYX/oj5QjRb7/ya/YQrilALlalVVLJKWjUyP5V4G2NLwTiRhJ9gSmQd4KftDBBFGY1OQQGwCGCoAW7l1hRgQBrrQAOkaPKvMrKc0sQAQAPs+Fspu+dVIuWY7cbgUpAOKXXAJuQ7wLgcTJQAIGlhH3mJsYIo6gnswEcD/KKGFEiGaZMRcKLWGU4imstl9boBtjEUTaaTUsjnVWJpy5BgTPuOGHghABhHJoW3XVI918pc13I1Av4slEOBMN9O6IfC8FDgL0FbLkcAW4SRJOP6bjefQOrPtqV+Qj6x2NiEKsPVwA2XBMygmnRfvd+ACLyXHZ+5Bpowq/J5mHJVBwTqPdiUB7eRcqMEYQsL0S5APKaBOxTzAFSvP2TraZcsTGFbxgS0NGKCNagvd0xxBQk4B1h55qvJX2Nv6nYUoOQuB9iG4WcBGRUd42hQkZf0unVVmx8BoeHzoKurW+9fBXSM8VCtRtskUEa9DD14BjvQwDDGIoCHnKgGECqATohK3QV+eF8vA1rseoSSamX7+kmBiM1HWrHJlvEFhaWbH2vKorEoSDGWaDI8Iw9FODL0+QJZPM8h833lPrUkdwNkW8Ba2oVXjuk97X0EjXlpKrIwdIfr5SaomsoxDTWI9G3O61TZZKY88d57+kw4Uxq5pv56lnLgb8byBs7wb2UvtQVxhGEgZ/QAhBnWBhyaNBfwhEkhlUQC/nhvOfP9izwEmfcec6CKPou9tFdTdQ0AhPHPO9EHg7hzda3PGHLWFh241PKqcqwvn6J8Jr+/cGnzs7MJk99IuQ1ffEHda92pEsGHF4Xybc84A9zj+MJk5NYjdWy5dtDTpMcw8HiXAQo236ceB4B0CzZBHeKT6oFMfdb5hOjwejP+OXrspHT2jddNwQDkGlAM3AuDY5C5hr/xb/NqBBAOmZcGYBoz0Dwe1bfPMzq1/fkOiU4eQFIycNynAauM18A9fPMBkNUnWdksrgqwstKxr8NOBCAeuT8MP0tddgtGOQ7GrDV/wCbg6oKCwtRoA2q1PfskYOrJEqrdfeSSoC0dOGRphkEi+mz2zFyTQYfZEsZoJQXYUnw1+MMDUhqkkYxLGqYbAJjvXLWz6mDjQZJqB73cNXM3BxPSCvZ5cC/0+AvlvtUSrD3XP+Kc7d5iHyT+UjgmwotMGZfSScOmtx/HD6ZrLEMD+/AvNN9CzgcWoEp4y04hyL+1RDLzhhKZLOlY8Q36gQELGYARn8NNm3ZHEmDCR+i/2XHYvaN+iGZbYCErxjSk7woDEKkHL16b9VGvkTQGyB7Q8Fc9TIGxHTBbGGskFAhEdopUiJm/oC+mFzGhAR8Oua6Vy1HKnnYCrSCBhU7vGYZ0QlRmrATBdllATf3+8B8yo24DAJ1sg45jXV/AAIBqjF2vKgB4ycpLpZFMOb88z3gD+FO/HF88qU1ZXqE/ICh9jVlAZq6SDXnw3p/Ko//5H7LisitVKnt6pCTrX3pWJk2dLhdefa1uDSntNbe8U/bu3a9yYJiCw40O2batX957+1qZdlZPxLrSGyiVUh/CaqUhhUJRSJI1r4dEuSBvvvi0DA2dlhlzlsiwZOXY4dMyXG1I/2hBxnflpLfH1em0jor6+/3qO9/W9F3KNz7/J/r381/5ktSTHTJ14WKZd87ZUqHzBesg3mTWWdqdGSzztxvqfqUkY4dOymNPPiond26ReDKrwN70s2bKrHkOuHj8heekXKhIveBAocsvvVAuvHy1pggnOztlsOEexKdGx6RQrikz5cc/eFpykycryNblO4kAgISa1H04RwrZgJmc+4Zs4R96o6orNjMjru3ajY6k1/lXOTAQ5h/7tfrmLwAjgNDRkwPyxPM75Y1nHpJpiy+R5YtnyYI542X69MmS7UT6VhDIjYCHO958WQHAD33qj2UAYBuZrz4zqmpgatJf9WUsFGTk9Ek5cmRATg9Dx+2TBQumKPCn+4/DbG2yybJdndrBzWbTEq+R/uapu7Vq9CAK5bnMNsDU4JzpcGrCsM6UOINsPAEZVMPu6fdSwL6OlKQ7ulXGV2SAGcNHBz9LLyHAUBN5WMaBf8w88ODCQYAOnw3S8WMoAa4hNUvnpCOTkq5UTLqTKenJAAQPy+7XN8iks1IytP+QAn8TJ3apNx8S3X1HhzR1d/V118nQsZMtjL/B4VF5/LXHZWzPgHTOGyeFfpFZs9y125vfryEb+e27Zf3WkixbcrbccsdalQA/+9QL8pnfv1t6cimZPHWynDh6QtchxZcQDF3/8D6ZPHGc+tqNjNVVagtD78W9+2XXC4/L47/eKI1JOTlv2UopyHYF8DJJl75MuerOOdK/dVjihfnSmZksyy5ZKvuHnpau+jyJnzgiL6x7VmZcN0syPXEZPlKQXS8ckgWrZqg/oIGAT731Mzl2Yr+se3qzzDlnhrzr0nfIqgVnK0gHCEea7ne/d5/c/Vt3Sl8uLTv2HIqkwAMjw5KOjemyYdgHAB6F7yiAcflqVWZNOSvy+0Oiy7aXLDhHl2Edtk395HKuTSINtuAOfAJhBvb2TZdJvako5AOpMeEjsAcJDUFaPb6jQ9OArRhDkP0RUgIDAPAOYA4g7kxhHuHvbMfYgfj6sQ4lTP+F8WfL2TIhsAcoaN/b/tg/ISArly9qSSVm+5v2HI5ALBKJWS5kA7IvgEDALm1L3j9wR3x6CwDIb4CA/H7OtXcpCDjYSMrI8FAk2XIhB34SrA1w043HnD8cBXljmJrJwMGSepno0uuWdKbI9CFNzmkAGvsy8E0T7jRDowl+AbgZWMP9zYDNwj4I3oAsZJYPMP86fAeD84rtfF49FQFNzUuR46H+dvctk0nZpJzyz35puE5+mEKqn70fJX0SBrQw0wDS6ISad3wke1ZGgCucJ2EUjvziOlYqq3ECBAVlADEYhLlOJ4bhbl1lx/lUXLbDLLcCgh5QJSjCQFPqSidV/CAM1hsDI2UWehBFgb8GJtIwjuIasBGVINVZL60x2xhs0smno2h9f4+qhN5/GnKAx6NneQEmIIN0gA4dfCbzigq2uc64C/ooeACRVFWtm0pZPRAV+AvAz8jTUWflm+EzUYIx5+onemkr5oFIn4gArl07dqoEmBAQY02a5NK8HOvlogJ8kc+i9Xh5DhFsBUCYyWo7rIyNSaoTj0ov2W00FPAr85mBIINS7xXIeVmKdRgGwvdFgBEPKvpbSqWkVJQdB6w+Z8DN+83db9QrAAr9UphWLgTIgJKY9tEi1BqwO5114JZUpaYG/44hjHxX9wsz0K5BtaGS3ojxFoyWGDCGaZ5hCAjbgcmnMljAFCSktG/as2cBsowl82ogLecasAtJKgaA4ussA0z6zbphJ++lto31ZaCl3mfei8/as4KAyJ7LTp6s+/VegKhYAOfN8pQDtPudCQ4LM+EescCVKNzITO49uwzgF59T+90Aae3foKzB8kfBJQdKhiEk3MdqCWQPkOC+c/dCCP47Zpn1Hc0jz1Kqud7GmiPYAtAvTO11jBDnE+VYfq7uKxXCZnj2ekAj5qTlKu/1oGNJze4ZiMKMjqnHIssDEwLMGmBodW+/sRyDQAU6aUM++jvcvq1jMuEQgLTfFFRRewn3VGX7Kt+PMaaDiV5wAFDD+a5yjoSZUBhrKemCQJ0UAF5Zgz86u7sUpGe/URCJB3IZW4VecZpG3/B+aIG8tgWk9xJHAzfsHnEgoGPJUewdCIgTMb2wjfKSRwb9+J4x7gF4Obj/SGtarPfmtLoxgC/yoPRgjduXf98E9h6kBhs40pqi62Snbj3/zvcyS5NxWppr5AvoffOM8QUYBKs7SksulSNwxsY+xlIzpqTViTHp9AA8EUeBPXsZMlGjir1kBLIZaMgqxtJj39xryk5OuvRbmGH2vW7eWJP47wYSVgMBQxDSACg7btY32XKYCq33GonOwb1s52YSbz3OWk1M+svn4WJNGYDmZYfPH4CjyXh5SMHmDttNOwuwJYTENwz3nQPf9Hoja/fhKCaP/g3sxIeDWB0pqQpWsg960U4Llhwl5LytPoPWHs2j3lnTuWeWsUPdMq7P5OrGvfPDtN6mtN7dM2Ewjd77Xl4fAdDGzvVBKQYEs9/2dUP2qh1feA+k0mkF+BhL6rPDy1KboU6u7UVAmH8+h8vreXkWoB4vzxKAuCDtl+8tSIR/F/JjThYceP4BAHKMGsRG/yvoC+sksQcaK/hKNmAuO/DPLot2kfw61oe34+E60p8oDo/p85ngDZvs0aThIPjNQkDCZ5eBgeF72FiFb2zc1QIA8ixmOY7PjsOSgfnrWkRz5oD7KPbE3lMN9UcrliMWHi/0eCoueANGhRc3D3V/IdRLJUOn083Q08MmP6xBKq8HDu0FanRVXka8KmveG8V8YSwNOEwBVl+LAAAkCEQr1UtH8ARsIBWBMWWMAZ82XI8jXcxIEbozICGJW/owrssbb7ws51x0aWRG7SrbhYDo9i0u1p94KV/RTlQi6W4k1e97D8BKuiFDB0/KKw/+UuZf9Tbp6JogLz31sDzy7/8mA6dOyKKLL5a177hT1v/yXpl03nJZteY6mTR1km7n4Zf2yqaNe+X3Pv5umTWrNwocMbAx5ZMLK0XCHNy5u33XpV5hti3pQhvoWHrDYxiC2TShLXWJNwh1QB5dkH0btquU951Xv03+7Pf/UA7u3yG33f1x9QUcHivKmutvklHP+AIATAdS7bLNYMQc26HqB232fbx/RLoBhTrTMinTGTWXkyWXCKw391hZkpPceet55IekmsgqIDdWqstwsRjJbH/3d2+QiX2O1aWy6EZNujM5ZWlQGGABACIlQPhG8qGVqnbSYZUwAvxNELBaL0gViTuBFQH4ZxLvYyNj8vLLW2Tjq3skUTksSy9fLasuWiTlSkm6MgkZD+hAHZQx26xIvjAiO97aII/ee59KgEuB2Xe8XJPB/JjUMt3SP5CXwmBe+o9u1kOdMnWa5Hr6pK/LzYTnMmlN46Uoyw45eT4mgHOwBbPZhKQzjgVANyPLjQ5Y7kHOOB3kZEJGh4cUrOvr7pIq8nEd1Ll2MlooCoCiAXaw+ti+1rP6BLr985CrNZxkwQqzMRQNLYGw4x/a9nsKX61GTTq4FGhEgxLLj8rOg6/LpC53/8QH4wr+Acrp9ezMSHmsJK9vel3Wv3pQJp+9RFN9r1l9kUp+953eJz/4wU912Td2vSoXXjFFjm7rk6OntkupekompXplz+ER6Z5cl0NvFqV3aof++9zcxTJjRq9KcFcsW+L2neuIQF68/7r7zpLjpw6pHyDliXUblO1HgfHHdkZOxGXitPG6L8C5fVsP6X4oK66bIZdfeYnM7r1KPxNSsvy86TIwdEBeP/WyHHr0gFQXZGXRBS5dmQJYaOWdV35IZk9dIm9se0SlwBRAwIsvOFvesex6ZQF2dk0VQD4YgDfddK0GaSCnpVMN4++0D/YgoGTSOAeKUQDkOC9j6yELQOZMeIeBZQDumAAAIABJREFUghbsAROQAgAIqw8ZOlJ1mIChnBjgz6TGXObtO3bJ2fNcyJGFhYyMVSOWIszF6RN7ou3OnulShzVpeGgsAvT47kxSYJPlwtqjAMgBwBl4F4KGAHlWAO+MBWiAn63LMgY6soxtOwwDgQEI2AeDLfy3sdlsP8ZwA9i75N0flld+9h0FvQAAd/7qh3LT9WsU9KNcuuxseX6kT7Zu2qSSYMAy/ARVCswgikG3H/CS8EtRIM4DQdyjmPxSlJHnwQTWBRACBCoFsj8m4uj8hcAezDk+wySD8cX2AQ7drL4fiNScpx8AFu963smUSpmU2uaz1vzustUmyIvvYXsdsS7gn8mpR2avlBh+aVlv7FwoeCsP70/m38c8x8swZjDDTyakGAaPAFj5pGAGq07aKk32mtade/+ZyTszoTyj7H0BAGjsFtbVMS4sKA0ZczJswC9lBnqvF1VHmKdaA/YHgKQDw/hLvYUBIIAecHv02nn5rE6Q6rgL71wkot6XzwOIAICEZXBADHKiFGY/2DHwgz6JpQAzyQMAmC8UNVRF70ff0eOc0h44VsDP+xpqgIf3mTRvStYj2M0CT1Ti61lobmLWyQpDuSjr6MCRGXImY8sV2XN4SPbs3KwegCrzS6cUuLGiAHQgX4x+8P8AAEzki5Id162Jz2o340cCAHPZjuwZJb90kwAFmVSGhWdssEga7MHCbA7puXv/wDTRcDkfktLT3avH6hJmqci4yiZdaAdHjaTeBVHQthREo67x9uPaBuBbyIhTzz4PhEXSYH++YYCGyXr1Jx9OwT81Bdgz6FrqK7Dw0P23FRiDUdp0mycb+0Kaq+fuQax2cMqk2FSGpRdrG/Az/BwSbVKBvgDMZ9t4a1obMu/CMPmaOgnBUpUme+DQwNtmm/FyaYAjZXk1xyYW1qJJx9jneBlyCABGYLCFI6pPnQN2aSthKrA+7xhIBTJY6gEmnSYGVysKbBlzziSJGrgBI5H2gRRWyc1O5h+CbU1Qzd9LgRRZxzwRmM/puBBGnWz1vn9cRvX788Ah18NYfRx7BAR6tp2BhlEwU8bJm8/kcxnWqz4Xue6e6UX7gu1KsUAruz5hUrB6AFZgajvQVRnHNYBmlCtu4liN93U80VSauNTRuILmBigZeGDsttB3zICuiKWV7dDtGQssTZpyQgR5r4VxRMwqpLxmExSkxpoE2IEEnv2nFeHGuKYWY90wpdXJM5tBC+0MKYApJp6MMajHo8xF54Oobc7LX4351wRvmiChgTI8h8zrjXUjOTTvIn1Me2sOz9AM7REieagl9Hpmn11LBcQ8yGZpw47NFewnlVTAz4BIW9ekoMZ0s3Rk/et99kySHd3bhr0HZCCTcbNM0+vRhVZE6wXS6dB/zoBMcI1nn3xG5s5fqKucGqvK5RcsbAGcNfACto0v6ksYAJ+wAmlH+ozUyTxYeOVIBhydr14EN16laOBYFh9Nl/5rgR2Aegb22UQnPs56nuYVq+vz4m1EgTJMldDOaZcxJh8941L3xXUplbVtAQDaMbp20cqaNX9HO98QHGZdk6wrEM1ECox8D/A5cLpZVw7XcR6d7pydfZz9NSaoC/Sxi2wTC02Jq/Ux9TajD+G96qKLwquwBHvfKz/op/mU3qjd+c+MX6kjZLwGesEATGbcGAcAEFCP/pJ9F7EEfV3a8Rgb0ABFPceSI99E0viGn2gI5Mzmq2zBJuoLWCkrq9GCS8JzszZjwGCUDm1MPb+wgYH6sVYT8wAkBIRnfrtnq+3DpMoKOAYhquwv9tTB/ka5goFuQSsfeigPc33oa7Jxc2ZMfXP8wICDDMLC9MXN8TpgziUTWuE3Xjj4GDFYYZbIQDljLDB1FSYOW+qUyjR0thNarAsmgfFH59dOTD3rgiRgUNpcKitFTNrxHlFvoCYD8IJLL9HgD0qRsAY64pmsxNN1Bb+AiChIY3TGLgWLqimziul0Zl0AwVj+5IFjkurpkepYWZ78+U9k56ZNMm7yREl15+StF56Tgzt2ybiJk+Vjn/+8xD2Y8rP/crLhD3zkI7J4wZQIYHSGwA3tqOMFqNe6Qr+SGbeGAqiK3AK04tsHMct37DIp3ynyyXEAW2P5mnoB3v+Df5crVl4m3/vbf5TXXnlWfQBJ5H1942Z59yc+JflyWfB/w3cxm4mpBJljsJJLJxVZLvq31VjFdQRS5ZiyQ0Kaf0vjtg/qn9iIAMSS78DBpHtx4255+fFNcuM18+TSC5dJNZ5R8A/mX1SqDmTSREibbaMDDgLtGaopP/ip2ECZQV4g8eVG19nAuAO7kPlSTg0VZLcP+CDZF8YfARzIkGNpVwdq7u7BP30QwAytFGX9hlfkR9/9oYaA4AGIp9+WHUelfPyAjBTHZHSoLv2HNsv4GUulqzcu3eP7JIsn00ATCGJ7vV0pGaqLzFm0RObOnCYDA/2SQ5otIkdPnJSpE3o0XTeRqUs9F5NG0c+6xgjPcTN2zMiy/3q+JPl8UTo6shLvyEhfR6fU0zwUgxedlwfbzKh5fll9Azzq9fV+fgxMkQiDj8crSBPd/nu8xUGZRNBEQo7v3qJAWC43TiQ3IEdO7ZEZdffwXXDBxTIx7Y5h98596rNXi4+T3kRF7n/keTmc75ez518kF115iczt7lDw74EnfqZBGSa5RWoLGIcMF789wD+kuZT5K2YoQEgox8a3+iVxbESWLFsj77xmsYJpgGKAZABnFJ4BoyNVeXPLJnnk0Vdk3f71uq0r7logSHsJ+ACQs7LyqqXK3Du0c5cy/qLvV6+VCR01Bf5gJA7kj8nmR3dLfEJKzn/bnN+4HQAB8Q+kzMxeLhPGzZLTAwdkNL5Ht/3qhh3Cvt6z6Eb1J6T84uGH5Z3XrhaktQB3+w8OyEMPPSCDedeBRmZMOXvhUv1bGsrrbzdcc5WCdCTyxhK9yhwcGz2qdYCnnxWku6QbUyqlfpkweZLWmQWGwAJEdkxysPn5wfDjd37j37Bn8VTE98/quFEbU+CVUBC8B60MFhMKvoXhHYBtJssFMLICeGaMP75jnXVvbo+8+pAOtycBW4iIAYG2rXbJsAGDBgryl+1pGw2YhmzHUoJtW8ZwA+RbfflF+vtDjzyjP2/dvF0W3nCHhoBs2bpLwUD7LXX+NfL+m9eqFJiEYA2zsqRUZG0KPiScl1DgmwZgZX5voXecMs8yWQXM7HsDCDWspFxX8A6wiQkxioF/Bs4Aotnz3hLATYJq22I9nvVsk9/6/PMWMBMWpNWD1Y+Bp2GyMv+e+vb36CJ4x0XJejHHngNAM5kzfQYLWdG+h/cZy2U6FLxzQRdOvmteczAAYeS5c3QgIE9wBf8AS71vIp8pAGXaNVAje9enIbWX7bI/nRzhO7bXVKRE3n7G+rM0YJuoUlDQezHmcp16bahfA0BCcFa9H/2rDnmtJuv61GfAAPo6Z7r2dq1Z1gJBolRovAQ1VIV3Ocxwx04AODW2H+w/bWeAv74PYRIW+liW5qrPk2BCCE9KitaTZ6saQzRMAb5y9SWub4DUsu5Y/taGtN9njD5LgvXvp7r3B8309qhEGMYr38EIhIVlsuEo0MP3JSzFl7/qieYZnKg2IsmvXzbX0aH9yOpYwSWp+sEnno9cO2X1adpf2s320wYqLgDECn1TwEP1tqP/Wym1BIrQU4tSw1lJg8UcG86KBXoAWhlbj9+iZGbYSebfg4cQbbrdApFzYnBqk9ew/4PjNNmwMwD0DDyAqTYJKoCXhU60M8EsDEQBSp8sbMnFESPQmJJIepNNH8OmrNknGsOO9NecEA9tS+Yl6P9tbEmCQwyEbtZaa2CMseyUeVdpTkDaGMLW4zpb2nQWmTY+giR2Z3LOu9EHe+hzgaA1kw7DrqFNEnrg6yj0DNSJGmUhYl8EEzGu9xz3P4CeWRiYRJjtRynUnupry9BeYEMqM9UXgFQDEg0sQK5trL8oSMUUMEFFRfXsAe/QR5DF1O8vSG3Wc/e+hfoM9duC5cd9YcnHAIMWgBLtTlmznqhhz7OgratftXnHp1NOyhj6J5gflkr2DMBqTjoZ4BX+DaWfBj7Y8YQ+aLacpQGb1DJsUyYBvnzV5RoWofehl96ZRxpsN9i71WJBCnk3fiBdlvGhSTRDkEqvNWCav86hbxy/hR5qLV522gZ/M9hEt+fT3E1+6tqr83kL05ANXAzBNNtnSyJpIO0N2X3uvnTXQhmAfmLS2ILabrxE2Nhd0bEhp/WsRbZjycgWjMJ3xrTKZTt0O2F6rUmAzZ/QrlMobw5l3xEzz4PHnB+ECXwdZ0+frPJf5MBLlrr+NExFO2bz61O2nQ8IMRDQWHWWNOzAWffuYlLdXQ8fRqOIv2PuGeXZJK923zrvOPoteDp7OwLbjvlMasU3J3Mi6w0waRRm/gVgPnx6TXUSzl0nS0rWzQSS+PYgmDPVqV4XWOseAA8Bd2vHFhgSrd+Sch9gBt4v0OTgIRtS7QEqLqkXO7WwmHWAThT6IE2t57ak4Mgjzz+zWCZkEKqsuFJWsE/9/TzBReuLespg5+Elwu5CKgEmhTI0kA0zqWlgonrp8Q4EuAcfUbm2n3SlPxAoKSKwzbMAXcvx3o9+cgmSmgGAJglWf0S14ABL8zXDs8D3l8BhKrWy7N57QhmAN958jfNOVDa28282f+sw2Co8NpNQxx7de6qhLAFl8LkgDshnCgJq5DuzjxV9+Md9aonBCAz6XRIvXheBdNRT9i0kTB8ACsY4AJB7KOaDRjKevleq4O1G56jN3EBbMQYhLhLd/tbrzrcwnXJ0R02ILZdcNlrNMRg1oZhKDwJHnnvxWZcCzMvP+2npv6uknDk/Ef1cjqsppyUEqwQzEbzNkBz4ziRMQG1cI2WpD4/JoJdPjhVLcuCt9dLI52Vc7ySZd/4SOXFyTI4PnpZc33R5/Jn1cuFFF8oVl5wtuU4AFPfSiRKBq8wyxhUANElT+OBupJgV9FJXH1ACg49j185ZhU5MWhqlsjz//FPS0ajKvo2vy7//w9+qD+CXvvRVeWnjW/KhP/yslKVLqikXcpJJwgix5L9GJI3Whsc5w4BjMNSoSLkWl5qfsuIGpy3gZ6j17m+MWrUhHGtYmOEAgAP827blgCw5d5Fcdd5MySZIuE1JIwWlPC7DhTFJ4pGTSEk654Ak57HkzOobtZgg7+XBGIau8V2p0txnLdZkqrCNsUJVTg/mNYAhTPa9aPE0TU2kfXV4VlwqDRgbU/Yg7SuTymm9xyqj8urTz2sIyIe+8CXJ1+Oy58hp2fbC43Jg74AcXP+UHu/ya26VdL1fdjzznJy9ZrXMW7hAtq5bJxvf3Cozz1mo4ODeDc9J76TxctNd75E58xy4hHfAhvVvypP3/khu++TvytIFS6VQG5FcoyaFpJMViUl0feXu2bVTju/eL5u3HpKh/Rvl8utvlJVvd/5jsAPPFOCh2/C/2zUi6dfAv1BKhcSX73PxtIJ/2WRGRg4flN2Hj0l9rCA7dr8mN91wh3r4Id0drJySvpSTzOLfR5jH8MBJGThxUFmAie6zpGfcJA3q+MVDP5bzV98lV669wC2/+zX5wSM/kdw4d91h31EAx/DN2/raAQUGKfjnUeYtniI903Iqt33svq0yJZ6SpdfMlsvPWqG/z53lwJ29Bw7J9l0nZf2+V+VkZSiS9Z460i8Llo1v2Q5tJCeL5NZ33CLjuybKG888IResPld6pp0re3dtVfDv9aPPKfCHHyAJwKQCz4tNkMyKTpX/WumoTla5LyAlJdmbkvde/QfSM2mBbHzpR7K5/Kps33BMxnaNyNLr5svy2iJZfO6F8sxjT8jNt12jKcbIeAHhKAMjMXn48aflX7/zgHz0w7fIqitWab3+2388IHsObpRv/M8vKsvyb/7PX8qkiRPkjz99j66HlyCA3oHjh1Wue3qwIP2DeTl45Kh896H/lBVzLpbPfOwDKkEuFE8reId3H+y9SjkW+QMCCCLrRf4LaxDvxO7OJtBMeMhYaUiPmWLgYZgCzPcGBALsAZQtOWeBsum+9Tf/KucsXSR/8gnnjRgWY/AZeMdvIasv/HfIALTlDHDkczsAGIJ/xg4M2W0AWQCTMAXbAS47RoA/KwtvfJ+yAikAgCsvXSGduYyMkVxJomvO3c8ahuF98ehAAOAo00gZ8XVnsM/L3stkT54akb6ulJsd9X2vMMGX9za+fwAx1jliP+ZBZ4wy9WDDqL5SUnaHMQfZbqPsJMZWNJkunZZpadeuDfzjehlrEhA1TFymnqyYHyA+iDXYYZ65yH6jCUHtvFalrLPqJZFYRugrAPoRfMJfLDvwsLMkXRjq5knFviwBuETfAzAulXH9HJ8EbHJAJ4e2d5aT4QLCGYOLY6KTp/0ZAMOaSNG/401OHUp/2TdAZJh+y7tRSS8pJ18yBiDMSoJEFGDyUmyuMaCttotURtlZvOsKTGYGqdDWHsJ7AqAUgA5wjsK5MCNt4B99pXzeJ0r6FQ2gs1RGvrYE4MhjtuD9kUyq7sE1AEANCmEfvl4O7N6rEmADAA0w5q+1Q1V/BNLb6Bx8j3eMdPtYTFJd3W455JNcvzbmYCi5Cb0BFYBS4NOxlgwcVKpXtapseAAZCqBcBMh4ebbeTI0m+8kt56WVXm6rTDOYYkkHUhnLL0rcDVJyWx5cBtAFbEEDugm1MDDMJLsRy1AHeo55asUCQULPbdqyAtI6W+fkvLp9z1KMfIf8wMlAqjAUg+3TZ9eQCz94QjrOgJhrrh7dnrncwhTl+cR9aOEBgPj4jmZyLRO3eCgCxukzKfQL8seq9aAMRSSnmda0YeEZaKF5jr2rE9Dqr1mPfAlDUFHvSQBZD26FISMAd07m6gAskyLrNVc7I/ddCOipn5dK6pgYpi7opyOlKzhmoEf0LWHaPdyb0tpIhuvVO7o47cJ/BtzTJNVAIqZjHNqUb1fOL6t5je15ZXJqJNkhWByFJ6inlQOczX+SyRZjJir4yf3MJABsPuoMa5k0wVCkqLtxUCS91oetqwN3DZpAoPpuqnekZ0b5ROY052UPPa0b36ZNAqkmOrClHMik7RGPPNqWT7w1H7iIHUjokvnocTxMoMXEJbMGhXeZMrQCIgE/hx6ARmAxEM2AH0AwJ9+vKbOQYv5wHAegUBKEIGCzKTstYNnBHjIJq/ndGYgUhneYJx3bjybKImmmYwBaISyJgiw4ZKVZAiugHfswVpb6K1r9B38NeFOGk/n/+XF3KL01mS7LW/JsFBoSPJ+awKhTGRqrkmtrqc0KGtYYX3kvSL/fENzVOuPd60FRV+9uEv1MKdHaJH17gOSAP/rx/jGZMr5Tj8GAbOo2DNTQcBiVKieUHe5Ymj48q+pUZVY3Vlch6808JkMfQAWGYfl5sDtij/prZn2rdok5Pn8Kkls5A0Cut44Hf43d1wQATbXoNtD0z3Ry5ZDZp/dzEL8d+l6G6dp673g2p6t7tw+9L9VzJK7fhaEvulxbCKwGFCGphThifn9sJ5XQkAsL2gj98GDPWYFV13ym1NSrL23+jmrb4tiixvYzANA3GMfe9RZwts12VqEFZ2jdeOYcyxR5JyWwjPFrctoZlyPAcbkKcX3GUHJrkmdlAXrFZej9GnoE2jGFx6CbJRGY+onFHQNw7ym5/srFEQNQQVIPIAICaiAMz+4Mk2MOTTQPaEDN2JMHTjQwhATwcC4TdLaYKHTSkXgqJvmxkgJtmsSrLyF3eGYMDshkKLX7wXmNWBBHFAyiHWPFz13luUwR7dhTyv7FYrNdIRhYr7vOGDcTHoK6CUIGAvSYGWbz8YsRSuB17/gPso9CoSoKAF61RuoxEHjPcoplpGJ+RLGMNnGJZ6MgEK34CjNlPgWYlxSz55m4sgBhwcFALEtDTh0bUxkwKcC9U6bJytWrJdfbpx1xKLV4DKjR+v/n67vjLCvq7M/rF/p1DjM9OSdmGGaYQB4ykpOAgIABFbP+TKuuirvq/lhXXcPqmndXXRQRAwZAEBiQITOByakn5+mezuHl9/ucU/W9r7odf/VP97vvvhvq1r236tQJ8QY8v/Jl7O0Zwq03nIm2MbUCAAksUW5MT0IyGeR3VyD9lwClZ33RkJqDGMld/WCbpnbFCsjFIA+GlMTiaTQ1t2DXvp0KAzlj6VJ87V8+h0KmgHs+/BEMDPTglne9B/VjxiNrbMsEveiS6kTyOFyjcYwCluj5zl3yQe47LWwDaSL2HuwjkMkyGgCkrLo3O4RVrx3Arh17cPEVZ2HelAb5/tGHT0w9vvf1mqVkeAgpzdIS2HXSp4jp4qVObgDiwkIqN48HWZLJiO3HWf+enkFs2LQPm19chWJyMhafOQtnn30qJjQwSYdyDde+yuW0mIgMjyEASEaJkiTLacQIKOYKaF/3Mr7/X7/EHe95H7Z3xaJQj4ZkCesee0jbufaaa/HoY49i53PP481f+hLmzZqFZx75A44ePoJLb7sdpYFB/OFn/yuwbtEb3oCxaZr4F7H59Q3oONYpJuEVF1+MmqY27N69GS/+7rdY+sZbMGuOo7YbgJeur9fghg+hl55ahRcffwzv/cB7MWbuXOfb58fwTCZm4YOIyzM+vCTalgc+6+oa1VbZ6Uzmiign3fWsTSfRRq+kfA4vPPYH7D5yAucvXoCxk6aga6ATs6aNwYEjZTRUV6E1VRLARzkvAUEWAoA79h7W/90DeQwPd2NS2zi8sv4lzB9XgzGzxuPwuj146rlt2Htwuzz4WCjJJfjHQlCOfnxWKM9lmTi+SQAgC5l2D/90g1J7lyyZrGW9yAvwo7SX2+PvLMiD3xNkJLtw2sRWsfSWjT0bLU3T5Ck4bfnpmDlnAfoOb0LT2HHo7TyO5zt+Gx0DgTvbBrdP8HHcBW2SAGf7SgIsCWYSIGTh9ltqJ2DZxAskBX76sZ+hb0JGQOKzj6yVvPn8m1bgopaFePnljQIA6VO4cNbUCIijZPdjn/4KhvJH8I0v/6MYjgcOHMa6rbvQP1CDu+95p+p93/a18lycOXmqUnxN9ksAkPccwb0TPf3YtOMgvvy1f8O733ozrrzETZQY848egCzmCdg1NDTC6898/rgOAUUGklgCcCxeJ/mylWEfZa/r2lAvBh9BOgP83nH7NQLX+PmWN12L6y85K/ptCPwZ++9Pz7jUXVuPoN1PfvUYuB1j9NkGLDmYnwn02TZGJwaHUmOuR287goCUtFoJAUCT+/K7EPzj5wvf+48KB6EEuKZ1PGbNXYgpE+okrQ0BQD3zvHQ3TMIl640AEIEwFkloiyV0sZ6ZRltfrwENAUWWGi/XlZG7l5oS8JIEVRJMF4Lhikka6c0bTJTYvvSeLCkwwyS/lnxcfWRDJJO2egnBPqsn81DkZ/NCZIpybyhb9unESsAjCOWlNEwbJghYnSJTQNQzbZYDWIUG+Im4FOWOXvIktaqfpY1mPtmBZMqmMaq8PC8myZMr9p2Br3zPsg4N4OM7sSZZjeF8VqAs33HmYSUwgwNPmwBjR9Sz2ri+O2YyhUb6P2m/o/wN7f0mxrtnh+aGBl1YiA+CcRv0yGFQH8lUOkpDFqtRAwcGQNEOhT5NzteR7cvqjDVqASA8H6of6hpqInaQgFbZcviJQd/x5/nI2J4SP757csMIAcB0qkbjnmGvMFFrkw8X+3Mu1CPqUOrS5sXa13pUHaTcM8OCQXTKyWox0AuSPnqPIypLbAbQh34o7TEY/Ivpp0CPskAJgh78bCCnrStCHdlflP1SkuTDJqwtu+soPa4YgGTb6Ti8pJ7nRtmwfNwYPBEw70P5cARQeakvwRUy4qJLGsxoCsAzf0D2w0LWXwigka3mBxfGrlN/3Pyy2B78ibD/bkA/r6uuhwd4CLCVGSYznNF50CeSLFT6arOfp9RGEgYEd1RknJYwTFZulvcZj4d9ZCUfO09m9u8iebQYaN7iRhJeJvm6pGPjAlB9wevFpNzo3JjK7dkbDHYhLETgisEqBOwpNyW4xSIpsgA8xxDh/kb7ATr5sEultXuPIIe6xAHooHuckzH+mWM2RmHb0P+eAax7O2AFGkOOFjYGHKsbb6w7DwISAHT3gEtTlhWAv/fUDsyvTSu5+rMhlbtfKtJ2MlRDKXHotcg6ivallHUH/tlxWh2EEuNocohjMfO19PVq9ZDgvcHkbDJ4izmBMSEQSAMtgQS+v25yXANf3DNxJHDHbZjMUfthImc1bXLyAo8idqIP0jBQzHlpevCG4Quh1NKzr0IPQKYAV2Sfo6SdgYeWgSF6LgZefva/ecLZeuZxFwZPWAAMtxGCf8baU8BIAAAaGMM0VgtyCP35RoSkKCzC3+3s/HuWnclRjUkWyVO9xFnPNw9OGevP2GX8jsCXya51f/0dabO7hgytICBUmRSOQCIfruKupQMAXV06j0QLnRAz0jPc1LZHpReb5DSUAQuEpZVP1yD2HTqORbMngonAZHc2tDaO8Im0Nhtux+o0ZE8aWzOUQxujMwTJ+D9DYQTgib7sSU2jZOd2zd05VzwkbVtiJvr2yXU46cu2bGxUCwAx3E5ELMltHfPPSsRajJa4eyu8X3g92eaNAWpehgYcGxNwRLqxBwNHsjLJQAysYhRc4u6/UJY+YjLaB3K6MBQHVJ0s3MMANltnRDqwn+yMyaLDnWgo5TUAkNsgo8/6hCGwZyw/gnz2ve2DXn2Wqsu/7KOTDEWg0ph5ukacSJIvhg8IGRXuwXUMABwRRHIS4lvIBLRLJ/BP7aoiAb7mhqu1zCYj5YvowT/iYwQ6w7qLntEkBfy5/UBZ3nuUi2hGknPccaRoPBvjizjhwgTooZckKFgtTzR1FDxjkB5+xv4K2pg6Cs6rxjHD+Dd4DCj9txzLgXR8eiFR4qqHhpcH8JjiIK2xgvza9ik3ZGIwC8FLnQNnGDgIYD8/RvmPm/HX/edxoTVrnseis88TAFj6Vp5XAAAgAElEQVSTqtU+w+CLpB/0uAdbXLIdsv8I/oUzr5TnEpwjAFiVLwn8G+rPYuUDD+KX3/uWkoCb2sYrAfiSG69H3YRWVDGFM19CMc60szy27tiN3//mjzj1zPNwzRXnYmyzM5Cmhy1lwBEAqMRZHRAkP/aFsmBKhvmQoNcfz0cehn6AsW3HDvR3HsOipSsw0NcjGfC0mafi0R9/HVu3bcP1N9yiJN8zLr4ecxctRMa/zLldO3duj7J/k/+GCck8DH434CWVLpU2qWMvZAlkxtRJDwsBzm3tx7BmyzotXrZkMaZOaolCP5KUPTOIgp5KCab8OPYDC72OWMiKZMlni2qjoX1zIWD92X5N6nu4K4OtWw5jwysb9RVTfS86fzYmmuegTx12sdnsKFTAQAKALBkOIsoOCInnc9izaRO+/f3vYuEFF6B14kJMnTVDYR6ZoQ784lv/gZZUApNmzcHvf/Rf+s3bP/8ZpMdPwpbnn8Op51+IiZMmYNWTK7Hx2b/izg+/HxNnzUU1Ssj29uORh3+DVMtYXHD5pfIJHM7msPKXP8amp1fi1i99E7MWzkF1thylDHH7DTXVKAwN4Ttf/QYmTJqIy267Tb9VkAcfPtw2Ef6BDOA9CBXgwY4G2TGJSmpRY53zYjTvrHRmCKmGWkxsbkB98zgc2teuYI95MyZh2vSZApqeXLVagF7XiX55+Rm4x3V2H1uDGbPPGNEeCKLtOHRIHoEdA3Gs2vx7sd/WrT6GXGcPxk1oQU+hLG+/S6+cI9Bs8NCAGHZk/5H5RyDQAECCeSHj7okHVo/wBiS4R5YgGXhi6QWMQcp7X3zuVZw2/ywsmntx5OlHcG7fkS06bjL9yOAjA5GFoB63wd+y8Pd2PMdXdchL8IrbFuDIsV4lBU+cm1YaMAHG7k1daDnNJZR95Mb3ome4SXVEFqAxGMlGpM/g0VW7cPsNN0hey0I5c2ZgSEDfv9x3Py69dDo+9M53CCjcd3wPpo+bifGTWuR/yPAPhpzE4w3Y2b4JMyfPQCxFaWgMA/kiGuqqPAsQ+MWvf4v2va/jEx/9dAQWWhowPQKN5cdjONrVgxnjnbcnZ5qYpMywFQaV9Azn0NLg2g+9BFnMHpIA5N6DB0eEbxBYI9jH8g+feE8k7w0bCwG4UCbMz5bqS7CPhYAfCz9ThvvVL31Mn01afLL/bR8GLIZAIFlsDA8xNpsFg9hx/P+kwWQykvlH0O+cy10ydD9T1QePY9LsGZJtkvlOcIvPOoI91fSOEjOKzBlvxeEPUMnA5TgsfVfAGN8N2WHnq5ekTJ9MchdIUS4WBOSwEMxRJ0yDu0oHjd9J/spOtwepOGDO5ckGrLDxCSjSKsMCP5Y1F5WYzLAPY0Ka1x/l0KwfFgNNjRnIz1Y66+coDTkygQ/SXV3QAmW0HJASTPDn5f32eH5kAbITa+EmZJeZ7JeStVI+J+9AFrKXNJkRgKs8T4Z7WLppCLrZtSDbkCAg+xCU9/K4CACycNDKZZoUypVQXcNr6EIxuJxgqzHjLCiEg1L2KdQ59Sw4XUNvQl1TVxtJaxW24gNZ2Ck2abhNkPJ3xgjl/5YYLCkpAQMFx9DWJen8FH2Jkn69TNok0+HMvskuxQDyoDQnfORZ6EFO+byR/ecBLqYAhxJghoBw4o5SFpMAG4NRAKC1a8ptPOpFAFC+fyV6lubR3NCo9skgEIWCeADP+fE5UIHfkyHI6XELyiHAwD6iyUAJ+rHPaqCjhc9xO2UCklSzVNGL0x1U5AVN8Ifm4J5VYAMDMjidOiZX8efTAcWicI4oRMT7/1mwQyhvDQFBA/jYbnis8qXjPe5R7RH9T8/IjaSYgTiFh0GGnbu3fciOZwWSWedAOPeMseRiY0BGHnR+AOlsAMwfuwIMjWCjeUCUgCa3x8I2ESUUe0C8TDZNzPdZ6WfHsBUyKTxIyN8pUMYPGvWZfcCAqUVgS9v35y+PQgFBBL1dJRDgEmDl+4v1NXXIFrIKoqCEnJLf6F7wLLeTgbwWlpOlv5bal0uGFvBJPMWSlW1jHhgMB7diYxLI8mm95u9nbL+UWNTOJ5CgoJqQD5/RedpN4kE+S+ENvRRtPbvvlXjufQJNuu03rHtOqcpeoq1kYQOao4QlhkBWLJxC8M9ONfSW1TF7FZBty5KV+V0EwpedDzuLBqs+lTfyapVHnDH+nEepsedCO4KQETg6/dfShNkfYchDlJzqAxH0vaWusr0WCqhOO6Blx449UQgIJcB0FjJZrk4vSrJxtWAYSzlPFnSiIukUkFYB9EIQST5ulvwrayHv71d2wBo91vRbP3GhmBzvFcj60PsunkRDfe2IJNfonggTkz0jK5KhylbKHXuYHhsQv1QPlCvbcVFmSgDPAEF34k7+audi0mOBR2JeVjwLLWQkAgA9w1OAbyIOB2TyWVUJ0lD78Km+/N+AQOd/OJL5aGCggapcX2AWlW/lYgQAnrVopv5nCIjJW3ls9NNzFeISjlmMjWnHEW47TEAOPRjt2rltVaTAo0M8osnCYNAqBp9XJ7h2VXaZBD7p1+TK1rYJepucVvUTKPC0e9/+7F4NZcx/jwXIdRmIQ7YsAewwFIQSbQXzKNzEsSGthMC6AE/XQHQ9rV3x+MlmtXYvpiDxJE4ilWNIpb1S0z/T2deRHDZQnYj96SXDYgd6JpsC20pF5LJ5MQDN/89CvaQO5WSDl9wa807XOVhmycHRiZ3kn8hTkF6CfJfw+viTNBBUNy8nurxcOUoApjNEAH7p3AKgVLUWvDuj+uU7YRSbUCnCmezf9QA0gDQ8FrULZVc4qbOdb+wv7Yck/lWCVywp1h7llvLtowZZVCzGz9OYmjPGBN5okE3AjusSYfRyRLv87HwScfMnKKZgVSlK8rUXpEA7pewmATL4ObMoun0wo1jlvNdY6B0YsgmdpsY1AGOnWcVJAktvtFLZeQByFiqecgxASoCZ+Oc7FgQA6f8RMgJtO/S+SSvu2THiDDAcHZTB3xMAfOCfP4f2HZsxMFzCmeecia6+LG5+y62YuGgZ6C8TL7jG+/qa5/X38ZcPYLDjkEDAyy49DeNbmhGnB5RnF1aV2GErRkAjf1NdXS0T4oGhPFK1IaTqjjo3VHB+hE89pgHnVXfchrpEHK8+8SccOD6Ajg0v4qWVT2P67Nm49o63SJ584c23RACgNhJ0APjRvD8tHdnqRwDgsEtKZt0YADicdWCglfxwAUNDWYGef31pF+acOhErls9CS2tdBKjppkyWlJLHosGcBwAJ/sl3Twk/HNy6xEPnBxQTYzAz5OnIqaJSetOxOLqzWQ0e16w7JOCP4R7TFy/E8iXzMGXSRDTX8eVf8WTg/q3wOIz1xxZZzrl2GJ7XvvbNAtvu+ey9Sr8tVaWRRA5dB/fhB/f9K2ZMHofuXAEHtu7Ub9/3iY9i4779aEjXSZo72N2v9ViuftONAgfV1gcG0bNrNfLj5mLJ8mXoOXoUGzduwTO/+BFmTZ+PS+56KybPmy2/v76DB4DGejRPmCC/PzIH//gf38JV97wD009ZiLqxY5FOUp5QxvBQv35TzroBeqy6MiBXnXu0huu0xeOob2kU6Eepb193NxjqQXmvFbHLPDjWkm7D7x5fheZ4AUsuugzTTpmNvo52MeWeXb8Ku45tENuOhcw3lqGES+YlQ46ee2ufPwbKcMPgDQJmBPvo/WcMQAPw7DjIrON6/EsWoEmE2zd0aRVub/GiVkluDbzj/moxHX297WhsmoOLT3dMPBYLIOH/xvQjw2/2+MU6D9uHgY2U9rKs27ghkioPbM4KvKSnII+NwCCZgSzXv3OJAw9jY3CkeRCfvu4jmDxzGX7y7NejOiGDceUT7bji9LnYXT6Bu666FVcsuUi/F4h2rEPS3tdfP4TL37AYHZ0ncPhIPz7zyX/UOpvXviIwkMtXnHuhPASNIfvkyhcUusJy2cVzcPGFlwrA+8yX/gWTJjbgjFPPwJSZs7FkySyBgyyU7zIo5diRPtQ2jI8SmRMnnNS1uqlW3oP8O3vmFMyY0IY1Gxxwes55l6Cnr1dS5lOXzMM5S5dFwR8E0X743w8KsDO23+igDwv5sDAJgk0E9cj8I9uOv6VUmNJhlt/+5lF9pvfeeWefF7XXcuaEWH9z5p8O+9/8BU2GHEuPAROFQyBwNAPQEoEJCLIY+48yWAJ/5vlHQPLHLx3EpVdfI5DOioF0ZGjlvDeaZFmhdIxyOM9WMu8//V5gCfRcs2KgYLSA03Nk/3Fw7QM8zGdKICCZMrSX8GwhykbJBuG7tLa2BjnOghZKEfBWk0wgmc0ovGR81ybthnUfgn+sE2P6EfBjMdm0AYB2fLyOBAqzExdrUXe+Cj2evVg5J763mZTmO+k+mMNky1yPfQYNJL3EzBJs2Q9TEi8f5+rTUN3gzKTNXy8MXuGKNtB1cmrHMiegRCWEbFDIZiGbKZAaEzzj5CULZY4WwsFrSvDNJHQWqKLAF5+gGwaskAVKAHP0uRIM0iQfPZTzWUmxOYiwoAP7q/3TF0ypo54R5AFAMgDFaierK+8mFtWM6MM1qvCdasCN2P9VMYHBZDVaAJxt3xIHnb+yk0Zz2xYCcsVlF7k+VrysDrOBBvx9FZGpoK2znun1R9MbAoAseQ4afPovAUFjA0aAnzxqKwxB/k4egaMKJ7VpV2MAYAgiEgyhZFJwjjHRSkBmcEBsTV5TSnAtaMISm50fsJOJs24k/axOOQDLJj09m8t82HhYYhVysMs+pQ/tUBsRAOzakeq/WER1ulrLjTEamW5rQ5SHJ5Ap5ARORvKyAJjUNaZnVIoTzq7dk03nQE7HFyMopoALsnjYp8/nkaZ3U9kBQ84bk6y4SjiFM8p0kxO6phyABoElZEMWypxETjo2rEBbF2ZhACDP1c5T19rfV9oWJ5RY/1afloqgyvGyNj8INQYp2wdHWOwba5AXGAfKR0zK2ZLYgK6OnUzVWJ5a5tl+7MtL/ppIyqNtKDOkemJ7MCm5pNH+uHidyJBlnTlZtCNoWnvncgZxqG691YMOgvsP2irbojH1IpVVkPJ8Mq8/Y+/RE1ATN571yDZHIJHsTGNlmkdOCKYZScNSk9VmPKk4Ah/9MbIdJTk+IyDPQTpV0yQckGRRFQeB0rDeXD1zMp0TL3n9zhq4AB4v2VOwgZ6pDp0iG49FPl1+skUL/AFZMqwl1dp3BGQINFjKaxhYEIF1AZtT2/djwP6+AXnE7dm1UyyxpO/z8PpXQDqCYaxRBj85MErMZ0pXfcCFxsaBd3ro/0dQj1eDIJkL3uL7nr5ufkwdSCeVvGpSYrO+8kxDSzkOU1hVX9qeD8rwv7HjMiA0TIE1z70QTKqEVdDH0t2LZBpKbm3ejJzA8uAovw/ZgAbqRpZd1nYCBuBoqavVp90KoU/iCFmqV/SZr10YAmOhKtyG+eTxXOgDaO2ov7dXbc6Yblp3FLjKZeaLHtyaAl3ZnuzahoEXtp5Jg0PZubHspGogi9lYjt7Lj8fIZWTWad9sP14qbeei+yjwxdSt4NtN6GV4sqRfbfMkwSmVR2olWMUCZtgeCQTasZsc/mQMSV3/cjE6fn42yb0xfC0gh76Z5gsZTpJYArCyG/j+HgWM6fy9H56x3Bz244J56GdnEmC+XSl3pbzY6iME7kzCSw9gAwBDjz9j/1m/TcQxPp+kSIxFISBh0q6BjW7iikzKpFh+YSEQqHcxbWv8/wb4BTlIEfMxlP5ym2TgF/wEEcFR9mO3tx/5mxRgYzTq9yTcVTuwj8cYuBJEhxb76ctby6iqRW0NOxK1KMfcw5ez5elkHYqUoPhpUbLW+JDWS9wSx5SOZTOtlAjzWcHOg58J9K84Y/UlfOeOjYmAniUOs0PCF3eCHXUm4jFhjwEcPuBBnQ3OsFkcdJV/mZwEADS5KpNNC0XO/BUQz2VRU5PAqtWv48wLzke6ulrnYtLf8GIR3CsU42IGGiOwnCtKcsuOeCgfJvuPnUOGaJQzRTz6s58DjXXobN+FZ/7yBAp93bjjAx/FijvejLH1zUh5acChI/uV5jpc1YKNO/Zh7eq1OoTLL1qOOXMmoKEmjTIZDakSCAIaSzFVdA1rcGgQjz78sCTGY6aMF+jX33UCRw/ux571W7D2tRewa+M6jJ2xEJ/9+lcwZswE7N22TWnAhY7jePx3DyHV2IQ733m3pMcMAjE6fynpwDc9aLz01/6yg8/OnbE1w3CUQhZI1rgOloy3U+4aDfcAOw4exlbv4bZs8QLMn+cAE8oP8z7xmEBtVYqeVYHvgb8w1TRINQBQL1kyUJnOlwSbWr7sQLyqUj/KacrlgO7eQaxdv1upvixts6dh6YJJmDeXKbRM+KKcyA0gzEtRDMTgpRbNqvKhzHpPJFFTzU4KMJAtYue6tfjfb34D937zP5FoSKlTWc5mcXjXVnztH7+IxrFjcMrpTrZKD8Crb7kZu4+146zLb0Pb5DZsefll/OoH/6P1mqYvBoYO4uJrrkPH7nb88cGfYPaScyUv3rDmdTz+8/uRy3Zq2cL589E0vk1eggQYezu6cOPb34aJU6bglz/6AXa9/hLOOMt5/5138y2YOH2aGITbNm3Fmqf+gonja5HpzmHBueeidyCPwxtXY9/mbTj3ne9QEMmL//vfqB7bho//n/ejqakRT//pKaxasxKHtx3CDTdfh7e96SasXLcGT/3810ru3bJtC85bOE/An8l+CQw+vevXkrNaci6ZfCyWsGv/86/JcpmCy7J30zEFaRDE4/omze3IDAmAM9ad3bv1pVkK0rC/lNIS5Gt/4SDqxpyGpRc2KWSDYN+ksbNwIPMiLpt9K0r1szGzoVqgX+/BHRjID6Dj+AH8ed/TYgqSdUiwbs0TB5X8u+CMaQIwuX0DMu0YuMzWNQbj7MsmC5jc+NfDChnhNoyFaCzAKXPn4JJFt8j3kEEiBowSdNz0m12oX1iNm267RnJgYwE+98KruO/ff4o3vfFaXHXpUvzn//xEh/FPH/+IgjfoF/jv3/4unl19EJ/78J247NylSg9+aXU7fvqzR3HxTdfh2Ycfwdz51fjAO96Lp55/Hvd95wFcdc4FmH/u2XjsoR/jA/fcg8vOP1MhItx+c9syzJg/D7/40c9w13vejovPXIJnX3sdP/3O19E6+RRcd+kKPPfMC5gwoQ1XXXmWfB0JStKLsLV5jBiGDCZZMM8Fd7CY9Jf/k7EXSnZHr2MgH0G/977rzQKYTDZM0I2FABwBQTIJCTyRwWeF2xudEMzPIaOP64+WBpts2LwBR3sNkglHQIuFYKYBgAQkNwzW4sobr0chVgEnkjE3gLYUWY1tPDPPOl4KHpJhtWO5yZepzIAovqsTkTcXX7ryii3zXeEYfQLOEIvAqagCgn/oO8j3vAbphVK0LoEokw5ZWAUDPwj+zY33o33berE3DYQNE5SNkcndGGPTWH/TpswUa9AYlQYOEqBd2xNHZzkpFiPZNWSNSP4ayHMVUsL3Z5GDz0rdyaMvGEmT4ab3At9VMQJoji3IYuEeEVBmo1yfKmzMP9qP0LeHoAU772RB890fpydY0LkjyMhC7y7KUmVR4uWwxiAaHnJJxxYKouPgZJnvQ1kYR6qaHogueVPbJAgZpPkaUCz5Lll9oyRydmktoZNthcCawlLotRNIdXPFnOS/9CRUIcuRigdL6yXjzQbwXp5sgCXDW+hxyMFzqaqsgb9VYypejW27jyoFmAxAXphUKiUAULsx32gDaJTa6/oMIZNvRHu1HnKMvmWevaoJQAf6CKhjO5E9jfKFffKyuItRCjP7lfLu8anPBYJc7M+5bAx9V+T7P+8muFnoPycPOw8isa9nyaaUuJJpRxCKHex0Xb1Ac/NgM2kmAcQSYT8PhnG78owrOF85DrAEoOQJDxCoYv8n7sBgTs8Xyy4ch8J9hksw+Iu+ypRreu86blNypYjC6EA37Sue8iybgA1IibJkTXmBg2TQWTGWlvm3CRgth1CVA9Vdu68Ae2rXBAyVYM3r43wRxZZTGnGV69/TazSXVb0ZE1PPCw2Cnc8dAUAFnsgr3DdRpnJHib35SAqoARiBY3qI0suUz0Ey7ti3ZJ36/8n21f0gpopjfJrs2VWjY2XYRIBLgiY469gvZKGETEnzQVSASI6psLRR4vOmAtLLJ4/MFQKeTIJlEJO/p0cw/eSf5+rMSuhTaN+RPcpVuR+CfiyWsOyA7JElDBOxdbmaEp31zqmEtUiSHmzC5G8hYMjrZyVk06gteOCazzpJhwn+eUBSILCBgEUHINKXjV5cei5FXmaJEQCgpIcB2CSGmYKdKux0Y55xvQhw8XJG82cztpodu9hM/vkrgGIUA5AAIPdFf1Ydm08yNbBOC02+7I8lkgSTTUaPMQKMZBd65l54ZQgoObac8yk04NDkwwT5yPLjfkMPQyfBHCnxjLzxR8ljnVTVgZZk9RH0CaWYZKOPAPe8jYR7aLhQDu7LJL/y0muscz54ae/HygnGIK1Uz0nPXoxCPiSHpfdqJXlZ+yA7ywcYRmm8RRJzqhTSMYIF6NczD0hZT43erx8XGhBHwInHcGDfYUydPkl/Wfg/i66BB2HNE8+uUcj6CxmBVoeWNM1t6FQ8E8z8AtU8vOyc/5uHofPJc9JgMvmsbZlCUr8jC7Po+nmUEttYOwrroUYzAo5dWwiZkSYlj4JRgmtk94OBxZU26Vir4W/sngzbbZhaHaZA2/FYKrS1PZsfUh0pmde9v6W2ME9En6BrctXw3lZTDKlzlQvk7Fr8NiLAzjMD3fVlAy6oDVuSbxQMUst7yz1DuJ75/xnTMDznEUFFHhC0SQ9tQgz2koA/vnK521LcS31N2usBS5P1+gsf7Ub7JSnWew3q3Lx82NiE/YND0T74BNy0/aAAwJtvucF5/fkQkNGAouTA8tL1KcoiUXlW/5Wf+ml58tzxaKmpQ6KxSfKthvoU6uMJ1HqZW006qdmIYjbjZsGY3FLtXgSlAk1eU9FfLeNsa64IYX1hypNm+rhCwrG4SlWierqGltcsI6U7TBGmf4QBj1peijswUrVb0oMrmfBSmhFXy30wE9tSkZIpssOGUcrksHrzJpx17tlINnC21nn/GZuPACelvLVMRGTHK1clQ20rlN9qv+mYvmfhbwn+EYAbLBTRu2uvQDaWXZs2Yai3G9e+8Y2YeuoZmLZoAZJIyjuNm+3qPCHW3UurVmHmzOk41BnHxva9aBg7DgvIUpszHrW1TEWMCwQ0sM3YdL/5+U/R0FiD5nQc7Zt2YNuG1UocLuUGMZTPozaZxNhZc/G+z38Bi5acjXxfDx584Kc6tr/88n709g7hosuvUWLxP3zBsYaKwYxbSZ0E11AsAIRhL7yhSgXX+aDfH2dzOROoWV0l40HSq/4scLB9J17efAANg3uw8KwLMf+UyWgb21KZJA/Sjrg9goExsjEDei4TLI0B6NqX9/arqpEZ9LD5eOSKGCpmMdifx6vr2yPgb/HZi7Dg1Eloa6BEKCEAzwbX3J7kvqmYmKL67NOD7bpnAypyplxEZ0cn1m89gn2HO7F/7csK+/ji/T9DTboaKYaXFHPYvX4zvvYlx+x73xfvxd7X1wvQGzv5FJx3840497xzMHD0kBKEyQ68/X3vxMHOHrzwm9/h7f98ryTCz/zv/+DKj3xKEuA969bi/v/4Ks6/8jJcfOPbxPp74Gf3a/tkGa5+dRVu+PCngKE8fv/Nf8dZb7hYwN8v/+U+nPbGm7BixQps2LoZf/zOVwUg3viWu/HcQz8XyHf2pVfiDz//qUBEypC7jxwWKPmBD9yN6267FfsOHMN9n/wUYi0tKHd34/a73ooxkxrwva99D63j23D5G67Cj3/2v3jLbdcLGGRZv/1V/PG5n4jBNnb86ciW10XsN7LxTAprDD3+hhJfgnPGyGN68IMvPidG4KLF52J+Qw1OXTFXUuEdm3bh3AsuUSjHX9f9RoDevMmT8cgTz2HFOTO0Tsf6bVhxzWVYv/EQ9m7bgRtufzN2HnBA+5mnL8Xu/SciTz8yFLmN9s5nJNc1X0Ay98jSa+88isEjGRw/1odx4xvFkmNpz3fKq2/GaeMFFBJwpD8hz2vW5AalFMc6hgXgWQn9CrmvRHtG2/n43e+XRPqZjb8VAGi+gdwWgcNbP7Icb1/+JsyYugDHMzX46hf/r4I+vv6V/yv24AM//JrYdZeteAP6h4awfUc73vXBT2LmknH40kfvxYTWZmQKZaxZsx5fuO8bOo+rrngTrrhkDuqqm/CVb/4yCg7ZvWezwMUPvv8OvOH8y/HFr30eK1fuw82334S9W3cI4Lv9PTdjZksKP//Fn/Ffv3kE//C2N4o1SHBxxoJ5mDahDfuPduDZJ/+k7bS1OlbY8uWnI4WKvw+ZZMbYCz37CLoRXDIvQP6WACHZY1z/W9/45wgAJNh37umnCFT8yvceEBOQfoCNbdPF9GMxEM8Sg7nclhnrz4C9ECQMPQINkAyDRwhg/mFLtxJ/w2I+gDwWJt/Ga2qQzZBBVtTzJ2SPEVQhAGgzfyZHrUvXIpcdHgHkRb6B9EKjMbvYLa4zI5aFAkOcv5ex/wTq8dmGsrbFwYox1mj6kfVprlxH66ZcYi4BlqpyAa1B4AeBv9FybJNYG9gXSoCtTggOGmvQlplf4I6qyVg8d1ZUfUxHjoBI+rB55h6BTwOiuDI95nTenq0d1j9hFyvsPFOcydl2zp4SdKKEXv6L9MzzPl0EAQjcEXwjIy1iG3p50OigEVURK4pMuVxB14MsO5aEl8swdEPeY8qfcNfFSYUp86kCAUACejaoImOPs74u5bhyn1hICLdtoREE+9if4HU+1pXBhAm1FXCYgzgvNSkVmRTszotF4CFtNjwjysIA1EY8ODnCeN63H4WvmJchLTgIsvpUaEuWbt+xU7J3shljf4oAACAASURBVF4ZdGMhI9w1QUlJmSPvXte/4vUQA9CXMNzDlrFPUKKvWJYePn5dPzhQv9SDXzonAjeyNCGLyCtIvAQ42kdVXAw65wVI77iqKOjDzzsjVnZ9TrY/AkcChShf8imx3BbBKmN2RbJXD64YXCI5r0JkRhaCR1aMoag0Wha2OUmUGSDsAD8CkIadsq0aW40MMxayzHRf0CA/9P7jQoX1ueOnNyHBKD4ueE4EIUtkanlJrIKHNNBk8m0VSpwI9hYxpYLzUBSISbyUYwAP8hGc1P1IxkpQeG5s38YYMwm1QFCen2K2mX470vdtdDqyyUXN447XXfLwFAHgpMgDHElRWqh7PJtTX5L1TwCQ6xP4kCegpN8VD70o1Zh1SMBK14s2M/7Z6lOfuQ0yABWaYSEmfNYGUl8yUSMwT0mc9E/0deLlwCatJjhM0JegXpZjnSDt2XwCdfnoIU5mJEFMJssGIJh8oXQqLrCEzw/dyxxnF4Ylp6+jdDBR45iZvn3aOYep8ibjdcB3tZ6H7rlAhrhnsZo3ph/hWyAJ7zUzmTegl1MJSgwuMHWZD4GSngPGFjOwzMBAAnPGEvsbADDJ5wQZdzF37RIu4ChK0DVv0kCqaAAcmV+RlDdGdu9IKeWWzTvEAKQHIOWQHOdoAoGEkODZZMdmABfX4rkQHCF7y5ab1NRYgAR/LPwi/I2lyioQwM9vhM/e8D6qhJIEUlgL6TD2n/9B5EuYyUnqyv1LXurTe90Dg9cjNFGSxCkClfR8855/BABrmxpV/yeTIEeAnQdAjUlHEMuxwCrsNh4bQ1SMhWmS4NDHj/sOGYAVObY791BazWeLQh/cRXPgajwmMJnA38QJbejLFDHY0yUA0FhtXNeYb2rjvv2E7DfzbgxBM9tXCA7adTqZl2OY0msSWgUI+SKAWfeGZ7bFq5wk3IexMAwkskrxx2wpxvIcrKuPQnKiJGefWGzMWGtzds4WFhMCf+5wrD2MlGUb4CfQGJ417mXlBKktYCZklIZtd4RU2VjyYtLT29W9N/iuod+eGH/yZa2w6mQrwYke/+wrZwm0M7E4NYLpFtWpP4+TMQENCGQACdl65gtIPKrKn77HB+U/TKWBvapjiYQ8jY0FaOupvRLAo1LU+jcmay4Q26qAmdHknGELAesxTP+N5Lw+Bdjkz+wDGwPwxhuvdX6E7ENWJ6FkYU95lue0D0Oh2oh1QTAw7dVIsU//cb3umI5jh9Ez5L3WCi6xr6mxAQ1x9yIZ39KC+ibn99RYyynTWsTTOVQnGlDD0AcZIHPmjS9OJtFStppXip0aHF+WfNP7VLLIuDYWQ46dAL4cmcJrM5iU7HKWPxZHdRVnPTQFV0kDZlosfTN8h4FAlcl/2BHlg4798CrQt9Anzg30iQF4wSUrUApSacX48+AfX2D2WQceT+tBQjlMPpOXv2BVHsgnSvoNC7e1e+seJf7OP/cK1CCL3Vs2obEujXKqCQf3bsG+fQdw0133IFGX8imLORw4eAj7Nu/A9IXzUJeuRk3rVA12127agT2bt6N16iTMmTEZC+fNBj3fCcQyGTdLIDLTi1//6HsC8hjoMTDYo2Mh6FeVqsPZ55+DWYvPERuxqbYZF1xxOZLlIp554g9Y/epa7NqwFvu3b8GC+fOx4PTleN+HPooZs2egIzuIwUIcac/kY8ALU3/LVXmXKEwT0nIFFE0kY5IAm4lvNh9Db09WrMadew8i25fDKdOaseyMUzBhaqPqtpptgLIczmZyRr4clzSRbMDRJR/jDe8KBxucFaaciV0pDmnpzVdOpMXg23G0Rx5/DBYZ7B5QuMeC0+ZiUmtacmCCg60Ntepg0WOwmBlCPF2rUA/dvExS9qnKlhocywxh94kc+jJxdPX04+i+TuzZtgcTWusw88xTketqx8Pf/b4YgFW19KCihWER219+GT/4+rew4k03C8B7+qGHsOrBXztg7m3vwsQxjQrqIKuP6yxadCoe+M73lQRMBuD9X/8mmhIx3PH5zwH1zXjka/+Gg0c7JSFunDJVLD+GioxbcKp+s3D5OZgxdzoeffBXEZC3d+c+gYGXvf/90fY7D23Huz57H+omTcYDX/4y5p82Ba3zluP3930Zd3/oA1h21Rvw8299W/Xx1S/eq79M7/3jrx4UkHPDne/B3XfcjG9/+7t4bOWLuObS89DYNhGtYxqi9N6e9vX46752/P6hxyPmngV2VCfGCvwjwEYvv1VPZtGYiAlIPH/F2ahxlngC81gI6E2ubcXS0+dI0kp56ZzZi5R0G5voACVjzc2snY6qniqUmkv6m892Ycy4NsSa3XoM7uC6LAz26O7dH7HtKLclgMcUX7ILyfwjO4/FgkPOnXgK1m/cKxCQgB4Zi/Tos3MjsEf/Qu0LSfn7GYvR5L+LLpqkc6d0mOw+AowNJ6CEXiYGk5G4o30IqOnGX55/EK/9eh+qGuPyQOS+3rz0cpx59hl47ZXV+Op3HsGNV5+Nt9x1tWS6lOiS+cf7iPfT66/vFtBHhuCdN1+Erp4+sfjmzFgiCe8vH/ojJreNwb2fulWpyN//5Uu444ZlOOfsc/Hd/3xIYCDlxL3dnRFgeOvN16r+WebMmozenkO4959+JkDw0x97J+obEhjoLyBRE0dhuIi9R47iY//wWZxzxvmSGlMKnIoNcuZgRPJvGPYRJgKbtJaAH+XBlJyavx8BQLLtWMgGZCETj+sa+89CO0zmy3VMXkwQz9iGxuyzfRvQZ59DL0BjFBpASdCL+6X8N5QCh56GTL4lqGWAnH+k6TMLJzlYJCuj15RmLx3bzMAtS54V0OIN1K1TaKBSCI5pCJ8rRdvm9unhZkmiZM5RsmpBFwQU+J4zEKBEUCRehbFVBezu6EPDvpeixGMDAQnqjWZQcj+2nH9ZDDANgVUDES1IheuRRUlvQJYO7zdBkM4KQUHzxiPwxc8EmNg9GO27x46aJnPYw4k7s3KCbfZCYeJyyKITRBj4DRP8YHowiyUGWxgIl5l8jB02sRNNpebZc5rVL5ckDyTbjmxBS9flusb8o4LCPOcIsAkAJIvQgkYCkIi/05jNQgMUhFEQIDg4VEZdLZmICbUhAm0EeQkVWNCFS8dzYATPzUBJDV69R6QADgE+DrAgWMNBO9tYijYmXkrcP+AYvPQ+VJslO7VYUAhICACa6bvqTCm3LjSDUtwI+AumrY3JxfUJCnI9Aiom5c329o3wA1S9+8AXHU81gSbH3NK9RaYj6EPtQHB6+lk/k4MsJ81k0ixjblwhMMdrToCKoIr6mWQvsm48i9AklSZ7JFjMEIocr0cmgyK9gCgbopQ8Va1tc7scsI2WFMtih9eW7L5oPO7+kUxZ15QXvkpgCosFWZB1R6BSxUtxdc5+kYF0NijgwJPPEAMf7Xg48W79OPbXFRJAdi2qpMpw7JeSADFeEweI+oRhP/gx4M+8Bw3cM8CaAxoBrvGUYzLSF07nTADNgUOqf9azv1HpHcgBG59bJqfVSiYp9ddM9RewAcVC4/Hx2D1A7Fh1rm1wQClWrpfCB6ph/c7GKJZYrPOGM7V37azG+ed5oNZANw5QLZ3XMTo9OMvJB584bUExkumWnGef7g9HlIpscGivRGafMfmM7adLjYIADwJ6ugfUrXYAoCydEm7bbN9iU6oBxuQzzrYaSst5b6n+eKw+ZET3D33hPTuR2zZfSgu54bWJl90+DWg3No6xItl2uV54jcWkpGzWD4AjgMh7zhFEU5CCGjoliW6sFcpeDZAhwGFssBCQIdBrzD0DdsL3pklFud2QAWghIAawjH7XRs3Nwi1s3OLlwZYEGx2/v6hk4fE7e+fIp45MLqYHF+jD64JRCDiSARcq33WM/h0TMvAsiTb0puNAWTJSpao64O9vUne9ml6MtLDIgzN4cITfeX9Btm+Fr5D57IE4rUbGm/csNO8/+3kYchElEXMc549TbEAf8mK/MdamgXGuKThWsAGFXBYBwnxvelagyZIJMIaArPkAjpYBa9v07s0Max9hCVN+ze9wRNvwz6kweIO/DwFK3dtRorB7iUchLGWOY92z1aS+bLucvHCMPO+HSaLzSPtmHbPz+KvIk02ebgxOkwBH4Kgl2pYrwRx6fgT7CpmMei54dmAlYThI5fZsxBDgs/8r19LlQOh66V3qvgkZb+zzUOoagaBS5jlw0KTB9k7nbxmIoWdCrAppsokZ7kG1gt84VQ8EvVxwmkvpLWQzwpR0Tnz223I/gc79GSktOnbPzCOTTu3EA4Dat/cBDD0KtdzfQ+ZlOMLX8CQSZ90+IRDK7Rob0PsAyr6UbPJ8Dn1DRXQcOyEG4OgQkCgszF84goMq8qWOo6s/h8baOGpSKcSe2LJXPQ8+lBjw0JdzqPQAO4jDeQzn+9E1kENHV18EEBb6eyX1LCfq0NLUgLGtFeYgf9tY71ISDbTi/8NKL+FNUAGxrENC8I9eglV+9tAq3lUw/XgUElRpNJz1KZF26TwnXCPwv/LeHPR8sQsdz5Mi4Tr7r65Zi/MuWIFYjffJ4Xe+kP3HriI7BAT3iElShmsPL3Zw7dFAa8J4Pov+TBFdJ3rw4//4pkC1933jfzB3fDO2r30Fm3buc/U+3C024C33vBtzFy91XoB8aaIKx453orYugaFB17gmTahHNlPAiZ4MNrZ3YNOG3ahudNdk5qR6TJo8ETXJBjTW12DrS0/jB//0SX03Yf7pWHbuMiUPr336L3j7u+/B2OlzsGf1aqxv34ab3vVeNMWTOHrgIO7/6Y/R13EMa59/AVMmT5FX4cU33IDl552NUrxeacBk9vF8T9ZWOdgx6bSbgXbXe9+xHqx+ZQP27d0nFuO5Zy/F5AktaEmzY8woaj7o6KuUQtnpvFAquUEaJbwGABoLMONZQqEUzv7vGSQ9GugdzCmFdvvGHdi9tQd1LfU4ff40LFw+C2MDP6BkSpnwClIhaEgAkJ8LnDn2AKBuQt/RINOPoSGvvfwK9m3YrPNrGz8PNePGYeEpaUydNEMd6BeffgrPPvYIPvjZzyLF0IOquHwntr3ympJ97/zMZwT2PXL/z3Fk8xa88cMfk/SXIRz/9d3vaLvX3vNeDB4+JNDvqre8FSeO7MMLj/0Ol9z1HgF3a557Tp+Nubf76Ufxu189jPETJ+COj3xE/n8E+5rzQ3jwV7/VNhYvXyKQkKy+mz74fhzbsF5BJHMvPF+SYqYQv/b0c3jrJz6G7WtWYmD7IbzjM/di1769Ai4/8YmP4fILzsAf//Iktr30Cq5+x3tx/3//EFPGtOCtH/kwvvnNf9Oxf/yD75RHHsMxTLZKMO21dTui+4rSXQJgJuGl3JVgXSk5E6W+DKoa0zjRvR/DXQxmWYI9217HjecsRHdNCvvXrMXBPbvCR8KIkIuewSx27HTXh153YSFwVzenQYBb6DlIZh0LpboM42hd4CSiXL75iV0C7wjI4ZSEgMDE0ZiAPwZ6kInHVGGy6pgmbIWyZW6H4R1k9am9pGthcmWyAikDZjEAkOsysZh/O144hv4xkM+fBaX84enfCkQ1P0STRp83YTkefepJef999ktfwbmnTVDgRoP3rdm99xDGttZg9eY9SvQNPQGZrHzhJStw6eWXYOWTz2DH1h149ztuxHd+/C30dNbjm1/5PwoG+fy938UbLpyPhcvOxq8efAwvr35eIN4HP3Qbdu3cixdeeQrXXPVmvPD8C3jupVWSCtMvkPcwk39ZYlU18in8xKfvFWOSwSJkIZaKAxEAaCAaQT1j7fG3ZNURTCMgFIJ6XBYCfB/9+BcFDN55w6V4af32SA5s8mDbBhlpBPvI9CPzj3+t2GdjBIbsvhENKvhg4CGBQR4fC4+VgCMlyOZFSBbg3fc6JnB//5BALQP7DKCzzXI5mYAEXAjeuDp0TDEDAgmwGJsvmXIzl2ZePRr8G33s8otTiAhldVUK9aBENudZ2Ca/Jd5Gvz8W8/zj9TDJL5cTyGM5GQA4WgYcrsPfhGxBA2jN29GO2QBTfh7tecfztDpgvfAdRdkvz4VMllwmJ+mWAsuUWFrQOdr5qV7JrqNthx+cc0LaPPAlsfUdRzKBDBYynzICjQQCo3ejB8s48OW7Ud556lM5gC0EFjiIs0FvdH08k4r70nUJZHYcvJOBE8ps7XcmCTLvRlvOQWQkFyLYooROL7cKQB7KgDmiZ7+olt5pdmwMCPCyXPNWZl2p7SVSoB8kC9seU6dT6ZQY/dwvQc0QALS2TuC5oramX2Aw8AzAPyYAk81lxT6H8k528iPwMDcchX9Y8IMNho3hZVJK8++TJxnBGC9BJaCYrG+QvJN9vzCpluCPefYZ4OdkkyMlj2QiGGDFtkOJq/ytyTbL5uSrFwYlWMoqzzNkARKcdACgB559QMmIcToBYz+Asu0QnE1UV8s30YJBdO8QHOTAkXJMydeZUk3/Oyd/JUhjzEICgI55yiCCkQm6JqXlNs0X0AGBiYiNyudLOEBzQS2OgcnzkjcbJ6dyJYFRHDw5gNCZxgskpNcgQSxum8yORAJZpp9rAtiBpDxunZOxLLyk1wIyLDGabSYEAQki08OcfbRcJit+MPclWbVnRiZSDNWjkbufhNHAjFIzl07s0owr6c9VZTfwEDM1oIJEXo/e8odgqTwB/YNGydEG+gYA3UmZfdwfgVfPEjTJvKsM9x0L2yTvW4LPZBLWeLYof2eJ0FyXoRd87ikoKEiQZl0pDCVIGR4BkIqR4+S7Jt2mJDsZT2KYdgkeIHQepy79l4VMUwFVBu4yAEgZT873z8A/N8hjHzwbyUOjsBdebc9UM9loGIpAUMG88biNEEwb7csXglN2DAS+d+8+EHkAUp4cgkwmF7YJN3uG83OUjJpxYSAGokemW4EnYPRgix7WRNUrkmGTxRr4Z35strr5sBmraXjQTcIYmKj6K5Qj/0Cb2DGZsLHd9Kz3PnSuzj1j1J+Pe3aMPFoDuKJwBg8IhqBbyOgbwZCURtSdK8e/LAqc4NRMIE+2kBOT4Br4xvUjUC8IUeG+w1TlEam9sRiGBgfl7dg5WMD0yePw+BOv4LYbz5MXoLE2w8AWAxNZh/mhIa1HQJD/UxZu4KP5FEZekFFVVQJgwtqLQiL8wtBbsnJtXbhKZR+aERKbLPJ2HNWAjOXJxXYe/J8MaAcgVpaHAODoMJXR7XL092F7jI7XJKqBtFfXle87zxoW2OfDcyryeVq2uGCO0EYgTBO2JGCdO0MvTBJLz10/SW3hGCbfHR5y7wmCXGERAJiq1j4zGR+GNiql1xSHZM8ReBvB0OO6tHUolXUcAuI8mTtsn9yn3j20ZuC7rCrhAMKAFRjKfMN3JVmI3LdNIlkwitp9nmE1LmxNk82ZPMi43nOg0wGA112OmrqGyCeRDUF1ZPJk/xwO6yRiAP5p255ymoEZfu6z7NNCycojCJaoSaMg6jaQocnzcBZ9A8PaFsHB4lAGJwbL6CnQc82xX5prHbgmWXFNHEjWS1rMMrGpFlU11QIHUexHDWWmAeCu5N8gdYy/qWLHIscbi0BhQqbcDChhUfiE7w2ReUXWHy84H8JMNVYaoAJOHMhpAGB1bVIyXr7sCfqp4fiZQPopDZfyKA9z9jeBWDIh2TNlKyn/wqRPXm4wi+6jB/Cj7/4Q61Y+jjfdcReuvPv9KMSBh//7h3jsJz+RHNfKlXe+C7e978NIt9QjWUW/khgGh/tw9LDzJtjw2qu4/k23ozZdg1Kcs3hDkhYfPJrDvsPHcaLzBI4croAOJzq7cOKVn6Buyuk44+pbEG92g9rnv/8FNDWk0Ng2Hu2vvopxM6fjg1/4F7SOHcvYOjz4y1/j6KYN+OuTLjnzumuuxvwLVuDaW+7Q5zLp2idJ7yVDzsrgEGcl8mL7bT3ag2O7d6NrYBit9TVYsGAKZk6dirGtDggwaXB1wjpwScQU+OIuvPN+rHT65QlIGm2BshsX0uGuj2PoMdW3s3cYx472Yd3Ww+ja9hKKycm44rpzMHdGq9KAyPhLM+DDM/r4gksiqwe6eTjxHi3ToyXHGzuPoWwWvUOD2Lq/E7v3HEZHu2OAzVrQjPOXnIaWsU0aKBEcJPiYyBWwdUu7gLx7Pv1J1DW0oCqZRDafw6FtO3Hw6GEsveBMbWP35nY0pGowdfZU9XP6evrwix/9FhdfvERhHgz5IHuPyb2z5s7B7p0uWOFoTxwTml1v/+jhI/qeZUxjEza99BIWnzoPva0TFCqyec3L+o4AH8M8/vybp9B1cLPYgSwEFmPFXrS2TMOLq17EeVddgxuvvAR/feRRHN+xRV5+aj9//SvOv+gipfhu3t2Oqt4TOP/aN+D3f/oDbrjoSpyx9HSl/T751ONYeG4bVv1+C3bv24Ypp1d8hAhWWWKveegRbGOhzPems29Gd6YDHUfz2l5PvhPNybHy4VOwyPa1UYiFtbn+nkakW1r08eCJbtSX9jigjm1oQllgmyS788dLhkvQkfJcAnX8u/DK2ZLoEqA7ZakLIQkLgcvNT+7D6YtmiI2XXTMoUJH74N91h5wUt9RXxPwFrQK1CnNGgnrcHpl9o9OI/2ZnJ9k32YI8RrEAD7lwCXoamq8gAcS93kdzDuuqbZlktlPHl5T2y0KPPxaCcGQEMoTjwLEqNNQPi9lH8G7T5u0YP9GBnlwWKw3gZw88iKuvuBJnLFyg3/3+yW0Y6j+G5tqEZL1NLWMFBE6Z0iT2IAHEMfUlfPt7X1fi8O1vvkVyhXJpGE8885y2zWARsgG/95Nv4c03vRWnzJsTgZSDQ+7eMgluCKRxOdl0p82aLAmvpc1yOQE1+uvxOwsPMbDNqtTYgtwGPQANlDOWYMhKM3kvf2ugVuhVZ8xAHge978haIwPQvARtn+ZnR8CR+yVYxkJgy6TIO4sNEQhovxsqxBTURCsHsreskLlH5lt9qjaSChP0Gu9tOWy9YwNZEAhk+irL6MAPG7BweyzcX22iLBAyWlfG9QwFoVyMg8WkAMDM9lXR8VioR5jCzLqzcBRbzh+EAKr5AxoIaP6KVo9hunJ4S3B/K49UYeLUaVoscDSeGOFTGHrxlelHp2AyN9FH5QEN5F3UAQRU6f5gSnrBJfSS+WgMvwic8iw4rmsD6njZMYb6ev1gi4CX7wcwiEHwhRmV2UmU/Dy0n6A0+S5fq5bMzHMS0EimIQfj9BusTuscJFf2TCN2aOU/6CXEBCrJGhQ7Kx4HPQbD17Xk3R4c1nlQzj0KACSbVOBy0oF2Bk5JquwBTHkQWkIoN6S0aCfxY9+f/exhgqhUWvhET3okWgjIhRecFUm0xc4UI8uBomSy8ZxNykv5ZuQFqHRa50nIdF8COfyd82+rAB7U5Jj/no7ZI63yfCMzVIsMaKxIgXn8XGdgeEAJvlQEiGFIwImgGHvOZE7xGEYFdggMInuOE0bZYXc+lGkpubso9iGLS9uuitYxSW4ERla5a24gSW2a6c/0DWPf1oEsJrnVhDSBPC8Ddtsne8L1qQ1IMuCTYDFBNy4n+KPQRYJkJZf+ymRhsghNQsy2TZDGFC22fWOFKUAl8OtT8IZn6YVMw4iJWHJST4J9kuT6YuEr/D37exyAG7OWABH7ZpwYN1++MFE2fDbY/6wfgpppA4y9hyqX27Hz3qKM3picxmokAMg2YjcO64XHZGEs8sMbpUhhvXESIE6SHIN4xEZmSrkjJLDweIwBGBnW+wMOJ2hMRm4D4EhS7Gmb8sqk153sHZw8mPskcGsek/adeQkaUy9kIppPYHguYtLSszA75KTrHkQkMChPTN4zATDIti7mn9iUBLazSNc2ehalA5MdaOhCUFi0LiexyiWBAQQFdC/zPvfXWaCaGGfOg1a/C0BUPsfNp82ueegLJ0mo99ELmWjGGKMs0vmjVdhzBh4a6KZ3iwcMDAA8bfnZSouNGHyjGp/S0n0YU+S/F4J8gdt+JCUdTefz2yRIZlJZO45odx4wiwI1/GdLrg098HQe8ssluaEgoM0YlgRYzUeQQ2Ve5wobq5IMbPsNmVyjwVNL5A2ZcKHs1kDasMpCUFRkmoAxqXsmCLgIvfWMMRcyPG27BlYbKDiinfhEX7YNtiFKgAkALpo9UWDgrFlTI1ZgTV3NCF9EA8xYtwT9WCysxpiBlBszIMVJYV2xzzzWCvjFMXJFlmwyZW2T6eZhIrMA10LkiWjrRH0A+tySMeq9KEcwWqNjSKF/YCgCRK3+eGzDDMchMBxGPvvf8Z6gvHfA95FGs0nNx48AHov5FbpgGQfyV5Kmeb5FAZA8VjJZLUTHfkdgmc/aEX54o++xIPDCwDHt27Pg+Nyg3JWgnIqwHE4guXyrMO2WfaHo+UFil7e5oA+eMffC1GGBjkFKL49T7dT2NfpYg8RqHkN2OCNwbubUsaiuSQu8yw0Nq6+WZP/AZo5D6b1fxnRfk/Oa9aFAQ7JH4wkFiBAApF9iGAJSXevGGyqh8SLZ0fIpLqHKh+mRMalHFG1xHt5xVDVIZh4Bnep4Sf4W8g8quoZNqY3NukdNnmgkaeTsrHhw0PbfNzCIAx2us4z8ADK9J3CQUjeP9DU1xpFuGiNWYVtrI5obWyPfQYKDsXK/UmspF4mVKzp57stKWpT+GJJx10klNZ7vc05csnsWzdiUY5IKx1CSLPn5V16WB2C1NPMu0MNYfwT+WDiw4LUZKg3BQjdilAtQl+4ZGMOlLLJ9w3jgf34kGe4l170Jt7773WiZNB2FYgb9x45h38vPIZ9xD5Fd2zZj846DuOnOuzDrootQU9fq5LzZPF59fiXGN49BQ1szJk6YhHic8fXuXAulLMqllOS3lP6SSTk0UJHY7l71GPI9h5Fsdsam/P/otvUYpNTJl/kX3Yi7/uFzqIvHMHV8A9a+ugoP/eBH2LX+NZQLQ1iw9Ax5xL39U5/HcC6LbLkMSnnZo2yBvQAAIABJREFUJqx0D+Z1XVh6B6t0fQn6EZAkQ3HBgulYMHUKxoytFwiQqolJ7kuQ1YJSKP2NZpXKMaX3hsVmBIZzpOZW9m1yXDL1CP4dONyNPz++Fpnj28XKm3XKdEyf14YJY5sFzLFwXWMUWvIplzPkQwC99xEczlahM5PD4Y4hbFm/B8ePdaAhVsa42eOxZM4ktExoQm28OgITCRTy2AhGlgez6Di0H//6r1/Ghz/1cSRaxskru5h1siWWnGZDC0iQNUIZWLmIjDoPOQwMVc6/HlklArOMba7F8GAeAwMnlNLLz125Io4cPioQUQzCeDU69h9EoatDkuC6lgbs3rN/xPdM/D20Yxeq6uswa6YbSB/Z6FJZJ86chXlT29DTN4zu43u1bNa0MZgxZobCPcjMGzNnPpoba7DqiSfQdaIfi89aqHXI+KN89nev/AnPP9gOhl2kxjZH4Rbaz7FeJeaePmO6/PhWPb9O4OHYSVPQefigQD8WAn+6Ln1d6OwcQPuujUqZXb26XbLS1Iw5WDhrjoDIC89fihOH+7H5WCcWnTYLzz75jABNhnuwGAOR/1uqMANA9rx+XH53Cy+fLlDSknvDtkfQjuBabWc1hsZmI7aiyYIp7WUgCUFMAo38TE/AhtOcFyDLkktngGnATAI+GQBox8R1mUQcHoe+WzMor0GBgG3Xo9w8Hc2tZXkCvvjcq2IQcrsEMRmAwtAQgqbj0sNgePOhzj5NtDQ2OqCVPoBkBfIvC9fJ5YfR0etme8katGX9gwWMaXbnMpQFhof7cbSrR4y9mhq3vLu/D8ePHFeYBxmGLAwHaW1ulPS4NOz286Vv/If+fvjdH8XaTWvl/Xf6qadxyghjmt3vhrPuTWISW6vD0dLbv7c89PMzkInAHQsBQwJOYZIwl4fpvsYADNl/xg60fY5mC1oysIF/tg+CWOZ5R8DPknG5HQKC9rntjCsFAG7Y6UKJWPYe7tDfGZOcvUZV3TiBgQQFVT+Nrr4I2rWlE2LksVQf2SBgk955Vgwss89cn7JjYxoa+Gd/ox+Krfq3afJb//KgWI0GeHL9kPkYLrfvLB3ZPpPtZ8CqgX9cx1KBw+RgA031297BSE7NzwuueLPYkzzOoRiZkuy4F2CucfQiJiBizD71HUB3w5IDg7gRDxAJ2Ao8yijNpX1IjAy2IT9D7GVbxjA0iTH7GsZCJ6hlAKB5NxJA0m4CGa0AJV8IumQGhwXu1pJZwJRnMsbIepGthZMh19bUqtNuCcZk4BlwSMktQQdL6SWTZ0TypAfprKMb2QpxJp19Hu/bZ+wBBnqEXn42wDUWpHxkPAMwZApGE2ly1HeJr/Q/bN/fic2vrJQHoLFaQxakAET2ywLHDwNc2MXj9wQPLBTEAMA6b8hPMMEFO3DCoYhsZjACCVmHUVqrInTdRDFBBwsAocw2TS8cDs7ol+ML2UwsBEDkoelZXWJP0Yw/MyygjMCM9uvTSsnuswAI1pkxRcXy8oNEeqmZVNTAJu6LAFAu7zwpyYRjG5ZMu0jzchdIIn8+gnnqk7ugECtiXSUcR5UDN9YL2VgEatSezPuTEk1j1nm/Q5NzamI9ArsI8JKF5wDZPNuKZEfOD05MQvOyo8rHs3l0LpQaKnTDgZImZSULkvUnNp4HBJWISGZgllY/lGW7ZOvQD1ABJZRPe9muSa3dNcqDXoRcn/viOqGMlX1+7t88LuWv6i175KPoAT6BfiX6iTHZ1QNSgYch24KlBVuYh3xAvQyb147thr8PWZqjwUtj1RFgs3N0IVAuIdg8/HhuIXAokNyHj9ALXentRkIIvP4kESd6YXJj3Ufe3zAE8XUzuBZEH0UDD1lPDPjgtSXQ6SS7emhqXV63EWA7fSS9tNoCctzkAZnVlXvKAFGyNcXQTZAVQ9l3LPInJQBo3nlhIjCfVZaaS0a3gRg8niiEgsnDkiC6hFVj7VHKGfq8VZ6/zjPQmGjsz+s94sMi6AFIAHB8a51TfnFcnBnG8FBGoSWmBrPthYm2IdDG7VsAiD3XbT8EFulNZ8CfwjVqK5PnAszIbg3Sf53PWwWsCn3mgsdB9O9IiWol/EMBHfTBDFJnw3AGbsA83AjY6B3kWYXhfszTLgT8eIxW5xHz0L/TolAxn3BrsmpbHrI3Q1DP2HBDvX1Rgq+O0YMno5l1/E7H5gvX47WzQh/AxnRcXobGBNXzybVy/9d5DI5mF1a89SoMMwvgiNoD+yHy9uP7oqBnXvQ7D85Kwm3eftptKfKMC1muFsjhOhTMRHAhGgTdxOD0oKBdI4Ju4T1STyyFzxgPGoZJ2JXjdWnUYQmDQELmX8gItQRpPUf88RjoR7A5TBTmOqEkmMdj2IKeN57lZwm5ur4Bw86ALy43NiDnDgzYIzAX9uc0KReA8LKF0ISZ98EmYMf/Y3F5+anNhFJe7rtMawi+s50P4d8DK022O9q7kDJdKh0J/hHAJHBnaceWgMzvwvPkfuRNyEl4j71E4TLRe7wsqXDoAXjVVZeBAKBN/BDg47uAdcRzJwC4a89xzJ45LuoDWTpw7LFdh8t8sZD+T7ackq30InSzOoxm1gPAHur+xReCQ7owuWHEGQZRzCCbZPpuilMrAgfJ9MsyuSiTitiDhwayKPT1ont4EL19/fIbtELfwUSqGePaalDnB7MMJSE4yEL2IP3s0ilKo5hK7E16PRrNZwzDOzT7FYu78BKfSvz6hjVYtGw5EjVMM6KZLGeKKw8M8+Kh/NXAHhnOsRGX3YuNUpje4Qz+8off45f/dp/kt2+88y36rnV8E+qqGzFp5gwk6mvEqOjadwj/+k//JMDt4hXn4K1f/Fe0TnKG5wQBBwa6uVE01KddeEoqjrraeg2SeUOXYwU0NtXJ648m/gxEIbI+UBzCwdWv4If33YfuzuPaHoG/qbNnYPk5F2LbwV4Bgk1zlqOuzQ0UmTLc3BDD7/77x2IHHti3A9NOORVXXH457n7fB7GjswtrXnfso1htFXr73EORQF8u14NUqlmAH5l+Y8aOwczZkzGpKYZUrevQMVjFAkGiC8oXQ7oGJADSS5AAZj6bQbKWSczJyDeH62eKTH6sgH8E/JgoTVbd7r39eOGFTfL3a5vTiovOPA0tTTWorUmgPpaTnx9LApzJd/Ri/g0BQAJ3mcEcegaH0dEziB3tB3F81zH9jkDi7IVTMLapBvUpByDKspIPAW++YHJlAomF3BBOHDoaAYDlhiY9NHJklVLCwg43N1yKiSHCDniRQDTlF7kcjh06imM93SgNDKLOy1kGEUNdYx0aG1sE6vHhkUpxxrakh0iitl6+LIUcOyX9SNe2oSZZRDmfRRUHIiV2wIb1srTBzVCpHo01WaTBdO0CmqqrMbG5QeEe7a9vxPBwN6bMnoZLly5XPezftwdduSpsWL8Wk9rG4XDHcZy+aHLkmUeAiwAYAy5YxlclBa6R2dc4DpG8d8Orm3HxpS6ZtT9bwqJpDuTo3r8RDJnY3t6Bgwd7kSns0XJKUAn6zVswT+yzecsuxCvrX8I1t7wDG196DotPX4adO/Zg7ryZOjaCkmQpbl33CpLlfWLthaCaeexx22QDEtzjcSaakgLgrNCLkOy7dauPicXI9eompnH+TSuUKMzSVu/uA4KZx1Mv4/WVeyOGIQE77pfgHwvBup5OYNn54yXxZTF5scmGyUics2KKvgvXoSyZnoBvu/NOzFhwGdbu2i55NP0AGQZCD0EW1v9b77oTF5yyDA11CfT29WDQp+pOmjwFR45248SJIzhtoWMG8vumxmb9Zdm8cw8Wzp2pZblMBsO5jFiDqbTriOZzMezYfRDzZk1BXV1awCHL4UMH5SXI7aaSNVpuvz9w4DCmz5iHXz34W9cuJrUgWd2qFGFKG/jsmjbeMS+NAcj/QzAuDOWILhAAA99Gg3S2jnn08XtLmuV3oU9f6Es32pMuZCISqAr3czKw0JiB3I6VENgy4OtkElcGhuz886/1M6YaszC12D4Xpi2Ovl9814cw3OWeT4n9G/TX0o7Nh8/2TylyfuZZYs0ReGFyr/kOvvTKmr/ZDn/Hfd14assIQI4SZtuHMS1Zd5QBGxOQvx1dnwQ/WcjSJCuTwKeFgoRgafi7k3kCjq47CwohmEogkIVAaHeeLDkHaBEQ1PlogE0prU+xlRTXe8FFwRw+Ydf/1hhy6ii6vl9U2D+QKXPRpTGzhAFStiJT3+BnlgkoEHAQK/Aks8aUKxP4k2wWsSgkQ/cCmWEBM5EdvdraGpfO6z2mTOJL4E9jA4IdQRIlz0esHQ/4CRfw52U+hNyXDZQspGNEErQZ/3OgkSI7LBcl+EaDN88ulCV4saQUZJ4bGYCjAUDuzyXxxZEZHhZYEjL6jAFJ0K+mtlasLWO4mIyTwAcZXGQvRfWuFAuPdvCvBxjMn04sOjIFPQhLsIb9WgIvBPgICio0oVRAWufpwujo32eefwYcCsTxFBED9xQwkUgiz5S9wNRdwC1DG3I5McYEVPn2pcRgBhIwGCHv5OZR8q9n7vH8DESKkmQ5yU0mmAYlooMK5TG/PAfYOtN+K+xzKETPB1YYeGRehA5U8v1fzl5KHkznbNeGrd8f+QlGAB6Pw4FCkaTP79ckzTpfsiX95m1SlP0iKkzow6hj9YxP593owCYrlNiSLUdprupErEbHRLMi5hNZzD4UhQAmC5mLtcm0AgUJ0PFcwvPgdQ3l12R3VqdpQO9CTKydCDDMF/Ud/Tzd9XIMQQvFMADRjq9yAhVvRoGnZA6S7RFSdv35RhJxG6kL6PAAoWcr2j65fbIsS8WsDzkZKfsPpb3RveIBZN0DfuDOY2Fb5sDaQl0oew+L7h0mKyccq9QYmkWO+ciyVigK7Rcc89VSkwUgF5jIzjElrx+l9xwIllHlx5HcT+SxNyo4xn1XASdCdqBAVNYjPb/sf3/QvEUJvtCTngBimAAcBWOQ6e2TgC1xlUwxAoDnrTjPAXLeo5DfU0oaAoAG5uk56uWtkgVb2m3AEjS5cJTm6sMpDADUNjyDWt6HHuizuhkdCGJMropXKMM1Q1Cp8gL7+2EiKVkwmVzZ7mFj/BHMIbDDoA4yKXmf8n0RJi3rfeU9+dQePemE5xLJor2thLH8QuDPHqcW0hJui9sLJasEAAXa+TLaXy9aXsy7YwquPev5xRdeRMOEmeg/ukd/z1s2X+8Snq/dbpaKTNadAcm2n1D6a/viesaENNDMfuuAsyCoJbihopRetpfIS8KtYB6ABv6GUtxKCEfl/gxZgWGSMT0BK4Ch82q0Y4yYh5ofc+dq5xmmO48GmUNw0lh91l64jYj5SJltoipiLI5klDpSGScARzPrRgR82CveA3EnW5djY7U7z+rj2JtAoM6JU74G+gWMO0v+5SON19TSd63TJ7Ye7eriLqDWZLfclya+ThLWYcCihX9YeIn8Bb10OEr0DWTPat9BZ5PHLwbh0KAAPd3/wTZkW6IJM8c4DxmAxu7Ts8QDgAoQMV9B9m/oB02Fg/fJVH/szzsP623pOgS+o0wJKltTFb0aXEiHzUYS1JOBsu8IWSovt0FZLmeR9MKI0evGFQWCsPNMKQr9cnyneLg/i3Ixg2S6TrOMw9l+HB2EZMW9JffiJEuQACELQULKigkMygevtoxaAoB1KaXBUt4Kb9DMB5ghrQRbysVcJAE+5/wLvOQj5lKR6CliKF+VGwAnq+hTE9y1BU7GOh8L1k33cAYPfetbWP3sSsTSCdTV1uLIUedBNnbSNPyfj38A85adge5MHp3HjglwO7D7gKS5yy67AlfecmfkhxhPFHHiRDeGe3tw9OB+NIwdj0Xz5kVAI708dEwJxrazzbgOTiFeQPfRI3j8N7+S3JhBIM1jxuLWd34IMy++SuBp1eAR1NaPwUA5JZCsqaERiVIejz5wP55/6hFsXbcazRNn4tILz8Nb3nY30DJOScl95VoFv7BY+Av/p/cg06EJoNfVOA+PqO50jA5YoZ+kSX8pMXeNOaYQkcww2xnBsRyqkJLnD71+YvEycvlBxIpJ9FexI5rAQLaITTuPYcum7RjYuxXTFy/EsiWLMaGtQTMXlPpaqQ5S0dSmU/S8cu2IYC6lu/SM275+P9Zv26/ltWNSAhLbWtJoJrjGc6BUOFU7QpbM9lUEX5jliLloAOD3//1ruOXd70eyrRmxRFpJwOU8/Xb4HPQyDr0sEjLTZlskG/DIwUMRANixux2PP/wnnHnZhUi1jMX+zRuxcP58nHvj9WL7oZhFsiaNMmfOS8Ce117Fo489iktvux2nLpiHmG/3pA+HM4s8H842JarKqM1mxehrampEb2+fmH0XXHklZjbUSnZL+W1YuIxl35EtYErupm2vYtfTh9DVVUDLKQ1K7TU2HNcjYNZ3HLho6Zswfcly9Pb0oNHjbAN7dmLH3sN4cdXz6OlwSbzpxEwsP3Mqsr1DyMXHCPSjvHTpBadh3apNWHLRZdHhtKZKaGxpEyC2bPYpWL1uvdiEz678q0BAgpirt6zT+m0TOwTymQyYYR0sTOMlE5BefiwGptGrj4EfTOLluksnt6JtxXicVbNY7eVAb2VyYvLcBoGB6/fuwxD2ybuP6xLEM/bfxr86ST9DOyhH5ncEDFl39A60NGH+T79BSxImIEhgkiAgk4c/8I734rVdA9h8zEm7LVSF//M4mTL84TvfjvOWL9X3NYGvXbE4hMHBTMQG5GcrBtrVN7j7m5/b9+1FbSKBGTPmRmAfgT0CggT6Ok4cGQEWGnDYNTTkgPJ4vYBIMgnZ3k4MuGchJ0Oq44UIWOS2Bvq7se/wCXny/T3Gn87RA5qW5HuydQ2cCwFC+9+2ESYBj2jg/oOBeQS4LEl4NDNR7Sc9JgIiLUmYYKMFkTDBmIXnRUCSywmEURIcFgsHmXv1rVhw2mnY+dgDEQD4xi98X6tu//W3tOyGT34RTROno/fIPvzxa/8swNCkzGQdGsBGoNFYdQTiCARaqm6+Oi1JLxl0K//8mMBF7vv2m26QzNcCWLhfk00b4BfWB8+JhfsyYNBYfQTtzLfREp15nKH/H481PE77jR231ZGFg4QhIfadSazpEchCIJCsytGF52zFgDB+5jOYdz8tKAzQowzWjOtTPqTCuZIFJZZANueYBGEQCAE1A7Y4WGcH3lIwHRXKhzuUipHUNmJHWNiL341tx/z+IiYhJxACAC6S6dL30A80w0ONmHme5c7vqNYg87C6Nh35S4aBNOapOKIefQhEuCznZ8wt8VfgoR/8SZZccBLgkwGANTV16k/2DQwIOCIAaKEHBgByXwTiCJxxGZlJOe8XSHabUq59sdRfW2ZyXLHBTL3gwViCjgLeNInsrqyBKezPCQTxAQ9UwDjgsEpqmJTJCtSPqHQKdcwymSdrKo/BzLCSVuU958FA+47gVldvT/S9eahxEB+rToiRSODYACRjuxEYzIs14+R9ShekFDsYSESBGTEyF50MNaqjeAyUF1sxVig/Dww6exoFMujesCAIh9ixz5MlIErrmxT7Mc6IW3UbSdtLmugkoEcGo/NddOwZY2LYuXKbApC8LF97M3CWAFNACRUYZRJsgoUBYCQ/QQ82UlbKUp2uExBJWTbDOXieBJFr0nVqRxmau3twkXVOEJXXSICfZwCSFWgptlxGQEMMFc8oqa9vwPDgkNpD5EfI6+IBTgMOra41hvIgngWI8BnBQtBYXoLeh08gt47ZsS1dcnF8RAIvJwei4A7PFNR14rYCaXyl7TgpL83enRcq1Vold0/lCg4i8WxNNhyxlejB6INrojbjvSz1LLP7z4//DBQUq8/ThTg+VLqzZ9E68M+B4AZakS0csuf4fQiq6bw8sGbhEDZhQbAr8vkkQEA2r28P7HvwHgmlwqHs1zz2yIRT+jDTe1FJix0BAOqmcEElI3z9PJBPZhkZZWQLRoEmBJV8kEko3Q23EYVH0Wudg0xjK/lQkeiZPloqG4xvRqQeU46qkJyY8xwdFczB07Bz1Sl5oDIM4IgeECZr9XJjC/UI98f6N5ae2rIHAXm/0IswXu0CpUYAu1aPwURVmGpr7MEQOAzlwGoPHHR6VuTosA+GekjW7duG1QdxB46HNu46Ig9ApgDXNbdi/LjGiKmn8KtRZvf/P488+86l6Lr6No++0R6NxiSMZLUMfKEdlb9WFv7Bd422wwwCf91Nth3VfRTUEd2Z/h/3PjO5sHuWV47LBXdUgE73TKqcM/8378UwYGW03N72GrHSgiA6A9bN58/kwgpv9RJhHSPtSzRhUOUktaMTqPnu9bQ4A9Io9dVvrS/lvxco5335Isae2IOVZzZZgva7EWAcr7dP61WwRpBCPFqiG4aTRJ6EtKzQZJELk5IE2QA9MjV94q/tM0o1FnvZ9U2NFWj7MyBRx+/nwE4GAOqeQxwn+ofx/MqVCgFReIr6JxUGYfRe8u9q9S+tvj0mIwDQZp6GhumxF9MFMpo4TWUpU6X0NaJcFpk85ToLlN7wYU5mE0M32GHifHOVZ9xptqyQo6VKBAIKqNNZOOotZ9jk81cqIyszaX/BC3kMZPpR6uvBoQ7X+abfIAuZg0wtpt/gaBkxAaomGp3DsVaqeDPkXCf61dUv46yzzkGiOg5GQBMA5MxgVdptl7JVVKUFXpmZdznrPD84u02Qii/BfKqM3gMdyPQOYKDnqN0b6O/oQbk2jVNPW4J0fT16i3kBe4OZLPo7j6H7yEGl8L71gx8SC5AMQMQK6D50CM88sxKnzXcJmwvOdoN6+gBKKtGfQ4oMnWS1jCz58E7VVSOXy2CopxdrX1mL/Xu2YPHiJZg07xS8tGoVFp95FmbOmK4gEybiJBlhwhnhfBHPPfYrPPLAA9i3aT2Gy0ksX3YG3nb3W3HN9VejfcB1quiPx2tD6S6P366VzQqzU1vIluSL6GbcKcNOshJRoBmjWqT7Y+8487WJ+WmIbJbpQGV1cvsLeTQkkugvxdDd2Yv2vV0C6sj4Y+ru+Vcux9zJYyOGoBnX0ruP0iRjDsZimSjwoz8L9PcOY8vmg3jxpS2I5w8hPe4UzJ+TxKkLT0VrSzMa0/UVtqcHC2tS9FdyLEK+7HgfMBFT7clLQLqH+nFw5y5856vfwD0f/LAAQAJ0Nb7DXcpz9rNK26bpeZIMA26vTJl9FUpKU8zqejIkZPv6zbjzw+9HIlGD+//5XpSbW/G+z30W5ZaxqI9TbkP/lyTKuRx2bt0qz8Br33w7Js6a68xqywXkvedhTboayJQxTJ/NchEdew5gsPMwrrvtVuzfvguP/vnXKPYV8aF/+hzqm8dhaO8ObNzfgQtOczJKFgKAD6/9IZ5/+AWx/RrGlQQ82V8CUMaSY4CHgYld9BPr6UFfdwde2fU6dmzahV2vbI3Yfdw2Qb5nnt0m8K6l3t3vBPRYugY6BfLRB3D6Kcui4yH4N6e1dYR3IMHJctX4iK3IQBF6Fe49+gLoQ8gwkoPr3bNj+ZVTUDqRlyS4p1AeIVmmVJiF50kAkN5+h19K4LpLV6CquQU1NS06zk3bdqGv4wgWnDdP/nwHvVejSYXNo4+JwFYIMJJhyG2TLbnjUK9SfbkfBpUYIFhuq8H171wiiS+BxTNOPQPnrjgfLdMWCYR9bP3PBWouOMPJuZ99ZC1mTFiBd139BpRL3Vg0f5HANnr4JevHSw5MOT6LJQRPaG0VSEewjoVMv2SqwrgwVp8BdVyHYR67OgqY3ZYQoDicORGBgh3dPZg+caZYgiwGLhpwyM9kDRJYtEJgcmh4YIT89+8x7rR/H9wRAoAGRlH2S8CPJZT8EtQzjzp+Z8ETo0EnAyHtt7Yd/jX2oCUIGygYSoN/8ZBj8pH1ZsEj0YkGEmAus7Rg8yg0phw/sxCUO+fya/X/y0+6ZeFnAndMNyb4ZlJcnqednwFwBjiSyUdQ0sJPCFYyNIWFCcqsOx6/7Z/bZiHIRt/CMPjDkn55DqPl1aEc+0/PvBqFtNhxhgnMo5mXDG7herYv2364HoFOYwFa3YZei9w+QV56LFoZqKpWoh+BTwNA+V0mUQEG1f7LTv5n/nZcZiEslOLKJ0yWEm5dsXd8CT9rsQf8xAAUwESvCedlVy4UMUS5mg8YMS89Dfr9oMuYfWQZ2ffcJj8bmKB2RP807/FHNUJY6mpqNCPOYoExXJdYhKVIc53/x9d3gMdVnWm/M6MpGo16l2zLttx7AYMb2DRTE3oIhBRIQgippG/KppBsks0uyQbSs0k2gSWUQCC0AKHZuOHeZUu2eu/SaPr8z/ud811dK+x/nkePpty55dxz7z3nPW8Zsn6GXM7tr8h1E0Dk2JtAi8xiycqSiFLGYr0pFTB0M2p0wHeq4aSTApwfiQjQSoZdkKx67cwnM9K3oBeb7IP4UFrmFsEJywqj7HdS8muev7Gokfy6ASOVC7PnTWBRJTSyTrKSLHBHVguf6xLKYJlkXA/BHQVZBRC0LDtKK/meHoGGQWZkjlyfLGeZgtwvApsFkchZE4cCxlnpo0omNcSEgz6RBosq0/gFEqUyklcCJmayndt1QD0L/pl2ar2TNRWYAxCGNFjAUOtVk2GdlNYsp2yNx7es1/q0iV+ei10p10c8ZrwpOdhxeevRW3HS721S8qmfURrL/dCwFp4fN4OM3ykDdLL9Gt9Eh6UnoROGkeiwCq2voR6jsNCsXNktY1Y5HyXVJs3Z7KMjZbXekgQNNRxGBmL0+LNtntedeFzxnEzxC5TxIn36LOilbE03Q0+l5HKuKPNVn2vrIanyYkq0CHLpuhyQkDJ3elSzv0hvRGXD2QE712mCayjN5uSDOUZK08WXUqVt1vvJhB6lHT9IlYxp/VPqHhsfE19AM7B1SSkV2LXejqxXBt24C+XxIteLTxgwkOb1XoMZ6r5yefmM63bue8YXLh03RBGdwCaYpCCaBl25t0cFS11iAAAgAElEQVQQhZ9T6shEcpWfOmECyJgUXPUAdMtyXcEbBOQoyf0nBqACZxpgYTd+lv+ffma97TS0Q++FXK/Kmt1yWScVN5US4FqlyI5Hnovt/U4sPrf0lawtBg2xLpzEWmQE9DtLXkwQzqa9n3XizM3E8cWTdsMwMqv51JAN/e/+LT9zB5DI+bWMMr52syJlM26ShqYau1iak6EWBBETmBixkxT2ucF1GJDRAFx8xrvbCUFm3W+R2VpvPQHzrd0DQdvaSmOTo9+72YZTwTEF03R5/X5qKI1+PxVM5OdTvRH/KTzEsthVWkuZLD359HxO9eUz2zIJwcJ2tQnDCv6qBHfKNKbUmQKlur/vFLRCQFXqlsCqCzB0H4fKyKdKfhX04wQLFYzKDuQxOWxAqywVYMxKbjV9V1l3jjx2ikTZsVvx5xiwz/a3CKwpqJiK09ZiSmSyPWBZ3vbjFMzU0BEuor6Asrgu59oHt2zYqUMbHCIenFRpWgBQv58a+OGAn++Qsio+gOkE/AFT91NBQDIU2bZ7BsccAJChI8SzVCItMmIl6pl5NqeQBajYhsMApOcDO6siCYBH/P9YBPRzzyhaRvskc9Wat6Y4w2YqXJl/anAtceE2xIPfBwKcoTOdPZHJuE5UhlR9zoykUwjl+ZFIT0gQhpyLnLCRFItUlB0uc3OgH11vd8dZTMG5M2c6voLCWGNHPxnFvn17sGrNRhSETeod01ZiYooMZLwJAwCywfPWRQmxyJ+z4vnmSWbETDFNNlYwF1lfQjzuMgmvBI5Ih9+TQiweRygYRFbMEeN49cW/4tXHnsL4SA/GRocxODSBj33x81h93YckKEPYafE4Jvr6EM4vksCSeICswpCk7XJWsCBoBjcKerFOxfOE9TA6gpFYStiQuUEvotGogInlVTVYu/58BGnwzE4fg0wIOmWyOH34KP7nwf/Aid27hTlIH8AtW67CPXffjp5MDqI+A/zJNoW1n0GOx7L7LIqcTUzOhnutzoP1SO07AUAy/tgIk9bvSy0tUtSmc9aVhpbJcfi8AZzuGUL3gFnfwbcOobe7QYI9Zi2YhY0ra1FaU+rIcrUlM3FHjVk1zIPf0TOQfqZ9vX04cKwTB3c3CfBH9mBVUQ2Wr6hDcTFn/gw+KZIuNTh1z/DbREKvhw9WvziLsv692Rx4Ax6MTIyfBQDmVlaAZvRy3Yj3X4aCX2TtdcEZadYHwUCfzyuplDRibjrVhv+5/z+xYdl8zLjqegyePIo//uSHWH/l9Vh95buQX1oOegSSAaiFF3osan025UIyLEEtoVAEnqRHAEBNHK6uDOPzH/gQ/vjXJzDe3IcFa8+TxQkK7n31dQyOJYVJR6ltYVU5/vD7h4WVmFsSFTYbgSey08hkK6mdj5XnL8Rtt90oPnSZoiIB/QjStew5IOmyGhhx8NCLAmYdbujHe265EvsOnDqL3UdZLxOHyeqbs6QW3rGssP3oD0hPQkqSZ9QZYJKg5Jnufngy3SgOlYtUmYUMQb7muhoaTSrr/lO7sWypedCTqdh5MoaiMoiUlmEe82oLJfCDAR8E4ljIyJu2ZQYoC87PrMW1N16AN17dJwDgvDlhHDjUjkxuEdob96BmmUcAQJUUn2k0MnxuR7fb0mnCLugdyNd7XmwTz8TypTXCoORn3J/eQx2oqCrGkhvrxedPZclzyqowZ/2l4qE4gRPiA6hBJ/RZJODIdGWmB1+24kLx9PP5XIyPdNRh9KUy5oFyur0VRQWF4gG4+8AxnLt8oRPOQaYgPQATgXIMtzXgwNHD4t/HMKfyQqbOehCNDSIazSKSny/+gPQLHI+PoCQcFikxQcFIfgEINrIok1Bf8z/tDdyAnYJ7BJoITNGbz10UZOJn7gRfvtdlpzIEpzL2VG7K37jZhQQQ3SxB/Z2CbFxeJcZusEsBN36v4SSU5ZKBd9vNN8l+fe0Hv3LktBpIQvCKhUCdWw5Mtp/6+HW2tgjzj95/fE32HwsTjzUgRQFJPRburxsoU/9BJiwrOEm2n7IIyd7j/pFpqOtVWbH7HLjrdSooqueI+6KsR35G4NEN/CnAp/vn9vtzn2dNA9b90HAVvncfm77XY+TvKA9eVZQ+Cwg059owBN3gn3rAkhmnQQQEAviaqgYGY0h6nPVKYoeJVhBkguTS4sTK1Tg2JMNwgh5p9E72MKGYF6Hp3xD483KwPD4uQSQa/MHvCCBF8iPCMNJOrNaFO5HX7Z+nfn26XNg+iyn1ZqHsmx6JHGhx/QTqdJnJc2VYk1zOXRQwpJyaHVb3PnEf6AXtLsoCdKdQc3vKANzy7mskBERlxwxO4R/NsMl80kGN+rEJI4p+zfR0tjPyKivi55pEq4w/AndJ60PmeN1ZQNQdKib3DLdxXpbn3PRb6R9I9pgGwKmMlN8ReNKgCT1uBYJi1u9Ugy0ImjifqWG73Yam71LOKjIi1wklg82fG3bAFpVRWscRJyFXBhBUq5wVTGEGgKaYc8mOvzL6ZLv2OIxk1TDFHC9t29fhPikQSZDQAGaGweVmwPFcaCAItyXv2UcK+gWodAOE/J7LClCnvowyIPFIEu842aictGXqMgNvyBBwxg9eI9sl+078GCdDVejfyMGJHpucfwF8LXvRymlFmkyQwBUCM1lXQMwa3qvsWL3w5LoUUJTsLBvwoZeJrS9NWZZkXssCFaKDejTSgsBKlzX1V84N69mCgG7gUII1bLI1rXJUvutMllsgUP0KBczQsBGCiSL9NmxC2Y71azzrYpUMHyNBJsNWLi+pGyPLJfuVMuuxkVEHPCRgTcasfC/yTwtIS7J0WtiC7uwjBQDVI1JVY+qlKYnLYo2QxQQlpVyfS+LL/dX7qqbzyjGoQT4nuF3e5lOPj2MBjikUQFRmGkElTUgVACxm2H8sGrzh9gBUCfBZy0xhsMmPpwCY5rOMgInKXnQnDr/TsTpAoIvJrSCZO0BEGHzCNiaIYoAtBd84fnbCP6x0lhJYfj6VWad1pkwth63ofOGa4Po/6lq3rwCseEAKG84wwLU4thTKFLNhHwpCyr5ZAF2dTd1+dMpMk2plOqtN5FX/QbLuJDyI4JdlmSr7U86tP8cBCHcePIUyO+lNlucFF9GHnwQg9peNVNcN7DlJ05bJrSEfbnnwO7FM+Tv1/JP7niv8xR1m4pbaan1xWcPWM76AwhS0devUKf0DHb/myf3WOlXgT2XN7u1zHZrkrPuuYKXus9Y5gb9/CtzR82z9NpWtyfW6GX/usBD3NWq8CG1Ah8VWZJ842eAK3RAwziChJrnXJvOqDJjvlfHnsOUYvmJ9NN0gIIE0CVFz2SqYtmHJZ5TYcuLLFSYiLHtXUYafThBJ2rBN+FX9ONmAygLU8A73MSnQOTXYQ47fbk/DPghexuOGtEIpsIJ3tJkh+GfqO4uB0YQAgPQAHEtkURAJCp6ljGvWl04Gq1xdGJGu0FXPsyfb5WgJDJ11siwQKEaJYyOSTuazKCg7SWzXWd7Q7QOWD3ABAG3PJcPEKjLQ7W/SlhGmaXma9qv/9baTTieR9qaQ5uxhIAxfMASCgpSOsFCOzIP3ejMiWebn/D6aiiE6nsJI1COJuWQI9nUPym/KKosd6fDpvW/ioquvQWEe/QQy8IdzxZNGvQBVEqx1Ib4N2Rz4PZSnMl3M+IOQKUkWoBb1vlOAjp8TAEyMjWLbK8/jyUf+Kov2dbQg3xtDxdwlksxbXTdTwD82Uu7DUFe/SKE7Gk5g1fkbkFMUERCQackeMvh4MxS/jZRhuWUzOLb/CLa9/qKw/5q7e3Dq4AHs27oNl91wLW6946MIRPLlOPkbgpoTo+MY727GL3/wEzQepZl8G6bVTsMlmzfg45/6JGJl08WrL+M1YSjSPhjWxYvRArAERXlBUxYrDdXO0HAQROAPiSz8QXNWJ6JMfQNiiCMbz4gfYDIWx+DEGPqjKfT0TpwF+vE369YuwqLF01BdXoycTBxsF7kEXV3JwVyO4JyYoHupn09KoEfzmT6cPNUtgR6U+M4tr5J1BUM5KAokkQ2FBfQL2hkiAnJpmleLfN3IuLRk0x6REgfYjnM8At7JZ15gJBlFV3snfv+974sEOFJViaw3IKnU7OhRCjwanZAQELYhgsOU75L1Jwl4HnaER7D9r8+cLf89PSjJv+ddtAWp1ASRbuSXF2IiHcBoYgK5Y2PUYqOoqgpjfcOyTH7QJ4EhLHk8rsJCAQQ7m1twZv8BPP3I7/CpD92JGauXoyRSJkAZy3lL6hCZNVfAOzIA4/0dGEz34NGnHkFfh/GcI4ONTDoy6ujzd2R7L+7+/BdQN71S1qFegvTiYzlzrAFzFwQFWJszcwVOndmPD3z8c8BIDMUV0zHY0yr/X9u9H5vOXYFMxCMgIhmDBP7chWDfzMpSAf34n8uwcDmVLBMgZGGqcF31IlmWHoGUBBM0U8YcQTWCdQTOFAzUZGJNLOZ6ShYWSJLvqtwLhf13weaV2L3jjHgP0sswP+gVBqW3qgWp4aQEixSHq9DV0yzrJigXzClDPGVSiPPmGPBe2YEE7OgRyO+VKcj9qZ5rwD2yFNUrkH6EPd0jmDltPkZLx+ScEDjkPrKMdExg+2tHsHbTYtyz6Q6R3BKUIxBIpl1z52nx3SMjj+Efp5raJV35/POXYvr0GvENZHIw/f/i6RyMjY4imx7H/u4ObH/xH3jp5YNYsaJWPAnXrFyHLO+zsUEB+ZT5d+bMSfz8f/6Eu9//PtB/kIUMQhbuAwtZhm4p8fDwuACAKr8lc0wDJ6aGdRBIcwOAbp9A93ducI7bdK9fGWXq2edmBOqyKutl2i+/19+7pcoEslT+qv5+BNg0mZjrJxjFYyFTjselXni6vDv4wi0HJtuPgB+LhkQQNFLZLj8neKeAnYKMmqBMEJKF35PNp15+BMm4P5Qku70GdVmuk4CdBm+ohJfHRKCNx8dCEFGDP1gPXL+WL338VjlW/a16ALLutPBcs26U+aifE9DkPur+c7tuht9UUJO/U5ajgqr8jK/pg6gyZoKYblbgYIYG9BwUJZEg28o+SxOMZRdmXVZCPViUmccUepUI8/nvcQV66P5ryqGCimTQ6cCOwWEMF0mR3cI0NgvK8bcE3MjG06KdNecDfaHWKTbsg5I+LutOtyPTkSAgAUDTnsOY6xuV49f//7ReSRkPis+T7jvBP60btzegAKV2pn3yuDnYSTusRoaUEOBsaTztMADz8nNBWTU9DJXJwn6i9jZFdkg1A0MIaHGSoXyHzKbJvSXziX0utxSYQBYBQ0kXdaUxOrP+6YwAUwSbtO9v0pUZsmK2zu0S3KAfn/YFKBV1PPPI0p/CBiSgw30ZHB0WOS+LhpQIlUG81IwShqxBaWOWkalAiDABLUtRGFkW+BLA0WPAFZXSGvDF+FAShHGnrP7z+UwLO1L3SRmS7rpy/2YqSKpgHDu5lKFzmwSylKnG31KepqCaArbcR6lnDaCw73lutMi+2NRmBQ51v8zvDJjppPUGXJ5+FrTUUAoDCBLoYn0bxqR6Poo3oPvcu8gLlL9KscCsSns5eBOZKftlbh9HC9pJfcL4n7E+WE9iPUkfaKYJW5m4yMOzWQP00VTeWgtoXUpYibIArayZn5FJxzYhATNmRkHq3oSbTPphK5OT22C7lKAjO0mvad0moIb9WdMvFw9BBsf4gpOhIHpSrAkbzyN/Q5YlJ6nld5bxp+CffqY/5SBdbJeUVZkmsEgf8KCE68gYiQw9F0iYnIjKtSIS7SRZLi6/OyvD5LjqLGmwBf80mXMiFsXAcEyCHFj8YTPZ6fb5c4AlN+PNLW2Vi3JSeqvsMCbEqgQ4v8CERIpkWE4rAS7DVPwn0Ey9CvmdBbwZACKerdZn/p+vVQN26nIcZyq7ypHrulh5yl4jCKbgokpDp4I8Bqwy/n1aROrspLtP7s3ZrEQrJY0lkBuJOOEOUl02cdktv5brwkSty5hJwlgswKqkHr4/az/UL1GZiPYY3f5/DoOThAsG/bisLLhNNyvNHajhZrcJOGpZbPzNG/8wfRUGvDS390giMOuSy9DP7p3kts7x2ZRfvmfKrspkp3rkuQEzEwRiioJuuh2tS2eSx4KGDqBrf6ff8+0kM1L26p2ak50Mcn9nZL9nhXqI72DWYQ2+E1vRHX5itm2ucwVFlb3oDhRW1p8szwlIAQ6YXDy5P//EALQSXLl+zaPT+S8hUVQ/2PAMAQMtKOgEb/DeKFZ1pjo0tEMt0sh042shG9m+izux3SGskb3HCVNn0tdkR0wNAHFLiPnsVCCSEmF6BkqxKcSObFgOzibEW2bgVMajOaP2XkrDDZeogyQnZQLqerjuqSnAXAd9AM1zx1LwSHqzx8/9Yr/Ek2N9CdOcTInD83xDe5aMO856a1odpa9C2ZeHtheJCUvDZQqYnZkl281ZRvz/rLcFfd5U/mmbqa6X29DO3FT/Fn1vjK3Nw4vUfqb6TV2W69N9lAO3HUR+zjQ9+gqytPSm0Tc0joGhAQwPjGGoawjp4RP46KfuRChUiNyCsy+kTOqfLyydWWTnwZvDVDef/FdWoLlAbEdPHnyT62B4RdImEA30GSZQOj6C439/Dn9+4glc957bcfldd4rrnEig40m8+corstz8RYtQUlaCcH4QWdu4dDtZaUgeCTchpN58qgH3f/qTaD9zGqOpBPJzAojCh/OvvBpf+NdvILegFB6/V/w/pI1mUhgdGsTTDz6I/Yf24vjet+HLycXlV16F6z5wA+rOu0i89UzCs/mN/g/YB6/egeLj9O7zwP25mt7qMomJFLy5NNdMIx5NYKCnC4fbh3HgYAcGukZRUmUAkuXLalBXFUGwMB81RbnIy6NPg5HQyn7LOfDKf3eZSEygY2gCb207jfaOAVnn0lV1WLd+lqxHC9dHWS6Xzw3kyrrcJYem1/QtcW3HvawTTpKmJybBjRG09g3g4e9+HbfedTd8VfVnre+d3qRTE0iNp5BjZ6MaG4fw8v1fRv70ZTjvsvXyk/rp5WgcDmP/P57A8SNdmFVdDN9QK3Jmz5HvG9/8BxITo9hy59fk/ckDb6O9aR8SuTOdTd7yyXukLve9uRePP/gtrFqyDGuv2YRpxdXYuP5CtLc1ort7CMsWLsVfnn0SV11xtfx2+87tePB//wPTy/LRHeuFP1CA8YEE4rEhnLd2Bs5ZswGrZ12HyrIKHNt3BG/u3Cq/mz6tDmMTE6gcGsATzz+CCy+9GDm9SZw89BZCM5fhkg/diaamJmxYdwEyE+OoqKxELJvBqeYG5IdLUF1Tg/GxcYzH46goLcFwbzcKyysxMjAkHkbj44PyPosEmMUTjY+j4UQTli2bh+7uHhQVVWGgpxfeQBpNzW2Yv2ApDu7fiyefewo153hRVmGvUb8H46Mj8HqN32Funhen97YiaZNya5dXY1rJdLTsiWPLqksQzC1Ax0A/Fi9chNFYHLnw4PGnn8T8OfXY1fo3FKaHEF44A6OJLBqPn0aeJ4DWM90IjgFFJTmYs7IezUODKCzMQ9h6asaHTHv2F8Sxf+sphCJ5CIZzUL9gFvjd1t/sQ/msHKxcPQ+vPduK8FgvFs8vRFHBUgSXzEbNIqAn0eqc696hYZxu6MXVGzZj46prMd8TxHjKsEEbDpzGtNnlCOeb4/3db3+HXY0D+Oo9H0NhTRhBfzGKMSHLv/LWHvSMjuCcJfPw3W//FBdesgHHGlux5YI1WLN2FXxj4856dONR69O36+CrWLNss3zPz/h/qLMDPaMZTKsucn53sr0dtQWFaOruxPTqSknzG+jvxf7DR7H+/NUoKDaJzognkBMqEvAAGXq4mkR0Yb7GJpCbG0AglIfR4VEEaFOQGxIf1dLSYvT0DWB0aAAzZs0V5hVLW2crKqtqZGAS9Afh0aChWABDiQHQp7S3rwOz60zoC5///b39yM31ITc3jO7BEaTSQSTi5p7x+v4DWL6wDs3twzi2Yyuuvf4KjI114kxHHP5IKSpLqhCLd2H/rh1YsWIp6qpL0T/UB/toQkdfD04c7cCDDz2K+plz8M3v3IfBwhIURryIeyelrLGRYfz7N7+PaNMh3H7XxzG/bjp+9MPvY8uWy/H+2y7DyaNH8NhTf8SZQ9340Cc+gVOHj+Hhh5/A93/4VdTVzsB4dBzdSVMHX//K/aitrMIl11yMkuIS7Ny6FaOJKD53z0dQUVCASLgMb+/fg3v/5btYOncm7vvmZ9Db14x7v/ZvqKtaIO/zInn46/Ov4o+PPCv7sOPtnUh1NeFjX/scnn/6NWx94RUsv2gt8gNhjPYN4sufvQtlVRm0tk/gvx9+Fq2dh3DtpVdh76G38OaLJ3DV1Rfjhhs3obWtB//92J+xf38nVq0+F6mxGDDWgXs+cw8qqkpxpm0Af3z8OZx/znk4emo/MBLHpz/9UYwlJlBUZNrM0NCw/O/r7kd3cy+mr16AglAFQqEAVqxYjNHRIfTbuu22vsIIhJBgiEYiIQNqFlpa6Gd8T6Yrnxv8jN9p4Xst7t9wPXzv9fvldyy6rHp46bacFQhQNLkPuh/u78/anngqh1AZMgBBW0szThzchRl1izDY3oLZ88qRHDY9ydxIESJhL8ZTPhTkBZCXa7w/kZtC0FOAQY8XrI90ahS+sJ2AsX6HWj+6H9xHrY8ozb6l421CQvR/Z3MrDm0/jMtuuQLhkKnfqcfpDwWtXYwrdUU73dLfoEcb2UImOZagXCqddCZ8OfHLPhMnricmbMpjhvsQQo6P8l6GW3jBZzoHAAIs8XnvCmXh+lK2L8HUZZOwyG1wTGECZljUDzJgGfgEM92sZi5P4IT2H9JftPsaEkmO8UNjvyJGcCqVhc8fAH2d+Zlb2kq2qayHIXde2jdkkUyZYyOjjesPWhsRJxmSbFOP6eg7ybQJAqoBeLNeJMgI9PvkNY9N5a2x+ISwWwM5VMDEjK2Jz28YJxnDYmIRyxGkhGHDdTFAwoBCWVGFKDgYpPQzmZDxD+uNvWAONsjQ4H/9zFFacCwgB0Yshkm7nGHmYJ/haUZmzaK4jbJ02XflKUyk4kZeKJPA9EbkfdovapmM9W8033FC2oR2aICFDIrEi8pcO5xc5jrF21xS34x3Hv/Huf+Uqem5Ffdqr0nXVLahBMgwYo1tNON8zgllTuxT5q6sS3meCQZJMNAwuowUN40cBi+yQhgCRKZj2iNWRW52IuudeyCT1JL0aMJYuB0BIGher8qddBqZpEmTZkiPth09TrW00f0xKcDs809KuuU+FODZ5LYMuOlOIRbPSqrsKeSi3JagnytERK8hnofYREz68zSjd3y5cnzirapgsp9WO7z2JBHbjKUy4j3JU0KwNIHRwWGZlA/Kcz/PMdrXATonM9QH1bnviPTZK2GXLHwtSrdkEkkGLAFob25Ba1s71m3YIJMrXMJ9rDL2UMJLOoVMJi2WTLwHcT18z3ZMaTsVUQpUGyaxYYu6wXT3urn9hAW62NehN6WqtTxsE162A4LxWZnEkPqzt1VOJghznYQckvCYwkqgWQgahtzAQgKPvmbTZXuQdGYX4ymbYTp7VsgWBOZF6i/2BAnZHvc5mYo7sntTd+YOyeWYUM/+X459Lsn1xTaYMXWc4zUycXNt0w5JwANZnts+q0i+E+9ZJpHcXZTlzLafoOSdz1v6+8YM21+86KW+zDFwrEYAOlJYiLHhYWFdF+TnIxBgUi5Vail4/RxrmroiiML9kaAIe875nvcKqUvLwuT3PF+8XiUB3aJR7vuD32/uZdzHRJzPHD6PEuDkogZbTcSIHTANPoDcUEC2z2XNDyfrRdaRjDtkIHN9kNjDCXb6mU551ooXqzmHbCdCsLLvpb4SBInNuWMyLHGys86pXCfW7s02OMIRJq2exxM39m+8rkQxYdod25VcZ7Tb8HrNBBGZ5bY9OYQ73pvcalDXSdaJ1XSKakIXkMjnDicM6IlKRZ7ctn2W7U5/06Tcs3TCRPAC11Cfzy2yy/Wa0E0Kg9jiWAoimvo1ky1nlRQvBwX2zH9lgSsWFsoNiVSXViq8/1L1x8LXMrkT0BCwHLHUi8YSSFhbBWG0ij9uWsY3xB7EvsQ+S9MTScR6B/DSjjex+eIrRC1LlSL7PtKnEIyCGJ4hrMn+sV+jbOpMWqwaPM8dazUMQLn5GyBw6sUmNHeXhoIPHwXm3MBfwMOLhtKZADJJ3nxsqs3ZVWeNmCHLSIU483+Ty+uFr/vF5dSTj9skEMnvFJBkaEeM+8lULGsAns7kyDLjsRjGBwfRFw/gT/d9HpWrbkDdomkoKSpBWZFJW5lWW46iXN5AedNIieR3anGDe+zoEYRTaiX/KyjI/1oIAPrDPngSGSQyfsRiw3jovu/gheeexU233Y533XMP8osiCIUjILDX19ON6MgEaufUOoa/IcZRu2YCuRwBOZ/H3CDGejpx/ze/gX3bd6CyrgQ1NfOAoBkUvfu2D2D5qlWg7NY0ZtupHR3GS888hf3b38SOV94EgakrLtiETdfdjJuuuxotjnGviaRX0JHAIMM09P3UOiLIx0Kgzx8yr5MxHxpaBwSMPd3UIkBs31BaQLqyshDmza8+C6gjOCcNlibh2hHkA9SCd7rN08092HO4T0A/ltqaEqxeUuYAiPxMQT8djCmgJ+3JdsJ1fRws8ObBZVi4fnR1oHreHBRXlv8TYMjBNYHHP373P3DzJz4q23UX1imB1alFQUB+vveJP+G1l1/CDZ/9IupXLpdFCRDy8yceeww33HQTVq2/CL+9/3sOSPjE/T+EJzeML3z3W0jlVuDRB36FA1ufxZp3XY8V55yDX33jX3DjPf+KlRtXCQD42pO/xve/9U0sWTUbyRg7AXH85annsGLlYsybswSPPvZnlJSUIhjy49cP/gwVq4pkPwbinehrGUBBYamAgDfdtAlXX3Irwsv10KcAACAASURBVJkiYbSeOH0U8xYuR3Q8inUXbMKBbdsQOH0CyYpKXHLNdXj5mSfhyQ6gs2kQF2y5GqniIkSKS1BUWIiQx4vRaD8qKysQHWXytblmRkcmkBcKSzLmyMgwyovKEI1FMR6LChs4OTGITMKHoukl8MTTKKsox95tu1EyvRwRAkL8fZ55WHT19qKluQt/2/nfWLC8Gp6QB8OxURSG8pGOeBAO5OHY3g60nmqENx3B6PEe5C0O4wNX3IPm/QZg27DxAkybXYNYyo+B7g6UVNYI8D4aHcBfXvgz8gdPoviSJRjyDsM3lkW8Zwyn9jWitK4Eo0kPKuYWoryoEJ4Q08sLsHv7IQwOTGDBimpzbYwEBZzs7h5A6bRS7HnzBI693Ig1sytQNqsM24+3oSwUQnEWGBz04LbPfAKLltbjzV0vYO+xfaiaXysgplXnY03uuZg/bQmKrccGt0EPNZbeTBZP/e3vOHK4A1/98gcFiGMhWPfS31/DX17bg3vvMSmrX/jq/di4ZQNKcnJw2RUmyfmZ3c/g4nkXoqqmBvkeD/Js4A+/I4Dofj+1zSsgqcsMxEcQDJvzFM4JIsoBnSds2EIpDiLiGBwYRUVpPkgoHh0fw9BgPyoraux1ax/gNJ8nkzYeQyRSIGCh1GuSPmJZ8W1j55wPdLKtohxseDwYGx1DS1s/Zs8yAR3hSAgJPoBT4xgfmxCwcKC3GyXllWhra0ZlZQ3y8svQ1mbuNV1DcRRWFuKFF57H/MoCLF40H6GgD7tONiESMknHTzzzIqblZnHHh6/H+OgE+gc70dMTQ1lxKQorinDfdx7Aa7t34+N3fQLX3LIeTad6Ea6cC39FjQNAHdu5C//zb9/GhosuwrUf/CBeeeYZ/P2FF/GNL34a5y6cjvv+4+d45vm/Y9n8pdh4zkJsO/ImZlQV49MfuQdDgykUFBum6He//zPsPbkH933hU1i4YDlOnh7AkX07BSy846734L03b0Iy6sODf3gBz7/0Gj75kXfjovXL8aNf/BzbdvTie1+9GwvnluOvL2zH7x95CUtXz8c9H7sX3V1tGBoZwsDgAP7wm4dwxcaV2HLd1Xjxyb9h+6Em/Oi+L2FsrA//fv/DaG04inu+/GWcd+48fPUrP0J7dxe+82+fRXV+OZo6R/G97/6bgHl3fOxuvPTSk2huOIBPffxe5JSNob8xhZ/+4mGsW7sScxcvQtifh01r59l7RgKjSR/KK0rQ2zOAxsYOnLt6iUz8tXS0ITXaj+VLluDAgZ1YvmwpxsajmDFvHaKhEHLCnOhIQsGsMPtoAWO1wM+mAlhTAUB9z+cLiwJ+U99PBcGmXh/6XoFEvne/pqUIlQJaCLgFM6PIjCUF+JtVMx2p9BhKSoswMpRCOt6F/GBEwNBgkbHuYD0fOHwYFXWVONXYI+22ofEUiqcvwFg2i7i/BCvOXSjL+nLMsyzhYjLo/ugxK0jKOtLCOlMA8IIr1yFk7zFTO9DCOMrxIeAhSEVQh2wnAnBM5zQMOFV3eKUznHXkL7kWiCOIInWu/11T55T4KNilqcr8rx1oetTJ5CLZhjle5OVGkHKlz4pcSfbLgD/svAsYJjImM8hyA0gKLCrAIwCOjN28Apqk4gk5Rm5PpJJBk6jKoqmqHFQq+OKsJ2OSOjXJOiD3XJf1CmXn2bR07NnFI7hoEoVtYq4FPrkNHdRIvXmZwkjQzUheM0ljDyMgIkMyyJoQ0IWekAT8GMphQkD0uPhfZa0ckFOWSpalKigI/CnjTQfsEwQ4NZXbHxJmqIC13B8OlLNeGUwTsJQBnK1H7qPb98z4Vtm+bJqKpMlzy/0i61aLsis81pyIg2AOah3ZnJXpuVVQBnxNCtBLcJiF513BM5FReQjyc8DJBOiQAw4IMO3yz3MDasLQsCCdytIUNOM5YP88NxwRMCeepoeiaT+sD5IujIzW1DV/r0CiHisH3iJBZVsVOyWzn7rvBBjV1oC/5TIE1VgICCkoyDak0jQ/J8btWM09EFcwbDJxmMslzkpWpsc3x0raxnU/2WZlkEuclcEwrC8ZyJsJfl4rkn6dYttgS/QJOBqfGJdgmrw8BkeScUyGNokiNmiEwBzHKxZMSiVj8NOOyQJbBCoUGFBA0PiHpnHmaBM6BjqwccNGZCXF1CZP23YmBAzBhQ3wLdcBmaiWFCOAoI9eppNZKRxLa0CLDsSFV0MQl3tKvNcCzjLBQRBFPEoJNjLMZBKMJcuI2yKQ54BlxDZ0P+3Yztkv9nvsUJSTYARFWWdSPxaw0WUVBKQHqCRqexmOadmn9l5IgCcYDIBMbznnBAOZck7wTV7HBLhU1qPWEQErgiVey1zTY4wlo/CkyZQOwU8gTexSU5O+s9w5a5fAfZHgGLYNZgwoKCXelwkErVedgGvOuZncr/GJKBqOHMOcuXPxxhtvYuWqVZheN00AQLm26W0ZzEHSXoO8hhUYNm1WA30ITIecugkSxBF7CnPtyv2c8lASbpJng3H8Xu8NBshn++Hvs3IfNL/lPrslqOq5NolHEGhUv1zZd4s3EHx17nl2EsANCFJaakA/grk8z7QCYPsiU48MfHOPF/aw3SzBQn7n8WYkeELIOKLA9Et9EX8haMVriG2DbYy/d0JzCKYGyT6mby49Z0neMgw73hMEkKKlgH0+Sdt0BX2ZTAlTuIzcizhBwskNWoUkaHlBoNYcO+tYgHcBLqcU1q2doKLvPu914u3PGAbL4uX5iafMeIHF8WO1kuWzEu7t6lXZoACgziGR3OA+HlpHyD7SFob3OXq4SraAneiwxyTYvrC4OelniHiBEL1MGRRj7vv0wot1GwDw8suvgT8ccEBK2Yq1H+MRc7KME308l24rFN6PPC+f7Myyc+Ew+vjQttRu0rdN2yd/0Oy8g0rbg5cUYHl42Ejm+LiglT6iyUlSyxPSaPzBPHmdTfskAp7SEfHN5uwcU1gs41BZhVPT3hL06+NDnYzEeBI+cKZQ9ajmQqNpt6ngpMiHPT6L0E7EkbKzUj++/9eYvfZiNB815ukn9x6U/3NXLUNRVREKSyIOMFhXlYe0LyzAYNbDk5aDTGYCyWga/nBIQEI3K8/NEmRDTI8OY9u23YgOtGPzlksRzq9ALOPF7ld+hzdePYp1l1yBleevdgBA7ocCin3dQxjpMub2sxcvEocIFj5MyagzdQ7EUklER+N45Y+/x0B8Ahdf+x757sTRo2jdswPTV5+Pi7dchLSP9FCvfdibh8qxfcfwPz/+T7Q178VQxxBWLFuE9Zdei/fceSeiQtX2CF3f8XJgQpHHKzPGLDx2t6mrgn+DY6be29p70XCm1WFf8rOV65YJ6Lqg3gwwhImnbBzXAMo2L/mngBxfE3BrONEp7EEWgn5uEJGAn7QB++B0s/zYLqXDb++l4rXAjohl/rkBQO4XtxsbHEOomBJJwxhUdiBvYJxV4v48+vMHcMNH7nxHsM99HO7XBAHR14Hv3vc7YfgRQFRWIAHA+++9Wxh9X/3ah9DY2iugHgG+6UEf/vzQb/Ge2+7Eqhveh+aGI/jf730ds1csx823fAR//cdL2PX0X/DRb38PKKjDX374BaxZsQpf/OznQWu4fXt2oMaynKrKpokP4S9//RssW7oMr7/5hqx7zcWL4K8zldR2ogfTp83DZ2/5Imqn1QsD7w+/fwh5Pj/qFy1EdXU1Go8dx/lrN+DoW2/i9FuvYda6TVi0biMOHjuEZOdRvPmH3+Pcy25E/qo1GM3k4JyFc4RJRNC+r7sH0WQaleVl7N4hL1yE/sE+lBaXYSJqgNiGkw2YN3cePJNqGHgQQMOpw5g7Zx462loFSOwbHkY6FkdhUQn2HTiIFWtWorO1H7/92U+QrpoQQDM2No4FS+tQVl8K70g+tr60BwuyXjQMDmEUIcROj+Fz//Kv2LVjFy6/fAsqK40UlGBibdUs7D3wNmZW1+Gvr72KGQURHNz5MK6+cCmOlgYQPnAKp7NBVM6eDRRY5k/AgG9aerqGURCoRXIghjMDjfLxwhULkRNgam8Wz/5qK/LLQjh//jycebsB+/pGkBwx11t2zIN5y8uxaMUGdLSdwO6dR3DepcvR2dOJafMrhGWYHRzHVRtvQLoljtxQDWbW1+LQ27sw55x5Avg9+PBj6GwbwTe+9Dn48pLY89bfsGL2avzsgUeQLa3EPR/9ADqjUfzg698QBiALAcCjb+3B9371M3z0I3cLQ5AlXFiAE22HMS1ehWCsF4UzpiEZM/csFn+oTt4f6eiT94tryuQzApH9vc2oq65E//AoSgvz4fWXoLSokNYa4qUWT5K9nUYkkkV5YUQe9P0D/aiqNAwlDqIJFgQ4MwYPOlpbUF1Vhdy8MM60taCqogaxsRHx+OT6xsZGUDt9OiaiSSQzSfi9lAfS04oBBUxqN0FOddPqkfQk0djYiMrKcvltOocDwWLE4u2IRnPx8vZDuOiijXh7zx4MDvTjzOHduPbqTaiorsaeI2dQWlUnIBTLWN9RbFi7BMGcMAJeDwK5XvSPZrBz2wn88pe/xPR5i/D5L38WnuwYmjuHMHPjFnjz8kWKTfbfY/ffjzPDcXz40x+X9T3xvW9hGQOb7rwF3af24hvf/R68vkp86CPvR/3CmQjRwDEbRb6dMG9s60e8P4Gv/eKHeNfGS3DpFVeipKoYA12D+N0Tj+PAP7bjrrvuwjkrp6F/JIYfPvgwppcX40vf/Cr6ulvwmXu/I2zAb3/94+jtGcEX7/upMO2+9qWP48qLzkUmk4Pdxzvw33/6b4wMxfHZe24X0OmBXz6EtUtn44b33ITf/el+PP3CUWw691x8+lPvw5GWYdz/7z8VUPOTH7wSDe3tePTx53C0oRMffd8tqIiM475fPIMtl63F9ZsvRGvzEZwZBHadOY2DLz+DC9degivetQnLZtShd6AP1XWz4Emk0TMyglQ0gZqqMgzEPQIGzq4IyjKdY+OYNWMRhuIjeP2t3bhk42Xo7+/FjAWLBQRMRUfRr9ILywp0X7du4I+fuwE9gnPuos+eqctNZfjpb6Z+7mbTuVmJUxl3bB+DgyPCtluyrBI+TytmVRpQP9uTQSQ3i7EJDyJ5YQE9y+bPRN/pXozQAztl/GMnxkKYMXMm9pw4hKGhPpkorV+9HiXT6gW8UwB0KujnZkXq8fO4FQA8cfQEzl9/rgMAclvKjGTdEQCUfqbtLauymt1J9jsNUOZDwgIP8trKtsMFhaaDLhIiyjIJipAJRfaXnY0XKS45PpZJJoN491SzkZyyT8dCZhsLwRWCKJRlCphBKRJn3V2DEnbC6YfIARO/N8wcA2Lqe7JJCHAogMXBlxqmGYaa32bGGPCOA1weA4EXBxiU/qZhvHGbZKK5E3X5OwX/BJixTBRHKmoHOwoOutsoB1MsblYc38sAzjLilDXGz1OcWJfBkmWz2JEEwSn5nf1cAD0OcChxZQdVfNYMcCWBI3Lus47lEPv19LqbtPnxyQTPWdeTgoCWbcbvpJ0kEzJxLqAGGXwWFFSQ14xbTD2zfnlcHAjxnBgmll8G3gRcxP6F7B8vgR8rhbTADkEyHbzrIF+GRpRiBRiGkTDsOjuI5/YleCebnWSnWpKDXs9CMiAQLOCcDSjhgM+OpYTdQssAC2ZImyCAHWTq8CQ70s340zo2ab/Gv1GZeSrtlW2q7xpDFBIJh51C1kw2Y5iicmlygG7Pq+6H+1yb82ABSrHmMSnGCvaxbabTHEPYAa4FmXmdEpg6i+2nXmkugE3ZQmabdnyZiFkmsA8T8RgKIgVGRssEVfbvrYRZGXAE+uV+yPYRILvQI5YBHF8SOORrAm+ULTadOoXTTY24bMsVJF9KkX2wjdGEDBi2uKjOHDagAe5MWzfnJm7HHwQEjf+muRdpGIoyAcUL0bY3YT3T7iHHsP3IunNYhhLqYcAAtTngpec+P1pfAiJZNhvZkARmuF0yxLQoEOgA95b5pvVEkCae4NiIkwJ+B1QTVjHbDO/ftg40cMYNHKkiktsjiMm6lv8k7RCUsL6X/J4+uDJ5kEyJJJfXqQCcvP6ElWullXbnJwFnaRgCaOXaSSjWl0z4EPgmA5+vM0kkxmN4881Xce76Dejr7ERhUSHKq8wkvGFaGkCTp5FAvK5XzimPkxCmw4z1CfDMexnr2dxHjacmmX+8DymjlefQgJf2fuvJWK9gsp15H+LEV44JG7L+o3wmkR2uoZo8f8oeJAynjEJtn6wv2oOFgmRpW69YF2NOl5PrKGuY7WRxsg0Eg3lSvzzfJEtpWJYBUm2op1mBXGdkznGinG0wmEspvwH7CLjJM4zXNm2uGJrKZzEBbZlo4vnMynHxvYQ9+TzGPkHSxy0ZTBjUlqXLtk5impXRu1l0fP4LSJam1YBhfwrAbkE+8ww0gKC2F/6X6zeVdGw5eGi0H+H9fyprWIE99/4YgJY4QFYCi3gf0dBa9zPL7Z0m9h18BgprPAMCgTKhQialTHTa57j4INJ2RBBAkVFzX9m/8koqPPslZMQyJCKN8ZFBPPX0q7j62isRKQwbAFAnFYXZayY7eL/ivUc+UV9gXqAerwEA5fy69p6eN86NwsN+FnsgVj7q6ggpY5DLEgCkb5wUyhyC1ksnnkKKKL9dJ4E/uahc71mJKcojXLJfCY+w2+K6eeB6ksWzLZMU2RYvQJk5c80wyHqCIWHq6Pf8bCg6im3PPY31V74LHl9IpMIqE+b3yk6T+hg+AV/hfAcUnDdzOsqCCYQLDKOrsORsrzKtLzY4P1Nt0ykc2foWfvydH2CkvwXf+PGDWHTeBfD4PSK/5X5QFjxt3lIBAYsrJlOJJghy7d2JGUuWyWpLi8vl+FXiHPYHBDzJysyJF6mxKDq6ekReXDO3Xrb77c/cI7/ldpesOR++SMjOFEzOKMVaOvHw7x7Ezte3CohSM206zrtwA277xKdROWOOzKwwQdhdPNSO87xYsFVlGNFYCiPDo2juGhfQTwFWgqqzZs8Q0I8sy4oiPwLsgNkAi2SQrB9Na5oE7rhNBf7coJ9KhikXdjMHFfjj7yR91yW/UhBQgL4sEPIbSQpBBXdRdqCzP1YOzGVkHVNM07mdho52PPyDn+H2r35OVkXJMff3/yoC/LlYfmT/bb7108LWI4NQ2YFk9bGcd+OteOSnDyIwcQbXf+wT2Pnc42g70SSMwYHuOP7+wkvwDxyV93UFxbj/h99Bgd+HS+68G/vfflvAwP/6r5+K1Pe17W8gOjiIabMq0Xa6G6vPXyWgXkPTaSAzjp/8/Bc43b0Ha9YvxbwVMzCYHIYvno81JZuwfuMVHBbhrTd34uChg8L4+/trr+GGy7fg4IFDOO/KLTi09XVEjh1FS0eHgIDxnFHUZSN46/EHUXzVB5EM5gnLkPJcXpszplWjpa0TM+umC+gXDuahb2QM06vKBQBqbTqDuUvmIDocRW4411mms9u01QA78JkkThxtwLQZtWhracf8RfPQ3deDssJC8Zvhdy/v2I0dx5+SNkgWan61D0vX1SOQycPhVxtw4okj8CwMIxgqQnY4D1du3IgDzSdxy/U3obKyFLPr6mRdlChnEh5hIxYUFKLh4NvY9uRTODmwH/NmVmJJ1YWYv2IxuvOzSCa65fx1x7sxnBpGlDKqgJEnpBJhDA2NIpMZQ1/vCOpmT0NengexrjT+8KMXsPCSeqxZMRe9+1rw4vPtSCVGEKgxnbfoqSje/d4lOHmmTwBLLV2NLSiuLcCSS2Yi3jGOlqakgJnLVq5GZ9NBvPvSTbjsPTfi4YceR1PzAP7tk++VVFqyA/cON+M7X7sf73/P+wXsiw6P4Hv3fQUXXHSzrJ6fHT/YgGef34qly+pxbP/f0TswhEUrNsv3maEojp/ZiQvO2QwUmPviG/94VN4fa9qHhsZhzF1Vit4xDxbXLhEAsrXvINYv3ujs//DIEDZecD7C+blYuWSByIKfe34/QvkJ3HD1lSguNMC+yAJzAojFUwLcaWEauia0EuwrLi4SqXA8nUWE/qdkpyeTGJ+YQKSgQF6zxNMeARYrq/MRG02JjC0WTwsY6csNoen4GdQvqEAgUI+urgYcb2jGydZeFJeUovFUE2pmVAjD7OKNF6Gn8wz2NfagqqYSOw4ex5YLLsCJo4eEqRaiZ8hIHxKZLFo7BvDzh34tctf3vfdDuOqmzQiND6K0IBdvHO4SEJDMq0NvbsVDD/wYt976Piy64kphVv32vz6P6y/5AFYtqMOBnS/jpVcPoaQghC9+5jYE8otx6EgTfMNxrN20BBOxQew/0oiX3/w7XttxHPd+5A4sX2Ikzn979E94bNtxAdPuuGWTgLDNXWPC1Lt081LUTa/AS1uP4q3t+3Dt+nIsX3cZdjf14cj+ExjuH8QPvnIHZk6vwlv7Dop0t/VMSkDBdeeuwE9/8nMcbOjE5z59JwaGBwUMJGj4na99Gfl5g3j06V2y3m995+soqp3AI0++gDeeeR0f/vCncOnmTXjoFz+T3xMY7e9qxu9+/xeUTCvEnbfdjEcf+5vIlr907+dRnFsEf7YV0VgBPBhDLJ1CfrgAHV0GcC4vDuPI0RMiIc4vLALnzQh8BqpKMNA/hB07duHKqy5DGp2YNXMjot4i9BJEsXLf//Mmbr9wM+LOet7YZ48bJFRwgICaMgu5Gl1GQTSy/HRZ3b6CBm758NTXBAObtm3DJeevxOBgCyJ+M3lbUz0DAb8Hh48dE5sFtkN/MIyGllbAX4Hq6io8u+cQek8dQ/mchdLeWObPmYfVa9Zg3pIlyJk+Q4BAWFlw1BIb3okdyeNpPdmIqQCgWybMY+V1xkIGoISnWbWITEZbENBd/5Mm7Bm5nmV5zvYLU8ywg9QaJJFNijxUpcAOIORaobJy9FmvLEJdhIAf2V8C8pEpYfu/KgdNx8doumN826xMioNPN4uM6+YAxQzKzCQ6mX06+M/xTTI21MNNAvM8xhR9ElQzfWaRiFH67JroJsjmt+uh9JL9GpX5qPyZrD5uk0Ac5U8cBBIEM0CSykkpHZwcBejcP5lkBhA0QKUyIPhLDmoUAFRAVs6LrUQdRQgT0MprdcAmDDuHqUPlRUzAXmFj5uU58mIZjLN4PQ6wxIl2SqYIAPK+zsJ+sDDGkmkBcwngCsvMAS1ZB5PPCwc4SWaFxcfBsAK+whiziZU8dlHbiJzXArJqQSNJiGTKEcCd5JsQ1BMpr5ULu8HjSQYhgR/z/OY2dFCsgLGcbw7WOGCntBST63TAXnuSCDpomAIHh6x/d99WwU0zIDSDXWEdagorWZvpjEioWXQwztchAaYNGClgqUuK6UjsqByj36H1qpxka5o2Y1iDlLuRLUZWX0rYbwoAmoqyoCb77vRX15AlGwyUG8oVMIzXuJ5brpvG/2QmaQghl9HC+wKvPbIAJdSb0noGzwhoZGd7BPFh/QLNzW1oOHYIl2y+FFlKgN3RmaJAM20tRgDQMniEsGJ5MhywiwTP7gDHbLxv0QuU23OYaa77kFodqAxSwEiO7yy4pqxAZf8J29FK31UarWCVAlWUYaqUlcw6kQ0TQLDgjGE2GwCULFieL002lWspGBSwkCAdYUuVcfI7YXzx/Fmwm30xrkPq2taLYVZbD0qyIS3rUliNBJ8E+DJyaRbNFpDXBExt+DyPgaylyYkbIMDzpx6uem9gurPIJKkIJHOX6g+C8yoh54RSGkP9fcgvLpQJCoLHRfn5gikIs9ietHBuSPqWWgxQn+OAksq8y6YmpcFSZ8KeNTJfCeeUvAKzHmWf6udsB859zdwBXL5+BDAJuhD8NAn2bnCOACCBPl6/DFmSdVnwke1AJyj03qOfuaXJKgPOZhMI+MOCkRiGHs8JJ9Impc6TFUEpalDOG9PRCQAqSYvtSBmkPFaVCBP8ZN2JhHxiwgHxuT16qWphnbOQ2UeyWNayI12XiYBmbmagsOlcdh5yP7fMXPq4ElBV6b2y3mTyLMX2Gxcwmsoh/c4wIM31LfdL8b41IKNIgMnUtOCdLOSi0skkTiYlGREE6LkrtFIgMOgjGEwSQTZtMiR4t1KfaeJk9nuHTc07vWN9YG4sAoAKQOkDPYr5DA0iB2OdPY4EmACgAIpkQpJRLfJhI0nnfV+uR2HaGwCT17UcxjPH2rJRxovYUsQ+CSnqLsmAaaOWBciL1wUC6u+UASgN3puEJ3P2LJ4ux9ldkRTbylZGIb37gvaGS82/w+6zP3T812wSboJpOBYA5CJTQcCcCBODDS3XT4DRsgApe730mmvhyyet3+yjzgLz5jE0YR7cZK9N9Q906sgFahEUzCsuFl8pegq6O+9vvPA6nv/fP6Gsfgne+96rUTN3AZKxjMiAR3u78eqjj+ONV57HdR/+KC6/9VZBcIVVl0pgsGdAmIGjQ2NoO92KXjKlmk/hSPcYqot8xh+wpBbllRWYN6dOjofMREqgG04147ln/i7LUf5LIDGSVyRpv3LSfSFE8nNk3fQBfOGlR4UBSO/AZRdvwp233YG5F18iAGDSzsxR8iu/zfGIl5+cZ1tfyvR7J9BvRrkP+UXFCDGVwMbCSyeInpOusA22OV782ol3+/od2mtYRW5fP2XkUYb7TixCh1WoKSZ68sRM9Oxt8SsF/9yef26vQUcurCBgNi3+WmQI/uTbX8Lt//oj5xqSy8XKf6fKgPmevn8DJxsEvGNZsLhKpLuUAKs/IJehB6AW/X73C7vkd/wN2YAv7W2X1+++9QMiV3708b8BqU4EK2ZiWWUpdh/rwLkLa1BN6Wo6jsu2bEbD4VNikL5j124B8ijJpV8evf/yEUPOrHxs3LQAuXkFyE8WiuffrBnzMREdx9OPP4aBsTFhAC5fvx75pPyPj2C44RgK5y1EYQ6w7+VXEew6hHRZJfp6UyhbOBeL112M0XgSE8iitqJCGIC54TxkA9uxNAAAIABJREFULJtUglIA9PcNo7SsEEMjUZQUFyCWnEBuOIy+nl558OUGIxgcGRLp78kDh1FQVAxfbkCkvyzl5fnoPNOO6pm1OHiwQSTHmdg4vvKfXxAfw7HRBM69fA6qZ05DT3cHDr98Rn5H8K+msB61JTXyXtl/s+bMQktbB3KzfsS9ftRNn459b+9EdXk5nnz2OSxbWo/f/+phDI0OorqmGrPn1INg+PhILzqHR+AbSyEwN4s5y2sRKrODmQxTpMJAJoqova64zehABk/88AXUnzsHGy5djbHUMJ66bztKi4vgrcpi5UXV8DSNwtM6iL66CuzdeQI33bpF9vexh19EaXkFZq8uEInxolVz8fQvXsPt138Qa85bhrLINEwr9+MXv/o9egdj+JdPfBLhogjiyUHs2r4X9/3nD/C1e78kXn9dHR34wne/gnedcwP6kwO49bYbZRu//9XTAsJectmVePRPvwUC+bhg5RJ48n14/Y0DGE2ksG7TclTmVeHll14BEqO44Ly16O1tg6+wGh3trWhqbcWN19+I119+HgMjMSxbtgCVpX68suNVLJm7AR+9/Ur0D4/giUefBUKFOHxyKz53152oq61HUSQsUvXB4RGEQwHkR/JlZiyeTiPo88n/rAUW2PFmh7yjvQs1tVUyWKcfIMG+6urpGBzqR04gjIqyAsMKjHowluhDSUkB/J48jCfH0d/fJyA1vQXb+4dRW16Jw00j2PPma8gpLkYoEkRsLI7Viyowo6YEmaQHL+5pQmlxDbwhL2qKfDh1oglz5s8WZlpPp5GVd/Z0oLfDMEOLZ8yV9SyeUSggPD0CC+pXoy1c8Y5ASsfRvRhq7oI3PYzN61bKel9+3txHymYtQ319DeZPL0Z/dzN27T+MVE4lDuzfDU+2DZXVZsa7IFiJ7uEgVi+bgXOWrUI2PSBhS339/TjVehpv7NqO2rJZWLNiCU60DGLPW9ux5vxFWLXiXPQORvHEnx9DYQGZsWWyviPNpzCvrgxXXLkFReEgfve7v+BIw2ksnmeSu7kclymMFMq5zi2ehdd37EVdWQTIieBow2HUVhTjgzdcJZLl//rN/wrIt+nc1fL7oWwRGg9uR/2KPDTuH8emiy7H+vPmoLOlG6WRGPrHQsgvCKDxRKPIqwMlRSgvK0Z7w2lUVpt9HIyn5LPePhMMxtLa3S6yWLI2N118KWKjQ6iaOQe9E+OGDWilwFx2qt/f//WZrlv9Avkcckt3nY27XrilvvxYGYBTP9efuPsYlCxXFuSj2PbJdm/fgeaDe7H+svMw1H0Sud4wUsNeFE0rQ3FxMfYfPiAg+4gvD71Jv7Sl4kVLTVssLhBG4d6/PibpciwLL1mHm99/D0qKCqHAHz93S3rVF5Cf81inAoBuoFCPzcyIk41jZvDZqWXPmZ5/ytrR43WHwBHw4vCKpvnsVLNzraDCVAmn8/vMZHquyob1Ox2EcnbceM9R0slU1gwS8TH4ghFh3olXYI4HAY/f7B+tBrwB0OeHgJMEL2QN0YEgjjIpuB1ljoi0TlhVHOSSCeARfz0OQHVQy+XJAFBGIEEp9QZUH2aVu7olxHJOrE+fhDnYvpVIiS0zUNqWBQjJhKOnn5ENT3rk8b2wA10O9JQA83jMvpuBIsMaeA6ZiGhASPOaQBgBPxavBQtEuiQVYYA0BgryXJH9x8J1JeIGrCOYIAEfCbFld1gwBCIFWLIAD1mUbBdamOQsdS9sKwKTBgzl8ROYEtmslcyKBNgyP93sK0k8TmeEcUHWn3r4cSLJXbRfyElJglE8LwSlCeZwvKFSbgKG0m+02+U61DeQr7ltskMIWhoAzQCyUlUMAXH5eTkSbQugsd0S+LPEGhkgShvg+RHGpvH/4zLCLBXpmOljmToxXn3KrCM4Som0slDd8l89dkemaBkrco5VyudiCmq7NPtjZOYi4bXsVgGTCdrZ9qSAOMEdeorJoNvKggVoU7M7e23I/tgBONk7hvVl2C0KmHEgzvak/mRcjztBm4N7i+lLG/N7vehv68Lew/uwafNmYY76OB4j8MwJBoJM1gMwFo2JPJrrlPZjwQd6+DnBMmScCsvZC18gB+nE2efTXA5UsRnA1gGHxOvTsPU4TuZEibDNLLuQ7DmzXYIcFmDi/dMlFRZpeybtADGyLX7PtkCWtJUWkzmXV1Ao4FZfRye2bduJ9evPQ9W0WocN5ZaQ8tJz/MQsACrjeGHTeoSkEggQiKdMmICPaZPiYSh2ASYsgexIAqWOJ6OyJ8ng1UkBCwSqR52bbSi+fO7JCmvtwLpknahXorZbHm88FkVXZzfyI3kYHRtHd2cHzllzjlgNyT4yCVZY2mdd6vKGDDytBx6XSmblmFxjWG2/4byQs7zbU1DZWcLuE+sDY4NBYEaeh/Y+zPU6174mo7tASLmuNOjB7q5sx3omiqcfJ6V4j+N1YetfvP9cvvds98FASO7/4oFI2Tf9JPXCsP53Z8nwSQCSNuk/Cwcie47gqLI4CVpGrTev7quCnkY6rB6B/2y1pmCfXB/W/9KgnKZIMKvgNoZRx7oz9xojq9U/Hpuw3oTxy3ssJ99I/OExEMQ0dgwixfXnTNrc2UkBkdsT3CMAx+R0sg1lEkjJcGTwWQaoMAvJfrbscXrv2vA2Z7/t9e4wAO0XvE50PwgcskjoqDAFE8ihEoCzDBZ74D3Jk8xgsLUdO/bvwaoN56GgwBDIeF2xUF2RJQhIUFcmxggATkrShY/MZ+2fjxgGIEvYa9l5Ia+AZvRiIrAnrD2XBFhlv3LxW0BQGYAE/hQAnBo8IRdaljfTswFAgn95oZCcADcbkGCWHFQw5PgHkOlH8C/A6G8/OzEmmTUt80BWV88OidcjvncKAHI9sbFR8b3bcM3NKCjMl1lD7VQx2EMLQTiCXAy24H830KWgoIJd+hs3043SYZbWUyfRfGwflp17HiqrqhEqKpBJ9MRIJ159/Gk8+ec/orurDzd/7GO46cN3I9cGVrhBQPoB7tv6EqbPMAEPrS1n0H+6Fa2Dg2g8dAxlVRV4/2fuxaLF89HV1Q9aGnpzS4T5QjZe6+5n5bcEAX/1X79FcqQTH/rU5zC9boawsJ59/CE8+ZtfCQOQZf2Wy7Dx/LW4+CMfhz+dxoQLQKMHIuukuy/hAKT73jISanoqkiWpXooEUn3pKMhWzAkHEQ7liNxBzU81NUg999T3r7FnAPHhUfH2I/BH0I++ftUFYZHiCtNPp/OcM2ZeuKVXU2XFjhTYAoBst1MZgFxGAUW3VyDXrYbiKhvWTuBgdy9+8r0fOwzAKbskQCALvQAVDOTxsZBxI3WHEeQQOSurcWTETljIRI/4/LGwDnrZsW1skeX5eY7re7lWJnpEMkz5b319EeZms3h7+1ZUVddixbKl8PoD2PrKP5AN+VBeXIroRBxdne349VM/R9o3it6GQWGSldRUYM6sStz70a+jLK8WO7btQzg3iEN79ov0l6/zC3KR5wnh9PNPo6CjEXXX34jOYBH2HTiEylAMXXsbcN4VlyJUU4+Onh6sXHOOyHrZce7t7kdEQHig/UwTamfOxthoFLW1NYjFxzExMirAuhZK0/R9T0cHCsqLkR6LIbcgX1iEdRWmjnbu2oaly1aiqasFBUVFCHsjGO7vwvd/8QB8/h70efqxeNliBIv8OPjEXvkNmXQ3X/sBlPiKcaa5AVdffaWzXQKAB/cexYJFS5BJJpBXWIzenjZ09AyhoMCPoZ4hAVLnrluDJ558HufPno6eUcP0W7d8Gd7ethVF1VV4evfDWHv1PGH6UQYcG06K5x8L/fvCOR5HApztzMG7v3ypAIAEBH2JQhTMyuKi29YhkgH6XmtCtjAH/V4/mpsGEYjE0HKgB1X1M7DlPWuRDo5iYjwjAOCXPvxpXLD+HAx5kijK+vGTB/6E1HgCd3/sRhQlWmT7h+LA1z/7U3z4jlvPZgCS0UcfxMsvQ3lhnYBgv/3Nb1AZycH25p3YsOxavPd9lyIPxfj1Q7+WZd979c1itPzEs6/gyOH9+NyX7sB4xzDKZi7Gazt34aXn/yYBJL/9g1n+3bd8GNVFSfzggT9g+ox5+MC1m3H8dCv+4ye/FU+78unV2LJhmXj/sXBA1dnVhfxwSFh4E4k4env6UFpSKt/F4zGcOHUKc2fPRMabg5HBIZRXlKGzox05OUFZjgEgfk8CXQNtCHpzMTg8gei4F/MXzoQnG8fI0JgkaiXjafEGDPo9GItSypGLXfuOYzTtRTyWEgZgSUmheNr5Y0nU1pbg5bcOiAR4ZGxMvPEGW4/jpltvgddXiHzvBE51dkvgRtuZFkybOUP+E6QqKgzjZOMxVJVW4sXXt+O8Ky9GT7bcCQRR+SQfIAxrGGs8iprcXFQVedHV3y0S4/6RPixasETqaXxkRIJVViyuRzLtxUiUMWthnGltw9LFs4UJNjY8IaBQNs+PIKUM2VEMDg0B3gjGRocRiYQRDJQinhwBMmMoL5+O02fOIJ7xYGQ0C09uAebVlyE5mhWpdnd7HyKFucIwI1MyzxfFzPrZUr+pUDF6ms+I/LgoWIQxZNHY1IJ5C+cjHZ9ARHgNY6AZNpc9fawR1VUFqJ5RicHRjLznfpRVlmLuHPMsLImEMTrcJynzZP9lkxkUhAtQUJSH46dOSMgM2ZxkAdbPr8dwzxCiXg/mVdeiobNd1hEJ5DrALP3wbr3pCiT9hUhHyjAS82EwmC+gllsCqwEf+vnUcBCu1w0AvpMkOGAlP2R6cn1ueS9/7wb5poJtenNyg3/hUBBNx4+gpbER+SV+VBXmi5k4i56PcPkMHOk1zOTn32zEbe+9TF5T6qsMPb53S4u7+vbh0mtuF3Dw9LETKKqqlteRsrMVEMpgVOn6jm27RQLM5aYGpHBZzqYLSKXm2Bq8wB2wr5WhJP5gthBA0mAQDmACgZDjAchFhNFiATj1AOTn9LRTGQz/K2PIJAQa/zjKOAkURaMTSCRjjj+gssxkPZZdSOsTMqXzi0qFjcYBEMEYYZRYdgztBUz/mAwp61FkB2Ha6SbOlhXJrGWr2C80fEPYOpQp0vLGemCw38rfMZ1USRA0Wec55H4TjBM/LUqGXZJd8SJ0/MwmlR3KMuO6TODDJClF2YJKUlH5qa5LuF2W1ciwC/a7OUiKORYsJhFZJVH001MQloyPmDXtV/afgGJWf6nnSGWvBBicgAxzUg2jjYwSHuc7SKC5mBlgMVTFMIrInDHqc1MHCtKJLDKVkf6JXIMELOjxF6OH2RQ/L7IQc0MCrMk1JmCeCauhhFYZo5JQbAdl/FwDEIRNJuERDBkxwKbbp5GDcu5zdGzESX7WehOvRgtWc9vip8n3HPNQhmhTfSWMwwK5AjZnswZ0tn6benz8PV/Lem0CMVmAbF9TZcAqx2OdqEcnw24UxDsLtExnrTUUvcUs0GkBDbnMrUSNckGH1aYeb7bdKoPF2C9Rusj04Ry5zgzQo16dGZGC8jrj7cKdcC0+iCKhM/JfldAS9KGkkWwgAkoEiE7uP4INl1wovshpL8EFAiIp8Tyn9JLnlbJdbVc87zzmYDiE8fFxZ/1MFRfJLhVHDEJSoMje2zgGVgDQubmpvFDOJ8emZDjbYBHr/6fHRXaR8S81IUkETlkE+LGsH3ml7C53OAQ9/eg7lxyXcTU97YZ6+xxvvBn1ZI2bQAmtH5FHWkku616lw5yUJ/hEUEUYSGyDAsIZYIT/eX7dISkE1OT6srJfYVj5J9Us7hAXAWddXtNaVwY8436Q7Wq2p8Af/xMw5L2d4B+BmXh8HIf2HURJSZHIf4eHhjF7zhy5ZwrAK0FOrvhVSwxim6K3Hr8jk1RuO6k0gswZkOAJA1CLV57cB43Pn4It6lfIfVL5K69tAolJMkSJr9j/hpllGVsSkOIDwUR6LmpyOcdvug1eSuoHyPOlQS1O27QqTHOrNCElIitmqIqtL51QUbmxYSJPPm/l+hJZvwG+qLwUiwcJ6HKhpTYAhO1FGaPafthsdL2UGfNZFU/w+OhnaSZIBAhniIq9P8gklIRnEJSkp6phAKrFB4/JAGk2XIYAKsFcFytQ+gmOLyPvw2Ry2mcgmbvC6p4E8BIMUZLryVz3bIfcdz5PpR1z0osBPLROcAHQ+mzjJRbKNc8O2pVwv5X9x2udcl/18ePEkQCX9POTfou1r3MBiQQBuU+csGEfI2aZ57zGCOzFhofkml2/6WIEqHKy+B2SRv471UpDz5aSbaQO7/rVs1kNw1CJKxliLGTk0euOoB2ZemcBfzpTaJlgsrIplGkF2MSY0SYDK8inFzKlv5r269wI7Qt+RyBLmYEE/RjsoSnBjJyfKh3W9SuK7Q35kEO6biIqNHZ68l140Ubk5JKyG0QahqqsoJs7vps3fX7PDl16NOqwBlkfLAS5/i+mIAHB2YVxtDUcQktLG1asWoa6hSuRGR/EM089jX2vvSjreNd1t2DzzTeioKpOWHluuQ+lvCxzFs4VUI+JwNSwks04kohJWAhLWbEBHPvOHMa+tw5h5bqlONE+gbdefh6nXn8R191+By780N144FtfE9Dwvl//RgDA2EQcW197FX+8/z9FphwdGcHqc87FvPM34O6PfwKZvFyMxk0gCuugu6UXx7uTUNBPQc/VCypQUpDveBJKW3AxQAO5OaB0WAtp41EmGNugDw6QCPy5vf3cEt93SuydKsfVdbsHW7p+c36N4be+1uk/vQHKTOUU6YT83pU6LBeUeBKY9dAD0M0A/P+x/txhIO7luB6y/ljcISIECdUTUMFD97L6nVOp7/Ci3BdA/vgwHnn0zwKsVc5cgO4zxxHJzRUqPAFAbygPj/7p1zg6sVPSaE/tahcmWV5JABcuvgQf/sBdEhpy6mQz5sych1def1W2FC4IYe3ylRjYvQtNW/+C0MoyxPb1oaurE+VLVqD+nM0oW7gCnT0DIK2psLRKAL/9B3dg/nzD7CmrqBBWYX5uGJSAklU02D8E2r2UFRThdMtpzJhWi/b+XpEHl5UUo+l4A8qn1wgLkKW4oAhhsmxoaD0RRzbgk/etPe0Ih8Noajbs0Qf+/QFh4vmKGQaREq88lsqZ03D8QCfKUgZUuPl9HxEmVnXdDET8IWEfktmQNpge8suKZZ9TyVHxHPR6wsgLBtHe04PeVBTlOWF09o8g1teFurpakR8vXboKP/7llzFv7XSU15Ch2CYsPU3+LavwIRsDoumshIAcfaoJczbXo3Z+JV7/hbkHeCJZrHjXfKxYNtsJGhk6lcaZ9DC23LIeLz6yTc7bORfPxcBQN2aW1AsrkAzAlSsr0dMSwvq1K3H/D3+CnLwAli1aicJwAJsuXomhMQ8++cnPoyiYg3/53CfgyfMYCfA5m9GXAqbNnImNS9bg7y++jDd2bseW67dg99aDqJ5WgGuvvgzZ8Sx+8ccnBBh83z3vR3bYixe3vi0A4HUfugYLPN3i/ffCoW68/to/8NkPvgf/+/jjaOsaxKZNy1E6rxBPPLITi+aswKXraiQR9ie//htuv+UqXHPpOeCYtLjIsNdoBOn3ZTA2Pg6fNws/pUHskFFGkDamvfwukpcnM8wczIfDuRgbiYrctyCSI6zAWTNnYd+RBgGM6mdVIQPej3KAVAD9w/0iLcrL9WN4sFc26w9G0NbZj51HuzF/zmzsP3oQJ5oaUF8SwsbzV6KoqACnT7ViPB1G6+AIcgMR7Nt7CJWFcQEAD+x8GzX19Si2nTIGhhAYG4uOYFp5KXr7+zB92gzsP7oXpQVlArKF6s8XJpoGMTgyUi8wevgQqgqyKCuuEOkxwcTR6AhKCwsxOjwIvzeDvHAEjWRAVs+Q64IgH2XsZN+y5BZV4lRTNwoDHowP96Ju1jR0dND78P8x9h7QkR3nmejXOaLRyBkYhAmcwAnkMA2jSEoUKYkKVLbWa/NJK4cnh/f8dOz1rtN6135rr5y0lqNsK1CiciDFIJESxTgkh5MzBoOcQ6Nzfuf7q/6LC4g+59U5cwZodN++t25V3aqvvtCNWKwB2WwaHq9h0M3NnkR35wAHRKxn8ygXcwIgdvS0YjmVQjzZJMcv5aoCKDKdeKS3HeVKTnweu9t3CvusvatPALehoUHMzKfQ09skYCSBv0SjCR+iZJWpmmRr8nUFsuQ+eMMI2vCYoseLzNqqkbV6zZwlXc6gIRAXEHB8zPj8NrW3YGZ2Aq3N2wRkjIVDSGfTCAUSmFk2oS5kEMrnU2s4ceYK7v3AB0USrAEhymJzS3lNg7RhIZxdkTHIHT7X/yoN1v8dsJCSR1fABo/jlgFLPbjSiN0goIKHZP71hALIra3hiWd+gKb2JBZHR3HdDYdQya4hEfXjwkIKTR29uHJxEZWuAazNzWLfbbdu+JW50u3csmIBPEsFrKylBCCk/Pyzv/tphNoGxI+ya6BPL1/kwXp9Wz0AFQDkm91y52Kh4PJ9M4ciKELgSAE/ZXgJm7dIOxJayXBzl8bWZuLMybHsvFtQhK9xwalyRZ1Yi++PC/wigCIJmHZhTPBPjmgN2cUihJJFC9w5FyuMNYJNRhGjayUCR5wf1LlQEVafCW5Qb0ACeGFfEIV8GmH1KbYSVWVMMSWYIB8ZfsKssnLNTC5tXzeG3mHr5bVJluti7PFcZSHOABMX04ILGQe489DvzXjbkcEnaa72GpxgECsl4nVIESsneoCVhX3pyJq5aBJfKeP9x/voAB4EbPlZMjU9Rv5EwFOK14cCwTXLsGT7l/vJ34sEapRBZHzy6Nkqic72u7V9SJiMS06tMtqtLBNRCZFd5QuaoBF3oneJ52SSeMnocod4cJHIRbpKaKWZ2IWlpiJr+9DkZiNlD5gADIJXVhJJ+bZKcBWok+oRX6mK468t95BgcpEsPQN+kbFiQgMsc9KVliz0BwGXGPzBtbNJ+9SNa0oHlXEq51qn8b8BLTW4w7ABrdzc5T3oZuq5U33Z/vjsDYaNukdYdhIW42KaiD8ngXNuuFPCbj3BRE1EdtgGY8bUK8EUBocYkEKBV8pSCdIR4CbTVTf0nSAY9fJjsjX7oZXvuQMhAkG/gCRGyr2RWkoGXCnHjfANADDRmADF3eJjZtlF/F+/TzcnpA45H6bPngTgWOm3ti3LPFSLAbZ9gsrqeappqSK9tJ9l/yFzUYvbnoDvY50RmFG2lkgVybMjGCISRFNvm4I87PjKdqkJqCrbJPAiLErQUzkmgRx8/hZKBSODJIBXLEqCr3iRWZYTWYVm/LXsRrHrs/eMoJ4NQJF6K5WE+UdglM8yw+Y118jvJ5lXGFnCJKTHHCW9hpWn3ob8rnwhC8rBTSAR9xXM2K91ZEIjyTJmOrwJPCF4RuAnnTKqi+YWQyxgUJAwjmteVBgwYqW/boCTQB4Za8qw5LVyk1lScO05SrsVGzJV+DhEXjuGmztJAE79/HiMXDaLaCwGMkqF1UlWncMuM36PDNBwMxNZJyqR5jEJDirbT/0LTdCPkd46XoR549uo5WcYggSr2S9swIoGkSibjvdS2yrPnYVWDUXrB6ghPCZgydwbYYIWSwI6SsAQQ2Q0K0KUoAZI5JxdpNuuEBsJWBJ2pNWDW79RbvjL32xYO3Eew9AzKbju6A/1f3RsC+zDmufoq3scqa3cP7uR44xvZK3b6uJzM2hB6wKvhyCnO02D5yOSWzOfoKxX2rVl/AmoaMM7gmLDYcdvMqk5W+DGBfuE+hf7bWI65xk1L8KxsGHYi98ibRiCqGRzTgrwu9/zPni4IWC9ZPkdTjuyEmYzhpnNClaDtmcBAPnH1IphI7G4gzDI6GIhm8sAgj6kcmayzHAMFoKDwdCG5DdoTV/N3/iQ4KBjU5PUQ6JWECYfC4E9TQiq8SHkDhyp0Tdi49gK/sk5uV43Fc4BiUwrmw5Wo58C/TwMck1GIQHAm2+/1QnxkIphg3Wl7LKStXiqNF81FFAy4MgU3Ej5VU+RjfNL5TybQEEyBRk0Upp7QQ5JoK2YKyMUDSCZaMQd735I5LxnLi/ivrccxp5bb3F24wk6yvn5gpieHndYhD6fzwnf4LmEg14U17KYGz2G3/2//xjeckqYhQo0MW34wU/9XxIqksqU0L1zP5riPtRLVUyPncNf/7c/wcrkJccH8OChG/EfP/XriPQNIp3J/Iyvn7L99u3sFEagU4dCibYGnuwEdtITtrs79ELhRJj1ywUAgT038KcpvoMDhs0Vi5qFqgRv2ERgAd9crEQjMdjYiXDLiPUeBiMhY7ZMPxDZbdJ0K3Ou+prQZPX7XFRpeZETF16S3aFXGfHy9LxIgH/tv/4pVuwuvrL+9Pu3gn/Sdl3pwMr225oi7DRC+0OzvW6yALcWN0iofyMAOPHaSwgk2tDVkhBgqsFbwRNPPInuni709vVhdWYOjz/zY9z7iW0Yu7qAhDeO7KIPTf52fPzh/wTa5tA78C233y4A3ejUFB7/3ndw3zvuFZ+980/9EJcf/zdTRR17cfNtd+Dc5UvwVxaw774Poh5vQnt3N156+ShGBocRpUQgnkAmsypBH6fOncD+a2/ExdNnxO+vWqDpaQzRqAer2TTigQbkqkWESEIOhjAxOyWgX7FYRlM8irOjFzDYOQBPJCQAIP8nQ9ATBNLpjHgFvvH6KTz+2DfQenMY66Vp5K+uIVGvI3pNP4JhLzJTfqQuAHceuQe33v0WAUkoP74ydlECQBKNHfIaAcv00iquzE1jz8g2ARnbG9sxPTmDbCEjAOk3H/sWDlx3A46/flT+P3/sNWTDVXz7h3+Hbfu2S+IwgVaCf+nZKq45OIBAoihJwVVvFMVyFi99/yIuPzsqoF/S24y2xgAurc5j8KZO3HHPQTnniePj+MG/nIE/mED/7RFMnV1DaaaIrv192H9dHzJZD1547Hm0NyQwsCuO/0BgE8Bf/f7nkCqFcc+tt+O4gzEdAAAgAElEQVQDH7xTgjxq9QZ863s/xD/+wz/g0I5B7GhtRz6dRrynFeeuTOLhT38Cg6EO/O4f/pHIfj/24fvw13/1V0g2duGOG3YKSPjCsz9GU1NdQMNw7zacODmFuctnMHhDHHdv/wBuuOkw/uqfP4/TbxzFX/z+p/CXn38UJ4+9jubuIZGKPvHCMXQPbseRnYNYr3vx8muv4Nce/iiynhxu3r0bTQ1hFDIZhOMRmSTOzczJGNrc3I6AlWouLMwjvZ5Gb0+vLFK52Hzt1WPYdc0Igj7rORZpQiaTRWNDo3iA8H3cZV/NziDsT6Je94vfIPer6EtFoCsUYCIjd+8iGJ0rIBiK4TnKgOvmmXnk8AFUi1VhAM4tpfCjp1/FWx56EKMXJ3H6hafwng8+4ABzpew6Yg1x+VwwEkSCARRgunVKJlQLi/OoesJ49eRF7Lr2IBJd7RgrxRzwREGa6tlTGOnwYX11Hbt2H8L42Ovo6t0mYFxPSwtm5sYRDYWF9UgvQJZMtop4QyPaWtqQzWeQyxhwkyWaCGFycgnbtu2WY9BLjzLijs4WZNNr8veF2RyaGhuQKXrR2toki4SxK+fF01CTjRV8S5VLuHD6ihx7aGDQASnXU2vyWbIFWV8XL01i9zXDKAjgUkciFhH/YCY/ZxjqUakhnVlBJBQVkPSa3XtRKJjn+/TivPFWrFYcRuPwYBLruTzm55bR19OCiqdB+m7IV5d6aErSG9KDqcVl8VxEvShM7LZEGxYLOWHOzaXSWFiuoL2zG537rpVkyKK3wQG63synj2w8tzcewTNl97nZ6G424dYxXN+39T2bGIalAlr8QFskhhDq+Mnzz6IrUsepy1cE+Dtxbhy33XwHTo+eQHuyFxdHx9C9ezcmVrmp0fcz0l1N8FVwzg0yuyXQKwvz+NIjTyFQvoSPPPhzSAz0y/WSLcjiZvpllhahDECChxoYwvepJFqkhhYwUvYX/877rcQFTqgJTrmZgCIhDZB5RW/pGkLhsAAfxn/KzEW4QOXCUIsaw6vvn8Msc9IzTQqtGGarL5oFAOnxp0WdmjZ5MlJCJN58VoYUssmlJDC4QkmCPGduM5QNgKfsMwI7fM1dTNKvCbVwSzSVfSUeagxXEAscsv3qTnAHP6OA4s/49ln5rjsARN5DgE+ABZNKqf5mBJpEXm096FSeK3JtK8USWfCWhkzWhloICbOErI8AGXh1AX2VBUHwSYNcuNoim1OYKQwgyGfgsyFNGmKi560yZieRcUuCsfv89TyM5yAN941XYK3McyTLzoB7nJsKK9BE0W5ckYfMUS5+jVRbATL69xFkU4BYmSgGLGO4SB5MkmDas6YXE9QiR4JgHxlxphJd9l8CEnC9tCFvFh9LG4LCeTTXnfLMsqxVTVB2S/ukD9C3T8IaDMNVz1Ok16WSMD25rhCpsDC7yJKitLvuJCgbhunGYtUtFVeZOe8NF/WUqfG6yFpT+bIBWE3YDmXYZCRq22RbYm0bJpmpC0n/tSAKj8fXFbQISQIv+6eRxLG7ETBz5MYeti0DmsixXD+T8Ucgz2HDUvlFGaDMEcyYQabe5OSMwwCMNyaEJcf0U/msTaLg4SXMwyX95EKfQKBRcPskqZQeZHyfhCPYxF8F+DQohKnjVZ4D/QYtiCXzFmXtEhwhsGnTp3l8GXsI3jvJwxtySPYndxCHjCGUEhKY4NlYcu/WFFkCcJwr8X/1BVSChYJvwi6zHn06trrZnu4hQEIwrJSUFBrtjyakwTDM3InE/Kw7lViP5fbe43hJtqEEkzAx2A7v6vlICaucX8Aen+2c4LlaNnlr4l23vrYiCpWFuSX09XVLfWrIySaJs2U5sk4JpFYsw5Ltit+pPoluvz/Wq8P+s4Ei6hvpDrSRbl9jorUh8PCYwjQMhaVN8pSl3xMYq7N/meRbN7NQQVgyP9n3hanK8dSCfAQt3UXrR75vC5uZr3FeFgkZOwvji2g89Mx4aDbVFFSnzF5YkJGYZRTyPWz/Jl2a/Y2hpWJGoAm3ZQOkatF0X0pm2VfY9nTTRVJ55XpMMAzbJpnlHL/5O+X3QbGpM4nDBLQlBIpqQw3OkrALA0a7CI3O93MTRiwiCDILKGY28ySBl/dYfCoNkMrnEovKc2kRwrmGjicq5VYAT8NN9Mtq3BRkqro8p7kxZNLPFQwVcPBNGIUaSkJcgvUkHrf0faxWEIQfCzNLePGVn0gKcCTJ5HiyTGkSQEDaAOOpTAbeekXYqRJ2ZceWfD5r0r6/fnK0zqRbFmWz8WcGYmhxA4J8TUFB/Tulw0zoZcUF/bwTpAETNSVzcGOn0KepWqSRsnGIr8rGw5ZDZY2AnYdeTu4obFY+74zxXZH/ZXAz4J6YSNcKDojo8XIHqIyKHSjFT7BCmrthAJrk3Q1fOgX8lP2nvyv4t9GRuHtBNpz73Kj1NuCglmKuJIDoVj9B1unyhVdwZXTzhI/gIIHBg3e+TeS5DBohu29l2ZiZs4wffRH7dgxi921vQY6068pGZwrF/CivZTE5fhmf+S+/g4nLF9Hf3oWW3ddK0vDO3bvR2d0jwStMYmYisO6Ozk1O4vN/9ecYO/ayAIAEku67/wHc9u4HgY49ePXYOazNrUkYyuFD12BHXzNC0aAD/Ml9sIg/wT2yJmtWuk2g0l34d9YTU4LXC6sO468vkkHz9h0S6jHc3rwRuGFHeZXbutl4elw3zVXNvjd8YqyeXnYHTJJfKV801Fh3TJWVA29K+XUDgVbCoiEics2SxlyESID/8NP4yH/+IwfUc7P3+N43AwD1dUfqG2NqoZEJu//m/ixfJwhIoNEdJqLA4VbgkQDg4vxVHH38KXz0Yz8v4RqTc4v4+8/+Gdrau3DXW98hCbkj+4YR68xhbGUai2NL6EwM46033yvBH/NT07g8NiryYcpf6dn3tUe+glAsgYM3HMZPHn8cB8N1eM6dwFxbA/Y+9Ekc//Y3NwGAjW0dkjZ84sQJdHf2Ok2io7cHSwsL6GxrQ9lTkj5/dXwSO3fvxMzUhDCVmmIRjF+dERCR8uF8sSzgHEG+zoEhOR9vIIz0wiySsSg80QSK6XXEGxJYyeeQLq9jfX4R3//Wl1AfSuHciUu4dHYR23e34Zr92+VcTj1TxMMf+QXEG0PYd81+OZ7f+gtRjhxJJLC2uIz5xSUMjWyX79SEYsqXX375NezZuwc79o5gfn5BQEeWS1emcfnsKTxz/jFhHm7f3Y3zL8zKz0PbEpi9uI5jx8/injv3onWbqZeZtVUU18qYPzGHtQkO4BNobA8j2exH8+AgOvsbUG3wisT3mS+9iMA6sP0tAxjoGsL45DIG+lowPnsFK9kcEp44roxPyPGH47dgajqFPdv34PLkON57x81oH+gBcnVcvXoG0VgT/u1//x2++OOn0VTzIdkQRNvgDnz0fffhyM3Xy7kxQZhA380Hb8B8poKVhVmTFLy+KCDg4sQbuOaAkRXW01WcX5jBwYO78OAthyVs5LOPPAvP8jze/8sfRH4th2eefQFDB27C9x59RJiVawUf7r5xBxZWqzh77BV57d5bd+Mtt92Ceq2Iy+OTGBnoQzzSgMnZSQFzCAAyAY6PktTqqvzf0dYk/zOBj+mnnJz7Ax3IlOtYX76Agf5uWWxMzU4hHk/IpCJXKKEp2YJINIB0el1k5b2dnZiam0N/b7uw2FbTRZy4sIxoLIFLV06jr6URoWQIt++7hk9czE3PIl0Bnn/hFdx6612YW/fg8sln8OEP3Im1+TzSpaycf7GWF+kxN4IQrmBpzovWzhpSq2U0t/bg6NFjwpA7d/4Eth+4E/6eHQ4TTaWalckJNGROSJLywnwagyN9CPpjmJ5eQWt7HOVCVljWXHQ2JNuRDDYjECkJsElvw1jMsO3CMM/+RDMlr8so5LIGgPOFUK4WESgGgagHRfgRypVRQE6YAQTVyLoj0259LQtfoCzHnJqZxcBgH7LpjIB8ZAiSFTizNIVt3T1YWkujt7MNhUJB5NWUaOeLOZmQd/YOiFyVbL2WxgQiXBiF/FhbWZbrSDY0ouxheh59BeMC8Ot1EuxsSDTg0thlJOKNSDa3oFIIIJEIyXdxvCY4q99NWdb4+BzytTq29bURecLo5Yto72zFMpn1HlpOtMHniWE27EGg0UjQWTRkinLXN2Pm8T0K/vFnBfaUnU6wjWwn9QZUebE7SIRMOrfsW1mFCv6NnT2LlZnTyFU86G9rRq6SQ2dbJy4tzEra8ZWZCXjCXVhIL2GgdxsCyWaRjvv8DY63oX4Hz9GdPOx+Zm+VHyvgR2Dv3CtH8eLxcdxyYACD1+wUEJDHIVuQycS333+LAwzqMRVoVN8egk559QpSxpfKYqzPERdWnMCKCbhZHTinSGNybiYKsy7SIBNz44HFucZGOqcBHDa8lTR9ka+JPxxlmxYscUJFOOW0m8EE+ASroWxIQQYbPMLQERb6A3KeIQAkyBSpGv9AtabxBEwiKtl61puJG6aUFbMY9p/1cqM8yIJPBKnUa45MCjJkWPgz5zKUkWpSLRcwupDhe9RbkECJ8fsLCjil4RgGcKoJ25GsaQGbKMH12TlulZJRghQGCCULSwzNuXhywJa6sDWEuUTJFuXKZAFaeZbUDTcjbAoj/xdmCIEfSUC2kjPLIKO/GUEqSmbl/vg8wvqS++fyV3QAQYITNmBF+huDM+ihVzYpnVz0KPtMQMO6bxPDj/1wU73be8NFNdlaIvkq5QV05f0k4431qWEkPI9NvndSx7xHBlzV0Bb1/NNz3MwANCq/AmWGnI9yLeUhCED5KlmJHmFwbPbwMuwXXiPn8zoXNj6AhlGo9WU8umwSqfXiU1k6z0ely4pIutuNAskqDNzK/mSfJDgpEmuCY3aDeiMh2CXPJiuWbDUurp0+6QpdUH8v1qkFM4xccUOq507drFAW7lYiWh8wrSe2M2PMbzwANfxDQUH5v0a74iympickBZghIIFIBLwaAQk5f5AEX3OeXCeyf0t/UEm/DazlIlvl38KAI7OPC3+ueEsE2PxCNtH0VAJBlCwrcElwRR2OOH/hmsX4bxrPM5XPCrvTAaq1bkyfNVJNeppu1BvBF0mSZZsQRy/KgDWohqAw17GbQSPxCbMJuRtS0ZoEcTjjuQBjBsVW+TFBU4JZ/C56Dkp7d/zZDKPQXXQ8UB85aY8cF2tGyqvgKMEc9kltm4b9xcRr+t+5FGbip6f+/qbVsp0sLszi9Omz2L//AC5fuoQde65Bc2OjqBqIzDPAQgMy3Aw59q9SwUg6NwGVlp3m3BMmLZPFTjDSSr01GIQAXDiy4SVoSElGfs57z/vF8Vyu3QHbeO6mbsUGQcNFykUwhET9F20FO9JgTQkuMyTFJhVLqrJ9HmzIgY0nINsS1Wz0gheJPQNobD/02ZRjwzp9Mx9LgpTmHnNDnecojDsfrRzKTvK0eDb6DDtc2igZn/ZZVy6Whf3H56p6pHLeUa+6Qjo59nm8YvlDGzEDVoZlbBavwWpVpPa6sUaZvoaFqXcpGcAcL+mxaa7Rtn9u4rl8DwkOSpsRmb5pqWTgyQYEwz1s6IfUpx3rBUi0b1bGIQFR3R4jO1hkvzYoifOfcND0I/5NAcAaN2Qsg5pzG3mWW0sA/mK8XauyyZC1ISBvvfdtCDXEnRRgCbuygGY6Y0hkEQLaDMy1XU+ehwRRn7wyXycwp5R9arQJtmkwiBsUXFlb+RmmIA+uEuKtwKAyBAnolXMFAe8oI+bxCRgSkNJUYAFkXAEjvhC9F0xgyNaiux9sTDQ4JKglFam+I9xzsQ1X0FNLMy8Vsw4DkH57AvhRGkIPCgUn7c3X3/W7yQKURmBLnfVUqgsgqMBhIbcZ2Muk88K684USDqh34exZvHr0uAR0lDqu3wQIEgikp5+WpbkFYfPlammEQ7342G/8Jg4dOSJ+iUwTlk7HyYzPA4KOtewcvvQ3fymv3/eRX0BDW4cAic3tnXI/G6OmnrxeenYYWXatsI6vfv6f8exjT2Nu7LSAUDfdbdI5A2270LLzRrz95mF09LdJg9V0ZvFJzFfgjfgQ9tBwf4Pd55YSSSexUqditoLTl+clJXjsygq2Mv5U6itAm8v0U45ht6/kdfWUsQsBSfW1nUbluXyKCnOQO76uz+prPCavR3fy+ABUWYEbcHS+y30OthNxQacegB/59C9vAvp4fDeYp/d0k7dfqoLx9VVJ8z18fa94ALqLBoLo/woGusE/Bn+gs9uRC7s/TwAQywv4+iOP4KEPfxg7hgZl4X7hwnnk1lIY3DmA//6Zz6BvsAmnJ04i2FjHwZG92NF1Pe6++V5cmVySz06vzODa7Tvxnvd/VEBE+vd987vfQjQWxc3X3Yjh/l4sTV5GbmkBr/zgaUymM3j3nbfAP9CLjr3XYerKDEZ2DgtoRhahgmorM8uYnTN/UyYggTcPNw64g86BK1TD+NVZ9HQOIp03g1lzJApu3F6ZW5Qd1G093VhYnENLcxS5ig+LkzPYuXM7pufmkC2m4FnP4u/+9M9QbFjGxdU1tO/agZnly9i1bwC1lB/hagc++X/+EZJ1SDAJJb7hqOnrx187jn179wgIWC7VkE1ZNlU6Jx5yLz7/KtpbWzA5Ne54B5r+lceJ42dEav21730W/Xf0SejI+PE5YQJShry+kEOiPYodu00yayZfwYvPHEMhkxWWIEtbZyd64624PHoacwvGO7JvWwcGD/WhNhtA6rVziA0EhM0YSnpFSnzu0iTaO7rRnWxCsWZkD+Mn17BjaBh377gDnd3dWM9m0FT3CDDH8tLRCzh5/iyupgrobe0UoO7wHYdQmM1gqbKI3r5B+PpDCAQ7cF1bO6rxGHyZrPM/PXPSFjRliMj2nh6nKTYkzc/LmayEjnQGwqj6K8iVygIAHTt1EcXSOvbs2o5ioYwipdStA1grxbB3Ww3RQBdKlXnkshlEY3Gnr/s9BP5MZySrLx6Pwe+LA3UCgWEBFjjBW0+nZJ/JE6whncqivbVLjrW8vILGpmYx2iYjkBOm+YUZJJtaZGLZ0BCVHcVKOS+m4JQAnzw3h1ooIB6AQ10NiEf8aGgaRHp1DB1NUQRCMZy/MoqFuWVEWrfh7Cuv4c7bD6G7swGlQhbNrV0YnZzDcF+n/B5u4D1rxUpuHPV6QEC0ajWP2fk1ZDKzaGjqAaIDmBNme1qYaJwcTRx/GRh7HcPDwwL8tCYbcPTYSezZvVPqw1cviASYvlnr2RQaG1swOX0FI9t2YXVtCR2d3ZifX4TXSudq1ZJIpSlLJpmfP9M/j683NDaJrLiBsmBK9ux765WKgHdMoCTg1zc0jFKBcoaoyG8pKaZcmKy+Qi4j4J/Keel5yOf7hfPn0dTaKCE8LPOzS+JnGw4zjKEgE2QW+gRH7U4s7yXvGdmenW0tAgaToZhbLwoo7PEynCUjO8Ys8YYmTE5NoL2jU64vGQsgz4VjvSzMwuffuIRrd7RjdSklACDBSEq5s7kqTl8aw7sffBCe7h4BYcnsI/PtzRJwtcFvTfkl2KegoXt8dv+8FQxUT0AyCxW4I/gXyFF+vSaeiL56CtF4TSTjl69exTW79gt7MdIyiAvnLgrzj8AfCz8rwSYWnOT/W30G9TzdfoRuv0P3+fKzT33lB3jusS+gml7H7oPX48jdN6F/YDcWax4nBfjNJMA8DhlKsiPtM+CMzrQJeMjfKe2i4sQfECCICz8uIiWJj3vHNtGUk+1CMY9KiYApfaT94s3GBYEy1ygbJAPPJPCawAAWZbjx2R8OhwyDie2CdWMZYZwLbHAJlc+0URMOwEdfaiYl28JrEwaWq9LIPlMwhS+zeTJpOJdNIxprkI1zWl0oE4ILKOnLLnaHAAJ2rhqJhMVXiACgAAs2/EGOLQyGn507K2uOfY/sPvUppGcR+wkBIzFrV7CIIBxBT0rA7KKQJvCcMzsbv5QOM8TCzp0J/olUWFJfDdvB8Q5kvWqQiJi1GRN2c0MM8Mh5NttHURbdJl1WwTJljHE+7jAdXYy5cChimJxW/kxgi2sBYZO6gjZMSAh9mTbm9Fpf7gRk9YhSAJanyfvIQgCQzBQF4DjabDLeJwjtqQk4psVIxMz1qORXF4ysX87lKftVjylJofZwjcH0UyPhkmLnuyLbo5yZwBqZmfbcyO5ju98aFCPhGgzfIUhbp7eWCaJRgEauz6ZF82d38If0S/HBdLFr1Q9MNrr94mtl2PebAXcHwKsS2KsQ5XBSdjeCJYzU2UgwDQOQZcMfy/RdghaUcbPtKsCn9UtwI2y9T/mdBPxExkgWneteSyKtvdFsI4V0zgEA33bP2+Bl4qlVK0kf9HjFnoAgLscRObZLKSbN1yX/ldBr9hnBYOhdRjjR+E1y8W68Gi2L0cqeCRYSZFA8U8agOseiqoAr9AFj19dr0bbA9ZWymmmZIYV15/UL0KHMKwUAVRbK8YXAECW/rEcCWTwvBYtUei6yU5u4qzJ4Z4xyhY+or5zUV4DAKjcTjJTfGXMlmHMjrEUTUbcyAMmuNdNJStWNz6fbo2+z1HND2rohc2UauNl00HbMPsx5SiQeQT6TR0M8IhsiQuCRUBqT2KubKSTKVaqU+4YFnmAdsz2R1cnjFiQMsyoyXk32JchHAFCsFSjX50jJduECbxW/MEwyA0yraj4UCKJMkMd6W5JN7AZvNRmZn+F90fM199xseJjhwSOMPP3ZSHO9Rs5s/QCFCCi+jS6ijt38cPqMx78RtrQlndctCzbt38h13dJzbWtkUBLQ4jOn5jqOE/ixxX9RNoVc5yVjo6cm6c21QhGxxka5v/TIUy9/9nsffAImVgoleR4rRs7roX0I2XMOoKaDhqeGOgFGkcHb7kOAlmMjnxvcAGCADryiBpX0ebKXfV6Ro1PaLtVPzIHjq9+PSCAgkl0S0dQHUO0SBNfi89OOR6JatOMhgUDZjCwVEYrGQTlvyTLulR0vY3QdyK6u4NFvPIH3vf9dgoP5QtaTUkKUmFxsGIFCzAuYdHKVdDuX/szVhbom8/JFdzqvOx1YP0ApMMMl3Am5+jf3/2QNMhRCC9NgWegvqIxDAQgt6Mfv5SBJYMvN/mNnISgp5+YxUB4rlZIhpgA7F0LaPX03OOBx8LE6df07wT8WhoAcuf9dsjCsh3w/A/zxPTqxkZ8teCVgV0Bum7kOYTlaJqJN7uXrupPOn5nkO3H6JJYzZUnrHepvxZWJJfEBbOroQEtzQo7F1yTld8UYk7OsLK1gds08aN2MwaHhkIByWpSd6dTD8iXnb5dfeRrnzl1C5+5bRF7ce+hO+Zsb1G1NxrA8elzSiqfGj0kacOfgXgEif+53/8wJ9SCbkxMfevnVObl17eKwvpT9x+NzYqShKqwPpg1PLFaFTcgyONSPoeFGdNvQE5X6moo17URBPXYODlDK4GN7kUk/Bwx66GhKEl8rbQZgtSIE6CNA6XpYyb39d4BBBQndYKGCkrqzRIDADQB+4Fc/sQmEU9CO3+MG7vj6zIkf4flnn8f0xBx6hg5i+sob6OnvxAd+/feceyfnF9u8I7eVScik4K/89WfxoZ9/hyQIv1kZfeMEhvvacO1gHzzFKmbmpjEysEPCQM6fPY1P/PbPo2swgYMjt+KV46+hr7UBv/Xp/4xAtQWPfPFr2DkyLL5tfbv3Y312Fm+/6wj2HbgZxVoZn3/0UcS9wL333I6FiSkMd3WIT9ztO3ehdf8e5IJhkfkSsM6spjA6dhm7rz0Emu2T5Tc7NSfsPwJ++fV1AdlWFmdQLHrR39eGdN5ILNu8BjxCvAnRelC8ATtaoshNnsXCQhHt7SFkao3o27UXqWIF01Ojkng7e/Iq0qfPYKGwgGOpENYqr2NxfQ1L9JBbKeL2d9+Is8cu4d79H8GH3vFezM0swRcKS9JvHUV4EEKlkHEYgGQfaomEArg8OY0v/91nsVgpSHrw//HJT6K9pVlA1lqoiksnL+HkqZO4mn8JvQcMuFvJeLG8tIQzJ89IGMnolau4/b5dCPsSSC2v4Sc/fAN9I8OornowtzCH9dQy7n/orTj79E+xgihWZhYELLnvw3tECry8XkX+9Qm5rt13XItQ0oc8WdhbSr0IrE0XMdjcgweu/wiS8bqk/RIMnFos4/vffxx33XMXnvz695Gu1jA3MYHO/n4BjiupNfz0lecl3Tjm9UrwR0+8QQC/UMD4qRDYY2mwhv25dAbT6ykBAvkzAUL+T8Cxp28QJX8Ks9OrCETNGFfO+dDSFEIwGpUdtnyecn0/ItEa/N4WoJ6VBDl5L6NyYXZL6VmTK+YF7Esk4giIhUQFpaLpO5SNcMfw9IWz2DE0Ir5vy6l5LC4tYHhoCLFwFOcunBOwrKO9HVPzU2hpahMmGlODM5l1JJJxCQZZyBQwPbWKPQePYG5uGs8++SgOHNiHloaISGWj4QYsr2WxuLKEEydP4fL5CUnPZRAHk15i8QhKeTJbcmhu7sCFi7MY2j4g4BoBN5ZUahmJWKMAawQ+1lbNIii6+yYsFAwAyEImlm/+PLrDdWHLnbswJkEXlMTy+3cNDWB6Yhwd3X2IRSLwcpIvhsJh1OnFE4vJtYVcaXL8OwG8ggXa4w1Jec5SslzlDnbYL+zB5kQjTpx7A3t37JBzIU7h9RVQqgaxwtCV1nYBUPmPgCGDVwgAUhpmmAz0NKkLyOlFTliPs1NXkUi2Cbjo9LFgAJF4DCsra+JpyIkxwcamRCMWVmbR3twl37tetAad9OWdz6Ozp0vOo7kpKf/zMwR1ec/J3iTYw0JLk0IxjVwlDr8ng1AojpplVy3MzyEYSyCXqWK84MXSwipuuO/tqOTSWKbfoEvi65boull8bkmvtFUu7tR+wtU/+RzZmjJMEC6wvgJvPICuWhXJSBgxjxennn8Br145iR3DIyK7jkTqEv5CELBKeeJJfo8AACAASURBVDs8KCW70c62aH0R3efkHha2hpe436fnoz6Eb5ZITKkvg0Fee+JxXLh8UQ6948a9OHz4HkyOLQsDUANG+Dc3yzAQNsxTAco4wXXtwHNRpcwRN7NKQhIkgZS2JyHxLKJkl4slh7VHUMYyVDbJgDm1F0nfhsG5SAgt4EiAkIWSWqanKtBGUIsgnZyrBVecTUYZf4LOMVQGLG92Kwzcle76mUCesP84b6GyhSnDVv6rIB//HgvHnWAJ9ZTTBXgkFBRgggsUFg104CKWTEENoSDIY4AdBj3UBayQzVTrAyjXrjY4NM53sS9M2IABolg0lZkSItXicd6t1jsE/Vhv2Xxexh6RjtlFnyY4Sn/QBFWyQHM546lY58LWGLbTX4rMF/lOy4IQ2WqpJJsDBAe4KFflB4EwevhpojMBIi6+NEHY8gBQr5ExZwMPg2TGmYRgYUbSA9CyHyn9JbDKOiVgGPAZOTqZbmQr8RgmdIagll0EilLJgI68Flmc8ngEvhjKYv0KlaHGhb8yHd3AmhAyrN8M654sQK0XMtaFXenzin8ymVLkmLkLgXJlayrASMCT7cqRQVdJxjABGUIIsDgAASotypyU/lsmm44grWWcUZ7qAn+Z/sy/yD1mQreuz2wIC4FqAhFc7JI1RAsnPpvF+4yf8ZA5yoW2Sd41Ek6zoFZ5PxfHylrSIA09Vx5HgUxhcJFBVyZIWNhIx7QsN4IyBLu0bigPnZmexcVzp/DWt71dggy0GGCYgB/lucYqQPw5uQlhr5FgIO+lAPFb1EUqn9XjUfLLPkJWmgKjBDsdlpxbvkz5pWUX8vM6TLKeeIyNDQ0XOEzA3W4aKBuMny3RY9QXEHCCQTgE2XhulP2y6GYb602TbzcAHBPyYfwsDUhrAkDURokAi2Gy8TOaXi4MRwkycQH9tiLMhg5ZtZSfk5FkkmQJrpXZ9jmu+5mGzPGRGwwBh6Hn3HO2VfV2Yzq5BZ51vNYgKBkXKxUsLS4KADg9PiFzPFohhcIEAo1Un+xC/q9MNLn3luknHCUbIuNuH8rME8adYK+mrgRQLZPpbPxtVa5sErw5BhkWoBNIJeOsuRcaXsF7rPiHgpviYcfQKYtu5bIF2azm3xWIVLakyJdt+IeAqQSv3cI8u6nD5ygDR+iTKG1c+rKR0Oqmgfmd7d+Grdp24w77MP3C+FOa66g5Po6UMpPdzU0O3WiTZxZBUHfaL+uHWA99+OhNKDnS5jsJ4nqtJRuBYbY/NhWTdm/bopXfc/xhFfFZwrGHYziPG6bnLQFangtVonZDQ4KPNGW+btigdT6PJCCMihhuOpnQITL/6GfJ38sEuokv8Pu50cAxQVidRvarLGCn/9NuQ9nzdv4i/oWuFONsrgCzwWdk2BwfZL+CgK0/iJDXi5XFJTz19JMiAQ7Fw3LPdDOFWIcQtuz8nsCpjNrsc5Qhczwg3vbU+EJddvasqbH7IaLefuqjwd9NCy+hUMpvAvMIKrFsBQYpH2WhhFSLW1LM4BGme2rQB0M/GtSrgJ4RvpAj9XWfm8h65SJsY3T5AWrnCtiGyvdxIcPy0nPPC4su3hCRRcimY7q89fT1sD9kwC6mEXm8KCtUz45q2YMKgJE1SGYgbxAXPGWmE5byiPq8yFVraEjGDYuQ52yNIimTLZQ4SJp0ZN0dYONhXdSrBQHPnnjkX+SUCAbe83P3C+tSZdpax3rO9BxcOvOIhHpoIai368hb4GvciWrqghxnO4NJdveipbosAKD6AEYTCfEn/PU//1vsue6Qs+Pp3vnkcUUCEaZPBX1DPPK/egDy75T6Hj9zVc6T53jwlmvBwBAmMLt9It0BHW6mhK0iqS59XSZD3I2zYB8bOX9WNh8ntZsYfLYCFATc5AVomYb6fq0rSYWzxxHvwa1J5VYGxIEglVnHX/yP/4kHP/LzAthpoIceyw3i8W/jF8/gh//0t1gvV/HeT/6qgHN//N8+j8DKWbzv9z6LgU7jD+b+vBtM5OsqFdbj8RhkD7oZg/p5ft9Aognl9UWMXjqHM2+cwbs+8JB4+h0/eQp/8Hv/BeXkKnbsHsTFs2MY7LgO/+8f/CleeuUlnDp1SsJDGBoyNDQkicFMte0dGsTtd96GsDeGl196Hsef+B46h4ex+8Yj2H3wINjvrly4gMF9/ZiaWsHuvh3IVooC7tOj089JqDeIn7z0Uxy+7gYxNiercNv2QVQzafjsYmjs6nlk8iXs7BnAzNXLaBneieaGZqSmx3H13HFkf/BducxFTw5t9ShGPv0ppGZyWD97CvmFJcxUgJ03H0C4iQEJafzldz6DeKyOixOjaGxvxG03HcIPnzmKe64/gne+5ZfQGrXmwAEPFman0d7Vg0KOUqISkm0twgCkZJngnrdoBimGfzz71PcRCsdx/zsflI2HdKGIzOqKJCUzBKQeu4SW/ihyVjYyMzYBnyeOZE9IpLzRZi+tyITRx/LM029geXEBTdUODOyNo2N/JxbGrmJsfAWRSAB9vTuw/WADqnHTML1LNSy+YUDAtkQSjcMtaOhPSKhI1MqrPNEoCjNpPPf8cezsbcUn7/8N8f+LNPThm99+XI7zwNvfgce/9S2MDPfh0vSc3Pe3v+M+AUbPnDuLqclJNAQKOLL/AHbs6MXFE2PounYbupt6MT95AVOza/J6zB+S+702O4NkV7f8LnU1Oeb87m/wY2FpBaEoQ1uiMgnVCR6ZSMtrGUxOXMHQtp0y0cykVyS0qL3DMJpm5pcQCwWF1RfxRyXZN8egJn8Q87PTaO1KIhFNIpujDCGIialptHUYcJHsPw9BKH8I6+mcgGO8Vi6k+FCsVktYWcuir4/gWQDpVFru3NE3TiEeb8WhA7dgYvwyfvTj7+HITUfQ1GjAu7XFeWHBcc44vbyM2ZkZXDMyKEy6YmFNPPkoU+WxW1pHsLK6guamZqQrBjxNLy6bIIxyDZFQBRcvjQo7jkEd0ZZWtO66UUAdgjO+wjJeevw72LdzOzyVDK7tH8Diag6z6UXxTLw6MY6R/j4B85QBmMuuo7erD1OzkwKOzS8uoqOtDflcyZHakh3JzxCA9PpjEphBacXi8qIwAVnCfiCbL6AxFhb5dLmWF2Zde5O5N6vrKQHrOvuGBDgko5GJyrGmJBZm5yXxOE82qE37pNSfoHlLslHkugQKFaQTaVuYky2/AJj0ZKxV6gLK1ipeuRat/4A3gmw5LyCrtLfpeQwM9Mu1MDyGjL+mZCvmZyaxtp7Fju3DGJ0cRW9Hv9QR6+KNMycx0N0vCcpNzXYsDrVjfHYNB669EZ29PVj1eLFI7MS9oWTDP9xy3zcDAHVcfjNZsAJkKgkmyEjmXkcYiCONZ3/0HNrbmT4YQ0NjUoJXmC49P38VE8spJMLtuGbvXjk/shXdIN6/BwJqaIeGeqjseKsnoFsKzGtwMwMVCKQceOz5b0lQSPfOQ/9uyjA/TwBQkjltKqmCgARJlP238RTkGszM1SRpkUsCL58lIQd0ouSIwJ0CeLqoUo80k0y52ZKEDClpzyGb+sqJvU0DJjiQyeVF8skUYONktlHkSLrQl01s8z6+3+s3fjvCsLTv4UJGGXLu6+LPbrBPQR8yU1QaTM9A9QkkQMj1LhcgZPmpXMmkt27MZ/k3AoCUHBPIYmGdqVedMLksc07AJfF92sIYFJ/GjU0vBfyca9FgD7tQIyhVTGfgCUccRmCAi3q/8VrlOWpyLBe4chz64nHD3nogiayXsmMQqApISIh4yNGviAshK5eWC+JmcCjoMNbUxF810HLvrQJEQCPZBKbEykpzAwwLoA+eScBVGZgTllEn28s8k5VFyjk62YVEy2QRGeC1bXiNqWce65OyZRNoYoI8+B3imejyGBQ/KMs7EUCabBTb1h2prQVdyWDh+fA6vGSRWD9Fc36UxfEZRnn2Rks132fCPSTNUz2yuHnuC8k1OG2Li1IJtjF+U8LUkjATk+Is7XRTm2dYDX0OgyAbXMSKtKex4TbKaJTxIhB2pOrs6yp5lURLJ5zAsEP1H58FDtjmyIU35vcSdmABOB07N8t8DQOQYLb2fW4ikl3K+0h2fIRybgK8laoAgG8cO4YH3vkAIsGwAACsc2GUqk+hmOpvDpCRoUA3J8UHzgCk9PgiACAsSru4VwBJ36ObFQzZUNYVP6uyZXFRtP2LfUJYhsIaM2OZhpQIeMAta03Y1XWxHRd4LeIHKMMW2bmUkdYcNhv7igKAkl7KfluvGiBOAwSs1ROZZrQ5IKBjwB+uw0sICrgDAfMILoqfoIxTBug07CPjt6qF10MLUs4jZHwnU8l6BLqlqlqfjhRZgkLMvdGi7SgYJNhWFxsuw+CihUIZ2UwGP3jsBzhy5EaMXRmXROD+4UEz/jOh1XWsNwMBVS7OemTdCBSgNlfss1tCUPW8FIYgeG3aM8FG87MCZcQSuL4ybcmETuj9os+f+IgS/LHhHk79WYBNPBft+K/pwO46Vnm2vqasUIcNaO9xUTZWIO3fDU47lSzv85tEXIJJkuRsnhEmzdu0SwVipa0VjWceC7EZ8xrBOLt+cYd9CEPffJuEgNiQWZNQTwk1k+ApgWUbriAUjCJfpqdpUPZZyP4zPoRGMq3PRx6HIKAc12sSqAk0ax3L310AIMdJlfRyDOWzR+S51lvQ2QSxY7VuALnPmz/LHIDPSQsilGxdqQUK5bx1hhn6OGew0mPrP8jP62sEb/nsI3gXCkUdAPClHz2Jm+82EmB+R7XC/sXNJ4KmJoiHmBMVM05YjgbNsB87AKD7Disrr24m0ltBNt4E2b3hzXDJepUx6C2toBY0i4E3AwbdgJUCg2SFsVBmTHBLCxlqZA9Syhpu3ZCV6d/JSCRIxkKgTQt3CqteJrt5HD8+vvfYCy9sktEKYu3feGD6wIkGJyfW/DYUFqafSoIJ2Dl/sz8TGfaUapIsTADQufHuOt3ys1tOvFVeXLYLI/0IpcQ8bzIEmSTcO9jn1K/7sFoX3/u3f8Gjn/sc2vqGMbyjm/GySC0uY+f9D4uPnzczg+986V/xzv/028L+Y1LxqddPoFJcl9ACqctEAr/wm7+Ftz/0IfjiGxIG/k39Dgn+lQrsFNb81J7MeiqN188vSFqwJgXv6giga1u/YRH67ZTU5afDjwqrz+Wx5FzbVjkv5dfc9ba7DPrzmwWAqKxXOpOAeRthIG92e9zgocM8dE2MNcpdWIiklOeyAgC+7z1vl8ONTi6KpDdZmsHq2ho87btx+L4bzN8sY2999EU89Cu/h4O3HZLXCdLxM80dG94aem4E9ypWKszXCOb5G/2oRNoh8l9el/7OX+Zm5Hctl148imv3XSshFUz9zeVXMDU2j10HrsHE+Bw++8ifY2CoSbziFi+u4hf/4yfxzgfeg6/94xdx8PAN4hd395Gbkc4YSa6/MYmxCxdxdfyiMMYozf3h//oTkf0O3XGXAIPVYgZ9w7uF1cewDqb3nrlwCW3JVkn4Ta+tYsfILuRKRZEfIBhEenUFDSGbZj09iqauPlDPujq3iIWZq1iYy2HbcA/aduxB/uI5vPTEI9i+6wiCO67BxLnzqH7l71H91PsQXGhBp6+O1m39qPV2IY+6pPkyyfjzX/4XXFg8jZXirEhrB/t7cfnMWVRyXvzyB35H/P/okdicCCBuwQ6yAClLJkgZikWFoYhyCLHGCFZW17G+nhK6OVlcrJvtQz0CZly8cArZQh2zM3NYSV5AIu515LilgvWmDHvhsV3r6tE1kSJ3xodEWr2QzqGlPYL1sYs4mzZ9srUWQvvNA0gV0iikyujoaBYQkOChL13D/NUprBxbMO8dbEVy+3asLI3C0xTDyOAQvBFganYVrz55TBifH/3oQ1iZX8MzTxwTpufI7n3oaPQjJjLtijCk2xqbHUY2/Rnnrl7CyK42YQCykAWorD/9mUw/lQiT+aeAoLu/1cjo4sOwVhbmHEE4AjvlelUAnVIhLTJeYWCI1Ic2FUBLYwu8/hpSqVXZvWPhZ2dnptHa0oJoLIJcNo9ItEmAQ5FFcVKaL0hSMPcN0gygaWmQiczy8iIilJT7I3j9xAnsHBkRrxeCTbFQGOlsBqFACCvrKVQRwvmL42gf2IZXfvx9dLV3Y2SoA729A8IWlHMJBgXsotyVYRf0lmPibCadQihM6XAZLc19WM+to7trBOfPHkNHVysWl8bR0tjgSFkpaaUnIN+/Pl1AqCuCQqwJyc6dIuWkLDQ7vYr83CTCST/6WxpRyZUkzbaUXhU2HZl3TNJta21EVBaOddn1Nsw/DxYXVtHd04m5hVnE403I5DJoaUxicWFJPnvx8rTj4Rdr8Mp1MWGaKcHz8zMY7BsS4JXuaJRz05OPYKcAeZUKomFOxP3IFdYcXyPWEeuTnyfgRhkvpYcEHQkIEnCUdpVNC2BHxl5TQ1xAPAKV4UjUSXRfWJrF0NBOTM/MO2nBlBD391LCXUQgHMPV0Sto7+pCU2OjbMwtr6UkEITHyaRX0drdhtnJOXT1dWJ9NSWhLNyQ8wba8JMXj6J/eBjLs1cRbezGd77/A/zSr/4ScrG4kQNr0eRf+/tWlp9b3usG5dz9wX0s8Q+slAT8S4SrWE+NozC1gMmJMXmbAJOemPS9roY2PP3TE3jv+x9Cd1cr4A1huljG/Hp6UyjJvwdGugFAx3PQJhu/2fkpEOhmM+r1EQhcXTWbjvQADDYGMHn0eVx/3/247uYbnPPh3xnkIcm9MHJEsygqGgCJSe6RmPH8s4UsBkkBJkPIsrxUHiw+O7KoMExQgg26yFT7F77OCTEBDWUBkjVM6Sr7BNduhuHDybpfAAEej6BetVxCNBJ1rAcUsBOwz3oD6s/8HvHptLId/q6AmX5OWHz2nE1KsHmPAn4EATW0QTwHLUNLJKcu+SkZAnJdSguy8i31QTJAi2XtuOTAGk5iGItVx+RcjqULdJ/x+9OQDsqXWPdczCgwxXMjQ4UgUJnG8AQd7f2jlQaLsgHl+mpkIQaEMeEG/SRcgnY0ZPxY5hznWcaz0ABRBNOMt5kJtZCxVlINrf8U25Jl/2wCAm37IaClICOZRgREWJ8SKkNw0YKjAtR5PI73n7Y/BVi50COowDNgPZZyWVm4J5NJAcc02IagmCzwPV7DZBRfLKkRYQtqsrJb1kVQim3QfX2SDuuyw1G/RN47PtsUHCIaIT6NrCPrG8Vv03PV69C2xrAPAoBsI5zbkMTABTfP0y0bFjCSbL1gECGfHznLDpfj2eevO5zFXOHG33i+4gtp742wLwlUcPFtl2sEQ3hvuckjjB8BYrjAN2nTBBUpYVOml7xfwPrgBivXLmrZj2l3xnbMZbtI/8T7qyqBGhxR+Dv/TvsYbm6JL1i1JgFcL7zwCu5761sluIj1IoxcASk3g+MOGGeTyIllMNRD6px9JRx0AGCeg7L4KNIjUKdpzmSnq+STn1XbAMe/j4CDZfZwTFKZsDvYRD3/1IdP2X/iBclgEJsITcBOASt62sm9ClBuveEhqEyrYCAkIKG5n37n/glTj7L+LcnIyo7m6yptZZ+iFyC/X4AQGwAi0utaFWUnyIRgdEDuSyAQEsYmGXasA7LqlFHHMdPt9xdkCAWBTTmuSs5N+AGZqSbYaQNsJMuYIG9jcyNqJbPR29LaJmoIAlnqT8egEWXZkUHHpF1afZm6EEqZdichB7qltwoisj1xbKJfovguFk2KOK+RpcD0XC8lpFFUaiVwT4HsNvkO6YcMJzFhLyIHZugPr8X13VI/lBs7GwickxjJtDskhMdUKbgGEok82IKWIhe2z1oFAAO06BA1pemTbBdutilZgBr04gCVuk6u8olO5huZc2beyfGT98QEZJjEa/ZF6Rvc0PD7UC4UJeyCQJupB7+wA8mUDYeiwjz0emqGGSwbFcLBFW/WQNBniNY8qmjrOYejIHjj/rPPaiF4KOxxW59FErzYz+vmNTJk2WY17EPGJE3+lfrYzAriuUkdWUsE57nh2gDU/i3BM9yIgFc2ujjGcpwTabCkZ5tNJ3YTsbBj97SbMvI/23exgux6ShiA9951J4KJpNSd870ChhqGuozrmtNgx0mOoTJM0wNQGgj17bI7RjNKGgszAp0miAbskze7ADapfLlxfkkBdhf6/LHhkgnESVc9aAaYDB3SbaGMeGt5M/YgASQ3i5DsQRamFitoSJBwa9nqRygNqprD0y+fx7037UK8YbO8koCcsvcU8OPvbi9A4/tXQtATgSfgRdDDXVYgv74Mfyj8M0CZ22NHz4/f407x5etkGbIUKkVHJqPf66mZe7GeWUF6cR5tPdtEHsygEDIKAd4bU/889sryGggAvvHiT/GLn/59AQuD1Tye/fp3ER0YkUCQN55/Gt/416/iN//kT+TvPO6//d0/oK+pCV/70hfEu+7AtbsxuG8/Hv6t30dd/NBMGwhHQw7o5w5E0fRj+vsx+ViTggc6Y8K25OdYCBhyEivAjzLpbMqV1IELBNQ6ExCP0h+LnjvBH45Z50YysJvNly/lJUl4k6RXJVgu+bCCeu7wEN05dqTHPBlXWAjBRIaA8DsIAB64/noB8Z798l/CE4miFNkGBfoUAHz1iaP4+mf/AK3d3Xjv//M/MTycdBiD/vwCvvGtH+Dod78pf9fP77/pEODvEpkwSz2fw5333IuWfQfxyuNfx9hiWCTASAzg+DPfwPkzc/K+kUgGt95zF6anZ3D94UM4/tOXcOTeW9CWaBcwr1BL48LsDB799r+ifyiApqZOXB6bx2/94m9i6tK4pLjeftNNiCYb0ZaIYWlxHkPbd2F2cRHX7tiFx3/yY7z8wjNoT3bg3fv2ILytF3/z5W9i787tAi5et+8GCfZYWlhEf1evJPlGIw0oW5/MQDSEifEraG1vE4CJwFtbS1yAOpaWeBNWz58VoC8aaMfEzAw6PMvY9p6PYWl8DqmJk3jrBz6OSmeffPalz34Gu/u6se/nfw6L1boEfwyODGJiagYN4SYkE1E889Pn8L8+/ycYus5I77XMjxXwP377D9HXtB+Vchq+QAitTQRC1lArFtDU1om5xUUJH4kI0zyE1PoaQqGAJBbzb+OXLmL/dQewvLqAl148jr37RvD0D5+TpOXnLz4q/ntIlAWEy2fNIjnkNeexPJHD+aPmtbg1O29sMl6gtWoGs6TlBxbQvrqCpt5WrNAcPlVBbKgdvqQHwUQMcxNprK1mhMW5ciEtQR7BnqgkAFManGje8AMsrlVx9qeTWKkV0dlOAGgOu+J74G/24e6918HX0Iy2oUaRgXe0tiMSjSJQD2J1eQ3//I9/iwffeaMj7V31MLk17oCA05m0Aw5uqmSmevtDWFxdFjlwNE6TX+DK+BVhmvV2tWB0bFTCGzrbjVzaX6+CVPh4NIk6zCZPuUpNDFl9AVkgkL5PIHBlZRnNzQaU5GTJMCs4x6ng7LlLkghLdhtNhI1fIOveBFRNzMwKI44swDoXnoEAijaEiqAWAyconeVLV85fxbnxSWzrbcauoWFZtBMYY4DE3mt24NzYRfHZ00URjf0Jho2eP4s91x4SZng4Gpf/2zvbMXZ1UhhxlMMmoqY9SAL22pKw1ihBrdUzyOc9mFhcwa477pf3UA5cy5TxynOPo691G/o6mrCzr0mSewPhRmRy6xJk0dYUxfraIuLxqIRokHFAKSxlurQDkO8LhRFkAECxgkg0iCLHuWxWpMospXwNnX39wtqjHw4LF06mfilHiUj4B9mLiUhAEoZZYpG4+GsT6FWZEdO/E02NArZRcsvXufCbmDShY22t3Ri7ehmD27YJUDg2aZKECRay8NwYCtLdPWy+n+zCqkdCTgq1dWEQKmOxXM6JnJrnXMinxP8n2REBCn7xB5xbnsf2QTIxjWyZCwKWQsWoFignDkYjWFzMO1JbxPcKG3rdU3c89eTN1p+QP26VAbvDP+S9riJsP7vrri93JEw7bmIaXW4ZLzz3jPzemqwKO5EhJV0Dg/La4tIq/KFGDGwbkd+ny4b95xyTO/n2madAnZwuATMueqwsWRn2KkfWuQul5pTxuosbKOTrm0DNUgEraylJAfauTOOpJ57E7Q98DO/+yNsdAFA8l0j7sGVj2mom/gSR6OPHhF8unsguIvgn0tsaF2PG60/SD20anzsFmMC+Fs4/aa5OAICLRwIYKmdVnzVN+tXj8bOGSUVlRmXDX5CAg91A1C1jgoM8HoFCpvJKAEi9LixjBfHYRwRIsAwqBZzcUmMeR6QGVg68FQBUQFEDSDQZ1GVy5KTacsHFYzvSU01WtQEgmoypbED1zRMGjc/4vmlKIxcmfL8yAck6YyEzigs5p55pZM7FnF0EUg7KIswo9Wy2gKAqNkTCrWm4svHLRbsJcSGjkvIukXZZayJKb6V9WJ8zAWU0NIXfVzUL/q1MRgV8CayRDaZyb5G3WSacHJjmknV6gZm2qdfHhbkkTHJh6PLVY/3Re7JeqgrrUYJ9qmRCmcWznLdlPnFuzo1+ZcVt8hO361IF/9TTj+etLE3eIwFnrWpJ7I7EF870HjIAncRqC+jI94npvd0oswEoPAbvMc9RlurMYvEb4IpFz118E7cEtPCYcl3m4sztFw87m8LqCouhVxYXnzxPw6LZYKLy4S8+eQSEyX6r8Nlj1nbqreeey1Ne6rFsSRkH7FezvcgY4IHxByMwGAzKsXX/QEillhwrTGAynMIhYefJgSxwzk3E48eO4bZbjyASSzgyPZ4TGYDqY8k+QnCDgDa/Q9uoe8NC1jZ20U2/WfV6k/rlpoEmaRs4UBb+PGcyFsnqc1KFBbwJCktOE8qJOhFA2cRIFmYZmbwb3oYGQOLlGT9UlfXK9dh1Fps627Ywuazsn4Cgthl9L0EHw3A2fVS6iyGGWvafSvUtCCrpvxtsV32e1HieIqnfAGOkTrgurlU70AAAIABJREFU5sYIA4KY9GuZbiqhlS0T6dtVmwzNOjJrSo65tDXQRqGp79qWKZ1nvyO4ledGY6ksACCDQA5efx3i8QbZeFYA0DRqI18lwFauMGmXbMaNIA6Cb47Xn01a1joWkJQecSS7kL3JjRTbxuhbx/NQdp2CaApqUx5u8tidXmaYW7JcNow73js9FwUACYLWKTu195D3muAp04UFTKYc1j5o1ePR1M/GGC7HsnJWbuqovN0wxzZam4CRdsPADU6qbJ8NmSxMjlFRu0llmIKmTQgLkOfK+Y2LrcwxRAhUCiT6/TLPlw0Uj1/6db1uMJJL58/DF4hieOcOAY8ZMsmxzEMwjY/RfFHAcseGYKM6zRhjA6qUZSjnY7xsHDZ8tViGZlHwfU6itE3ZpTenBDTZwBfpK3IMBhD6N8JuZFON18u2W5c5hN5/XScwCMXg4vQ+tmC2tZhgm3enAEtfqHuQWVnAyy8dxU0334BwU4thbUti+caMihYaAhjSNkLCcgyDWMYbj8cAgE7EMmmZPq8AgOwk5oLMQ0CDO7RzmN0u4wWgPn6ayKvAoL5XL5IPSo1nd9PUNdWXklct2dVVLDGB0MqK+T/ZgSwE//7/FgUM9XMEEz/8nuskGIOFNGEWlTszUdfNaiM7cGvq79bvptQ32hBy2H/8O5mEVQvM8WcZUOzv+nnZwXIl6CrwqA9ZnTTI8UoerOXSmBqbFA9B+greft89TnKQHp/n+twTPxRJ7899/BfgjTWJv+D3/uV/o6V3UJiAi2dfw1K2jE/+7u/g1nd+QBiUBA0HWhL49pe+gvOXL+C66w+jf+cIPvILv4KGvl5JhqyVLbuRQWrVuqQck+GpoB/PQYG/vSMdiMUC4hlI2bRcK+V3TEiOmNQl9fOTdraFZecw8d7EM4ljlmWmOzuAWqdbWYAKHjLlqLCaQUtvtwMkbg0IcZuhCiioDEN6M8h2tGEe8tyCETOhVwlwf98+/Phb/yCnced7Po5Lr38PJ14+hk/84X8Xfz7Kc49944v4xte+hhve9V5hDAqLzzIACeCtXLroAIRyjBOvYerMC1heXZPPsJx76jt428O/Kz/z++gdeOP9D+H4a68JePi+978fl2dzOPH8Y/jUr/8aLl8cxW13HsG514/jgx99Lzz+IJ546sfo6u7E6KUr+M7zjyLSVkJ3ywgO7RvCW677qHj/Ufrb3dyGgcEhJBoiqJcqiLcngGIdnKYtlGp4/sXn8MQ3vipJsA8++FHx/PnWY4/jhv0HcOMtR+QcCQJWC2VMLkxjW/82XDpxGj3bhkRSK/2ulBf/n0y5gOpCGj/67j/hrR98CL1d1+LSE08gdfUSOu68C3F4MfrjHzmy3tGfPoXde/eicc8tqAVjGPval+R4g+//KKKtcawspcR/MJvKC+swV8xiamIaf/1Pn8PgPSFJ2p2am0IxV0Ep5cH9d98i3ni9vTvhZahQnUm/QK6QQ0tLs/zuCYSwtGbAgdZkErlUEYV6DWFKAleXAW8JJ89fwfadw4gGAjhx+jxGBrfjyaeexLHzP4A34cfw8Db5fHbRh6XCApK5Fuy4Zr8D1L726jEM9/bKcT2FsqQLP/mTH8tnxk68hr5QBMfOn8Cew71oSoSwul7E4soatl2/A7lkCOu5gvgHjp6fQG1hTRKEm4YaJPFY/QGj9INbq+HixUlcOj6NSrYqvoL0f7w8NSnfpb/vu+Y27Bq5FnfdfRiFdBXfefSLmyTAL7z2Y7lfCgKq7JfHIBOQRb0A9TUCgMVyRkI7CM4dPTWGd9xzM0L+siT8BiMRWawXMnksrK5geHDA+T2eiCKfL6GxqQmT0xPC2GppYeovFztkK5jVzOTEBFrb2hAJm7G3Uucuoe5c+8WDhJ5B3AhLrRsWII+7nkuLByDByOHBYZn0sqytZ9DT0oFstSJJuYuLs2hracLa6jJaWwiQ+JHPF+W5GW+Ii/9eMOKV9OCQP4pizYO25lZhqo0M9eHc2dPo7+uW5GBP0I9kMoG6pKHVRSbM1xva+jEzt4SI14Px6QkM9PTj+VNjOPLOd8EfbRA/urHRCaxOT6C/pwed0TzioRouT45hx/brJE03k1nE/p37hCVJBh1LW3uTMFODEUprQ8LCY+nv78XswqoAnhrmQWCPj8i2ljZhz/V0d2BychIdHW04e3EUu0Z2SipwOBiW/yk95mt8XlDuS/bh1NS4gIzNbR0gACiMypV5xBoNqEdAjyElLARuhf0nkzQmOJsQCAEpI0FhKhKUpUSY3oD0TtREY7knbV0CRjLog/6Ba6mcMP7IIKT8mQEsZJgGueFZLyGbyTtyaH4HvSCzuQySLT0SYEI59sXxi2hLtGGh6MXxMydxy213I9Zmxm4J1nCBf/LiVlBsy2v8lQy/TZ+zcl+GfAw0rwtAOjFbwPHz8xge7kZTow9rC2Rd9qNQrWB2KSVHTWWBO269S37OLV/GV16fkkTe5mSjc3y33NjtNajn6k4k1tekz1g/RPdr+jNDUDTsZGt6MUFDAoD0eWVpakpIGvDkpVFhBvYNtmDn/v0C8nFx6/juccpMFhRZHcGw3GOyhzR11niBGACQE2+RVHKhpYEBLkBCQUBhN4mfkZFMEvRTKQxBEy7SxBxcDfytZJRgC+ckAkSJz1nQgE124WqyGY0smIx3KmH4Hn5XkRvnFtDjBgCL8V0zst1omJLesoAwm+S/nONOzyMc5+au6Q/6WWWr8XcBIV2bpmZCTzaYK+nVhoDQN5FADhcX0UgEuXzeYRQqqMfFLTdVNaWXz2O+RvBJ/1egrV4sOUxMIgAEoPQaCOxRvk2w1py3ZQxatoEDBtpkX2U+SH8ImuRcBYu44FNvPLevFxdqWcu2lrqQcBiCdmbtUCpq6qgNyXMxgChRJFJEJpV70aY/qxzdLRsT5gqtfSzwWama9iT9wy2ZVtWOj5tPDGahCf2GosPcA8Nm43qIki/6khlSifW2ZRKrDfrQ9qcMJtaPGyAsrq0LU1aYlhaJ0cAVp+HY/qAJkxoAownGBMarHguqZswGWzDMtkDvMi5uPSJHFLBqi4ebshu5VtmA8q3fFsFgWzdcNOv3kvUonmwEFKwdijLxJPzCEk3YV3lQN4in9c3NIgZX8bYSaFHvPP7dWY+6JLoEpdX8ni2D0kEelzJgfV0kvpUKVpZX8fqrL+O22+5CJKobXGSGUSZMPzqueQmAGfCTa2kB/y3SSF8vjoVc83AewLAIYYzZ0CMFsE3ATUGOp2EWvA6CQ5lMWvqNO+FVpcRSpwTnrB+aI/+136HnRxBDJZ6GQaaebYoAGSmjBKSQOWqlwZTh8jpVpkz2nnjdVasCyvnIGrMoEs+bgRdK/mE71SBRnqEC37zTUrzsE2R6Gr9WkQe7ktl1/BUJN734LNhGeSmvl8Mu12fC7CQQz+RuK6El+Mf3c8PADVTxvSLFZ4pvsSzA28zkDOZnZyQBeH50BjsPXSP1To9S9S/k6RofQ7Ky6RtbNzaALm87vqeYzzvhHk74iEqBLQtO+yLr1DyH7BpagGoDKhKcURasVJUyMm1wEeuLYDOBYqlnm3qugC4/Ly3JBqWIqpFB8xzmFKOx0nV3Z+XnCeAajzrj50lWsdo0OP12Uw8nJsRNIQvuipzWMrJFJlsRsJ1tVscu9nkD6tuNlYDx+Av6fCDzTkArPlot/mMY2AHBoiSJl899rVdJoC/i6gXjOTy0a4+wA1kIArKQYV6VlHkS0Nj/ObbY5wMJXGT9KgDI82AAmP0uM44QHGNgipGQO8w/Z2A1liRq9+B6WXYdWB0EK+mnKPXA56G4K5hEcAUAyRjk2CHXp8FKfK/tMhLkIc/Qn/XP5ONueWURP/3Jc7jtjtuRTLbCH6Ffpt2gcREUudGmuyEaAqJMQ8+Tl2Yd1E3BOY0hdl+YMv4UEJSG6grhMOyovHjehenzFQg54CDBPtmpIt3e63HARefzriAQ/U43q5AJgOYGhyQNUCW/7vPbKjl2/43MQhYCiD/84uPifcdCdqEChG7ZMf/W7k+hFu8GPQoJRFKGzAATfjf/38ogJENOqdFbJbGUyrIQ4CMQxv85uaYvnYaM6N83NSZ+hlRaBGRis55awguPfxcHb71XGIDhcKPUq99Xld1jTSauplN4+suP4Ftf/YIkCJcyNccPkNLe/pEd8IcS+A+//psY2WmM3E9951Es1Ou4euwEHvvu19Hd24d3vft9GBzegQPveLe8h8Adw1AWs1UB/hjqoexM+vsd2LMNDHape7ggNNfGhyG9Glho+MsAERYd/PV62dEJum318tPFy1YDbjdjQXz6VE9g06D5oCY7T5KFAwGJOWdppMcW4+O3pAy7Az/0nAQQfBMzbzHFtoBgKrUmDMDKlcs4dvqkAHUEA8kE7N1zBB95+N3iz0ffvouvvoy//6+/4wCA/J5XX5vCU088LSw+BfFUHkxp8Dc/9zdyOgQE+b7BriZs33+9/EyG4Yce/jjOnXldwMb9tz6ADzz0Djz6lX9AenYRD//G7+DZr38BPbsH0EzT3kQMBw4ewZXxKZEWksF3PnMGI4MdCCTDeNueW1EM78HRx5+SNM2bbjgs8hZKh1EtINEcQ77uQbjoQWFmVBJ/w4dvxfqS8f+870PvwuzksiQH/8onHoYvEkSmkMWOkWscoC/oDcAnk8wICgUuFN/AjYcPyWu5qUm89NW/x0D/biRuvR2nvvw5dLQOIXTdbWikxCY1h2e/8CXc9LEHkH7tEpbOv4SRoRtQSMZQfP0VtFx3I7w334v23lYJ8KB09+yZs2hub0M0HsDicgb//MhnUG1Jif+eluWpZSydzOCB+z+Em48chieVRq3egP7uQdToR0j59tQU+vvajVm5AGR+jM6eco5x9tSofJbl+z/8MvYM3IRqlo0khrnZaZHXPvbdbwsAzEKW5y/94sdx9sJZ3HHb7fjqI1/AO97zHngKVTQ3N2E5t45aMImhlkacOnsSC0vLKKYnsW3/Xvzxn/8xHvrQYYTa46jXEhIQQu+/c9kVHLr9ABbp9ffFFzB8eATbB8JYHl9xvAELiTrirQSbaJngAeXISwslLI4tYXZhFvl8GdsaI8hQhpvySAjJoQO78fCHfgWNiWb89PFncfuR64Xl96MXX8eTj/0rfu23/1h+V6mvev5tHcvoC6h/80WMb+jk9Ay+/LUf4D3vfAC93RF5OAZ8ZvLNXeJKvSAefywLy4vi1xIIGx/Q8+fGkWxsQGe32cxZXVuW/5uSDcis0yvDj2g0jLyVayq7j8Ain0md3a3IMZ3eSiTmFhcEhIs1GgsKkcwG2FbDKBQqaGtqwNmLFwV0amlpFXYQgYZyPojplUk0xiOo2x3YfNGP9mQbFrLLaG9pQCFXQDgadv2fgT/ixcSYAVwJsPf29AjgSTYagUUCgZQnEvDiGm9iah6ZMnfi4xjcvh2FeAvOTUwJ2HJkpAE1jMuxkpWIhEKQCUgZMiXpAoLZ5FsuJAk4skzMrKAlEUG0AZKiy3CSet0vklxl+1H2G/DVEGtIOuw9+bA3gGg4KUBZLAwB5AgUkvHExF7uqlNGzcWNmhHPLS0Ju7B/YEA8WbjANqmRfpEeEzylv6B4AFJ94AtKXXDDgqAlQcTFpZTUdTyRsGEAkDriPeF9kv7pq4v8mSXRlBTgkWAfPQA5fpMRyMJ0zXxh1Uiv02TRc7Kac6TYBHDpMBJvaMf8WgbNnU149sU30NPRj91Hjogn41Y/Px6XQJum6r5ZSIiCZh3hgAC5ci7RBkRra1ifXcBPvveUpEfna3W0Wjbw0spVh/lH77/psYvo6t6OYDKCZ3/0gqRSryV6UU40g+nBbwZM8nuVCegOLNvaV/k7QUrKkSntZXEHemx9v/oWEhRUAPCmI4edz/C7zr1yFF/6m7+Qj95y8CCuv/EWDO/chVprM4oeWoMoa8r4pRmZJSfkhmkFzikI+Xlo20IJjUnR5EKDi3QxyrbPdQVpGBYhwUBbSrlWRokgmhxPHuYbsmGRI9ugBfs5ZeSp1NftMViyACDfI4xBgomuQA+5twra2eRjvkaWHsFCM9bQIy+AtB3DCACqvFMYjFxYWfDRpAmbY5p+uMHE4oKHYCHbHvs536OvxaMRGdMIQhKMIMDHwvrhgoVzMm68OKEUNgFY+QQEzjQQhMCbyiI5ZyO4yvld3koLKfX1BcNyHwVI5Nyfn2GogwX3xFvcesdFQmGHIaesTpE2VktixC71JXLpurSFYIisbCuVkiATs8DWZGepU5dcWNI+HW9xU230V+JGkCY+uwFUt6eihF+oIb71txMPQNZvKCTMwEIuJ9eqkmX2gzCBKpvKKeCNeh6KzNzIXE3ZkIjKeWtAi/zJgBgafMFrEkA8x1CsAPzhiOPPRwaTYVAaZh8ZNgRMyyWu8skK3UgJ1YCTQiFvpMyFsoB/TCzW+y/hKUyFtrIxJSTwrMnW0f7q9vrTbqYAEEE/SeO23o78u4eS7pC5GdkCU+cpyaaHpQFeBAStMLCKqbSbpbdyHygh9xlPLydd1prtO93c5efG19zTeLUMkFPi0omgU7HkSIDvvOcuxEMRk+ptGTM83FZvcXeiJn0uGZ4iEl3rOe8nw4bMIruiJ+D2ZuCxABR2/cJ+yU0RAq9sT7ls1uAPBIH4nKSXpYx5FljURm39APVYZJaRDUWQoVQyvoS6RiLoZHzlDADoLmSMaQnHog6AqSCPba7C8OJxCvmS44konozclBFHhg3QQkFeDb7hvI5ejLLWs2Dmhg+kkW9zs8T0YUokqUQ0/ne8YcI0Y/uQ54UX+UJBAiyIoSjY56zvBKQlqFJDsVIScIdM0UQshuWlRcQbGxGLxUXO6pbHarqusuZMMjoDJAyzbSNYAwhFIptYeY5sd4unKjeg9d6plxyJJBWyvyS1WQFmM2ZroWpDffb02mX8sh72CipK2rk7rdmOL3Is123WtuNeMytITODaIf06fqUKWpIhXROmmSlU8pH1bhhmCu7KsEXMJ0KWrfliDTyR8xb2OK0tNgBAM+6ZENf/j7L3gJLrOM9Ev56ezmF6csDkGWAwyCAIEpSYk0iaCpZkWhYtS9r1Oq5tWV6HtWxJ9lry+vit9N760bbWQStpJa0VLImyGMRMAgQIkEgECGAwOaee7umce8/3V9XtOyPqnfOKhwc93bdv31u3bt2qr76g/AwrNQYuF+OkDyOjj/p+zVRmMEeBlhDK25bPSWGJalsNAdBI4tGgHG9NqoaUjQjZmZQjKyYi9ynkR4LKtkUjYcITJKyvE0WAHfiT+1/LlQ1rj88Uk+jLRXR1vi551hh5vUn/5XcpRZaa1PeL9HnbvXj1s4rbWgzBchW5xAaeeeFFkQD7m1uFoWgt8tBbkM8/M0Sod8LDYCBU5H6Rfph18OTYQtUw93hZqZtOpxVzg9JfIqP2ZGACcEz15HsE80yhTDVJw/HlGZGpWt/lhM5F9L9GITXsPwMK6jvd6qWrjjKK9MmqFODy1+iMjgwZhy7roVokZV8SJHmh1YS+RLCwzi1AoSkmdZgS4H/852eFpWYvb8co3B6sYbY3noVvBxwaKTJBQxYJN9HHZb7PySvPzeU19eESeaywV3ThxFifjKQOV8p5GRwRZKR/GgFWAlux1IakGdObjIM+MgzJAOQ2j/3FX+DE498W4Mnjd+Hwne/CoRsOoKe3XxKIQ63tCkDUDMhLJ57HhbNn5We/+f9+UTwAP/PZT2F2YRMPfuSjuLRQS36mxJeFdUFPQcqtG/xc9alJbxhEytRkFoanyHWqVuQ1QcC3AwC5jf0BKZ24li+oz0xHpBJ4zSTKAglpjq3NrMnMY2E9WZJhvmEzMZb2YsI+9Ooe37N8A6m3f5sAkFrDUgzA737hC5ij0f/qtEhy3dlprC8ubvH5MwEhP/jGVzD5+ilJ/2WZWorh/gfuw+GdHfirv/kadu/tqLEDlxflPe6PTD8D8pnvMTiEICPlwfmNFYsZSPCRMuEPPfLz+ONPfRohZPGx//irWFqcFvDmyefexI6D+/B3//jHmL02j2DIjY7RVvzOB34PC+ObcDo92EzFcds7b0N7awvGZ8YkrZcrr144kdpMYurJx+Hs34XWPaPwVat45vkXEGgMiwfguQsXhV34S48+ioZwRFZscsWs+OT1dnXh8rUxtLe3wRtyYoMASWgAlUoB509egHv8Ehyb19Dys7+KS8+/gI7NMQy8/zfhaenA3GuvSPDHwEd/Dgj1InHyuIAGTPmlH2Dv0Zvw2vw5DA4dRqCpB3X0XeNqk4sU9gKiyRQe+9Jfo25gFYHQVhnw9eMLqHeH8KH770F7zwg6g4NIJ+KoCzegraETlWIO65kYqpksECxg6vqkSKUnM1cxszSJjXQGYUdQGH63jB7Crr23ILlUgMvXiPnpKQkEmZlZwNKK8obcv38/egeGsLI0i/bOXgkNaW+P4NKb4zhwcD9eOfEKhgeH5XvzS8sC1h7Yc1iYgU8+8Qw++BsHsVqYQ7nOj8z0Ml7/9hgCt0Ww/x1DmLm0aQGAt953BKtr04g+p/zD6m9sQwgNAviSLdjapeSGLJlYDG0NjSgk0gIurqxsIFXIosHTiuawC+H6Nuz0jKC3r0MCRK5eHMPXnvoGPvcHn0Vj1SHSXjIA3cGwpP2awr8ZEHLt5HkJZWFpa/cLE41y3L/70ndw7NZd6Otsl896+5TXKyev7MZNF8qJmoCBIv/zIZFIyL3t97tkIreyShlwMzhOdJDVwglntQjOxxnkwdLc1IRC3gGnpyqsHIIhmUwKTY3NWJybl0ALSoVjG3Fh+7U3tiC2mUBTS4t8PxHfkGdfhCm66bRMGghOMSW4sTGCWCyOeCoj7MB0fhWOqs9KB+b36VE3OLBDWG5GomrqiSw1et4xrMPn8WMzFkVjWxPeuj6PPSOUs6+gq7MX58+dw6HDhxHq3CmSz8WNRQkEOTDUKbvqad8BZzaGtvYO6T4J0rFcvngWHd19cFZzkopLCTD9C8mqSOcCEkoSCZYF/KMHIJ+h4j9UqYcXfmR4jQNARrt38HV8nSy/VgigoqWsBOjI/JubnMCO3j5kCvTyXMHovr0CgHKwS7b/RnQNTc2tkrzLgScBR2FUlIvCwpM2UO/ZokggmEe/RXotEpzlbzVHAvIbTZEWYSd2d3SIjJuJxR2tnbgyPolQ4wDaychMLwrowP1srK3I/iv1ykIkn4kjEvTDQVaRqxWFYpRPX2ymsgLEjo1fFSbgqXOncOSW21DfsVu+F/OELFa5PTyDLDmraIYfQT5Ke1nIBEMlj1w+DXeG6ecpvHx6HP56ypUSGO7vR76UEW9IpkivLq9LKMziWgKRti6MX5tEf0+33KNSXG04u7j2EwzA2kHU5Lr2997utTAUWdyK6WekwNvDQOwgIkHA7QAgmX+mmLCQM2eexfWz00jGl3Dj3Q/jpjtux54De+Co96ggASPrJPvIUQITOk1wGkEyet9RzknpoGL1qCRYAtwGoKuFWtAw3CWDYTINhXUmfkYE+NTCKWW3hlWovAhroIMwANmuNcNPJbnWEgc54bA8Himx1cwCu4T37eqXQ2eO2ezgHkHAaiqjQjS8Xgu8E08vPdFgH8hUYkvuaXyULR8vI9HUCY7aX5B9HVNejSeSmXCYgApOUEQ2ViALWc8WOaPWjLWChHEoVp890ISvOZFnoVdTpliU62NCI0zoBI/XMI24rQL9neKFR5CJxYAAZP9ZdksCfKrUYgKtRv5NQMtNgE3YWzW5oR1IsHvnkeUjab48Nx1iwGRkI0vl7wuAp2XNZP2xTowRPLdlHRifPDuwReaa5evHOmaKPVMXbWEaBiSzn68w4uhzZQuWYCIxPdR4vgTJJEhEn58BNE2YCI+Z+5VjJpNEL7bL/UN/MJsPpVwfYQ65jJUesrEYHEE/GDJj/BZ5TAYAlAARK6JEeWsKcGzkq9ofUJigOpzEyGSZ7mr8Eo3XlRwnWXLCnS0KMGaYX5KWSTYwj0TPK0WqT0d2suNcnNMVhKUqzVPkoDXrKeu6a/YfATn2EQSJyD7ipJttlYEnPF8VCsS5KT0fVWDPyuqSSICPvvNWBQAKoGAzKGAqqFhWc5IuDmZWu2V79fuDyo+Tqbb06xOAUQVtmPOUhQ2dRm7CE7mTGptPJQkbbzKyreRzW8aELATYQH9ZKBBbRS0Hz/N8FeuoUtEhK3bghjYFRsotgIkGaSrqShnQwDCCpZ1RgyqQjwISDXNNQtPopSkMTnoMe7aEfsj9WShYkl8SsQwQuIVAZJhvtvmenLcGAMn1JjBEmaophsktYBqBKAKuBHtkQUCdk2H18TgcdRUBVFObm3D5/Hjx2Rewb+9uDO7aJSAeJbP2c+YzgufG4CmTcKzuIwbL5KwEWWH3MRXW2BVob1IDEJvAFgevhU7VZeK1MJJtRdnMqf5ACDEEsJw1Saq+AFu+Y5iZXIhgIxAgz/YskMWEIlnfXJBRv2fC9uyKN1OXIjPX4xMujLl8HgtIVt6NtRAcI59VCxmqvgVcpvzWo1KKCQwa6zjiTHxtQlMJupljIThO0I/1WNuvOlViSWTu8rnNe9nJxSZiCRyb8vnBdHN9fwiorRdU+Hzxkd3PR7wGttm1yOLZNmIP+zQ+W8VrlO2GycmoSvqvFO29J23LJCfrxX77BZGFMdpmiGq2DIZ8EGTnfi25sSRAK3B+S9FMSsvrlPc+/7ffE8xDMJYR+axYrJABGGyIyLPCG/CimM0rpqEsCKn7VpiQtNygzLrCML2CYkI/c222WmIUclmZYHrDHiQ21AjfpOnyX5OAS4CN7B19ZdTOpbHWTobAHunpPy1d2NBSjezWXgkE/1yS1lVEiZ4OTo+AOCzZUhkBmnDZiqSoVGiwaXdEEGQHBS2vZQPig5bA48kXn8fhY0cE/PL41b6YVsvir1O7Z3x9AAAgAElEQVT/EhSjvFUanw4ZYRIvi51NyL8NePj/BRhuBwsNUPh2PoWNQack67KQKSj/0q+DD51CQcJGLp0+haHeAbz45BO488GH0DG6GzlNIaV8OZ8p4Fv/7fO4fvkc7v6lX0drext6hnci5FNMGguQNTJuRx0uTa1J0vDe4VZ8+Qt/DWcmh//0p59GtlJEpG8YTz1/RhKEWQig0keR4GaoyQevgwk1qr5MCjAHnHbTavMZA1bYlpwe9RCW8+PqLVd1CkULrBM81Bb+IWm/RMBtwJ/IcHVRD2Q1nuf+GM5ByW9je6swduS3trP5TGy4/n17grDZr0X7l4eeDhHR52o8AAkA0pOPhT6AlObSw+9Tf/JxdX6+Nng4iWPHsjwhQSGmMNQDHcrzzCT2mr/lveUUoie+D1c4gpJXbde0cxeQmBHGINmGDA/hawKQBAmbGyP45Gf+EqODPfjet7+O3b292D3ajuOvnsPwkT0S+kBfwL/8uz8SqWegiQP/BH7/3/06Tr2exsGRQR0YkkdnZ6ckrbY0NMDnCWJtbhHrrz6PTGMX9t2wR+S3fq8fVbcT3/jK1wUEvP/OO3HywjkkY5t46OH3YGxyCnuH+xEKBCVUgWw/n6eCtVXFwnFVYlheXIQPEWTSMUx/72vi9cf03pf+6e8lOXZHJIjLV8YEQBy65y5UwwEJq2BZWVlFu4Qe+PHa+avYsbNXQLvJ8etwerxoa25CspjAqyefxVeefAyHbh1Ga6RBAjgypaoK0ciHJBBkeTELgmY3tu8WINBeLo6/jLnVafHb25iawgb8cDdUMTTYD0/EJbLi2EIe+1qO4QOPfgBzlybQ3TeA5Y15cTno2tEKlD0inb7xllsRjy0i0tiF+OamAIG3vvMWXHtrDA2RJjnui+fPSlrz+NwCXn35RfETPH3qNAqJDfzsx9+N+eRFLJWiKGdSOPHYWeR7q3jnzSOYXYnj+NcvYfDedtz9ntswdu0aLj07Ld6AjqDqp8kO5LEvX1FtMdTixdJUAp0DYSTXc/I3CxmBDIdp3BFGKlnAodEhHLvrCO7ZdYeEyPzoyeP4iz/496AX4FuvvoGz5y7jxtuO4anjX0dbw37s6+jHHXcfxQ9ePYMff//L2NXfjn0dd+BnPv6QSDGj0SQ+91//Fjfu7sRD77tP0nkp760Wi5hfXUNzUwA+lwJrE8k4/IEQPG6VAFugZ5v2A4SzhJXlRYQaAgj62pHKJEW+uxFfF09BV9VlbV+qJrAeW0dPay+yRXrJqIULMgDDfh/yxYrIZclGYx9HMInAQjZbQjy2Iiw0ylr7u/sESPD5gliLxhHxt4kPHddByBpcXd4EwzMYeEGgjYULvezXyV6jDyDLWjQG2uiW82UM7u4X6eyO7l6sRMsIeZ1WSnApmUSllBYgyB/049psDLc98HNYy6ZFCiz3wrVrIhkNucpoDlURCjYRRcP03JoEhDBDdWZhQrzk6HtIht3lS29hZKQHXGRlIAv70tjmpgRncNJFwKzOpdoNWXSdbU1SRwQImbjb3NWHmak5tERCaAgpMI12APxuU7gBhVxaJv+8rrPzSyK/bWaqNoMdtMSawGA4EhZwb355WfpsSpGFCUJwp1hEY0MIsc0kyGSiXxOvg8vhRL5YlnCYC9euoq/DhUI1gOvT6zi0d0BAQLIJg343orENrCxHMTQ8jJWVNUkBTMY3xAtwuK8HcwtR7Bzsx/XJaQQDTswsrQiTMprMIhjwo5xJI5pQq6cE6IruXhy75ximUk4ByuxeeCKPrYMEeRjQj4Cfq76CZFLZCGQpKUqty+unfvg4bjt2WMA9Uw7vUT6HlMrzPiTgtbqyDG+4BVNzswICMviFyc+N7d2IpX1YqzhgEn2FBciyzZ/QHkrCj+0egRxjWN/T3+V5GTmwPQTEfJf7M56C3M7OALQDgOa8CATOzizi9Esv49rZN7Bj10587Jd/GcHWJpH/kt1FgIeTeGe1XuwbCPxxoks2oAqvUIt5BMNYJKRDS3Y9lFfqSRA92/g3C8Efuym8YT0o/zSOuRQLUDHbdJohxzFkgBlPUfMJF8arKrzEsPjoAWgx+rYBgXK42wzBt78nsmE+KNwe+BmIZbyFNGAl51AqyoIa68OwBpn0S/aKYQSqwb5Kf7Wn/horHsMAoSeTOjeHAIo8vnyhBIcG5Ph79gATs8DLvtBMMiXko04BXiKq1G3OGJnzekpwiGZqcuIlwQSaSSfhHpplJl+tKn8kAV7L9LyrpQLzWMkA50KDyNx0qIDFhuIkUXzLGSCiPMPkHGjGrydyxTITSmnWrseLZKLZfP/kEDh50sdJQMcwHU24guzUQdDRpSZopmhNOMexhWrRYgDK8WnNOOvcug5EWpycjCo5sCnmGN0STkJfOE76aNPhtvwP5RAcZMK5ZcJuZHsSGsNFcPHcohyPZvzaU8pREYCebUcBzwR1CTBouTQIPCkGooAA+lpKiIfTIQs0nDwW8jnLW8swAc115LlIO+Vvl5WvlTCK6PlHGSVBNdCvK49sMYdQIIxiriD3pvF0M/VAGauACNpj3rABCULJa5v3lkmJF/mqeH+p8BwqWIykVuapBVoSleDgPe8PbiEckBFGAPCuu+8TEgDBTEpgJRhF6rMgPmsEuAkYGJCJ/xLkM2QPCcQpqIAW8bojY1EHj/DcyBQk0GOKkQYbjy7Dlq81LMXWsWxTzbzFALG8tyTtk3JkJZsULz3NePORJSpgoGpjRvLM8zJAu0kB5iIAfRkl+MXJ/qPG7BK/Ny6aOMmIUkEq8r+WWRJgE+aegBSKpWjVUakk15tdBwE1k1ZMGbcpteAg5XXH9GDKgS2fwiJ/XwfDkAik2aAG5CNASKYc/zZjOu7bMBP5eiMWE+CPScAbi3G09rQh0twoTF7DnqPE2Mh+VdK3aoeGzUZeSpGLbgStxeutjGpVsXrFK1EDOxLgo9madh9KOSaG3uhFCYL+vI943SzmOp9z0oepOlRhQbWgE6kz+uKSRZ5Nw+ML6DAU5bFnT/c14LN8Rads8xyNX6DalV5kYjiLsGkZOlLzMjWpuQYslnasx83CGpX9so9QmRDWZwTsbGxUAwYa7z/Kb9knmkUFdpX1blp/qDGH9Dua6cffpC2BMPZ0oXyW32cIiAT96AyQgNen0oHFZ1a3e8OrYp+u5bWU+YrMWAN+FgDIkCAJWWKau7HcoJxXA+EyTqjJitWxGaUBQb/a/Wb52Ir9BNOPDWNfS6fZhowEWJ8XF4+YrM1FNUkEt4WjWM+JTFZCQAgAhsJNcm1lIUaCzmxBNRobM89J0/7IhhQAkJNNAmnSOUgiV1nYWvxhynoJoPGGl8Ab/b75VwZhuoM2wJ+94zKR9vKelvrK79jkw/YAkrpqQVKH3byJhHZZtQBAc0zSYPWPWOCfyC4USCPJKVzrZFKxDfDiuZx8+bikAIc1IGOOVT3kt4WZaMTcDsCRhUcGn0k8tp+reb09+Zjv//8FCu3BJpQfG4kz93Xh5WfkpwjsNTW3iJ8hmYXq+NXxEehkavD97/9FpHMJyzuwd98BAT9N4SSOfotXV4o4+S//HR//6Pvx6d/5AyzOz+GBBx7EnY98GPm5Gfh2HxJJtAn1MOnJlPkSACQAafwM7UbV2+vHgJpmAPkTvnsaCFRtUd1QsuKkb0JJ/NXUZ6H3amNt481jefdpma9dxmtPDjbbc/92ObDdeNgwAe3HaAcR7SEgDN8ge894AVKyy5RfMv/IVrLqezMp75lCb0CzDcNXTOF3zN/cRuohUG+FhmyvV4aIMPH3H//hH0Ri/N4PfxSjfqcAgEzrTa9GsRidQffOPpw7NYnOwQaRkvaOdAsLMNLhw6d/87dx7twKjux7h+x+ZGQ3NlbX0NnRhcnlBQw7irjw3HNwdXag5eajCHoDqBQcCDcpiV1saQVPPPcM9u7ci2M334jvfe9xdHZ14R2334rOlnZJ/aUkd8/ePahmEhh//VVMTE/Dv5lGGAvIdh7BnluO4fRj/wXBG+7DsYfejYnp1zH+1NPocBXh6TyI/mP7UN/YLSm5we5diDgrqMazyJdy8Dd4sBHPWuEcZCQvr8/D56ji+Ksv4F9+8GUMHW5Dx+4eOb+Sy4GABixKOSBfTGP2+ibWlpfRFPCjr3NQtoturEvAxmqS/kwBtOwIIOj2obm7mcQc+N0BePUEsZIFZt/I4yPv+5gAeayT+kBYkoLppTgxO48Do/vFl5DA3nDPDpy/+Ca6+wdQzMaEMcgS8HgkYZj1NzZ+Ca8eP4Phnj788MnH5fNP/dXvYezySTx9+Thc4Txe/OZFuBLA0ZEOrDpSOH9tA8M37cCR20aQTiawegU48aPjOHrzXlx/5hp23jcC724n/NkQTp94E8ceGsWpJ65guLsHqVAO46cX5PtMSz75+BvSTnYdasaz/3IBv/Ybj2BX5wCqG258599exJ/88a8I+Dc/N4WvPvkkHjh6B+oifjzxzJP4zO9+BIcGj+ATn/8y7jjUheX1t3Bo90O4/6GbhQlMidcX/+qz2L/nKN73yAeFqSOy3VIG60txNDSG1cTAWScADv35fC7Kg3NY3lCJx50tfYDTh4mJCfl77+iIMn0mxb5EeWAVXu3/x88TqQzWV5YxODSIUj6DyekZjOwaFvYLQ0LoQze/MC8y1ehaFPHkJkaGdgrjj4VgFpN025rbhcVW51QgBMvc8qb42RHkiifU8VE6S2lxfDOJ5rYduDR2HsM9A5L+FwiHRbpC1h9luGQMrq3kJX13ZWEdfQPdSMTTcPuZYpnD5mZUfPGkXSYdSBad6OoZRKS5BWdOnsK1mTn0RYCjB3Yhn4ujqWUHLl25ghsPHrY8+no625HJEKADhoeHEV1bUD56wrRQT1YmAPf1dcBbF8a1qTH09ZEBWS8hGwT5rl6/JkCaCUdJbCigjYXMPAJ5BP5aOiOYmFySEA8GrzB5lURuPq4JNPL/SFNEJvWZXEnkymQPZlI56ffHp6+iZ8cgvO46CesgM5IJvgaY5O/V+4JojTRiLR4Txt7KZhIhfxiNTSGUyRiolCRYpKe7V/bJiRqvHyejszMzaO9oht/biES2CL+rau2bvzM3P4uB/mGsRdeweHUFriYfUoUqHL4wEqkU+vtH4GyOiBcg5bIsJtjDpPi2hZrhcVRx4uJpdHsacO78C9hIVjHU34FTr5zDvQ+8E9PzG8Lmm5u5jMbmdgSDLehu8YnMLuDziqdkIBREJp8T+wZ6SoYaIjj15gwCdWW4W5pxYjwpvnsEAO1MPQPOWcdmtVbFCLR/boA+IyG2S5SN3JmLcAQSTBjI9pARAnyUpVMCbAcA7eMoyuMK2RzGr08KaN/R3YX8RhLP/eh7uKGvB8N33osKzduF7euWwS1vFJEz6vbPgXs+uSmLzQIa6kK2gB0AlMRUHTZhgDzD5KMPkfFb49flfR0wIh5FMgHmhNoWLMLJgf4tTvIJQrJduT1+5DXTQMA86Su2Lljbql7dK3qh1EoA5psc/woTouYRpt6uTXwMg9Ck2BqwhWDOFlYbF9O1BNNiLpBJRT9CgonFsoCfJtGXv0NAlKA/J3OcDMo9RrkpcSxhmtUSM7mwzgmHSPL0uZI1J2w6TkK4vfbP4/Vj+jPZGOJZWO+yWICSwEyGmAAvNC7n87gGvDIshH06+z71fTLGaiEwnPxxok/QTK6jZtGo19WtcmHD3LIRMEx9mmtiJIg8JvEMFBWmQdTV30ouS7+3vLQPMpB4HXLZHDLpJCLNTbKNCToR4IUelMKi4vxE4WwEADhj5H98jz9HsJ9sKgMc5HNpScY2TBaCptJTOxiAoBNKNfPPtDETOiKpwpyci5dYWdok3yNwz+tuhFzGY03SucWrryoswkwqa3llqp9UzEBTDAhIhiDvccZamHRr2caES/BbDFNggAbyiK7FEIwEhalPhMpBtg7nbgSXOHn3uJUlgyRy5pX01002LwHckoC4VTlWmxKNARraz9IAXXLtbJJgQzwQL2+vuj9NCrCEgNx2F8INYQ2kqVAa1b4YpkHGq2IAymWTW1Ix8shSJGhgQky23+u6EVkhD5asXLwgFTNQpRvr9FRKHw07j1owQWcpieWRKNl4gazEsmLmWudoGGClEhLpNCINDfKZtDB9P9NSgACpV5hveQswtgBAywevhFw+K8C79A1aTmwtpGj5pyTUatBdEmZtjF4jAWZoAi1XOL7z+XxyrvYwEGEOsz2TBUsQg0xKYTMqANbUX63haZaflo5LU7MB6QaEkvRYzivzVBpkMXtlBu1DXRIEUueuRzgUkuRdIVbqdHZKfSUEpEgpKmXNBMUUsCbyYLK7CMAScHfVKz9AXWccR7K+Pd7a/Wvk5qZeDKAnadCaCMNzJDjKQlDNzmaWZ4FmFhqAUZ2vqo3avavCUKw5raTLq9UHEwZi6k8wj4qqM2HTSd2RjEOLDRWuY2dRy7HbQjussCCdEMy+ze3xCotUQE0uxBAsdjrF+5qFQD2bIFsLn7UCruvkXfoBsvgI+BGIzDPkTycEa+YnAa6qowpHlX0tBeT0HaTFnKo3tjE2RVpKEDSjeqBQLgkTkM8yspLFU69cVEC3BoithRwGyuj+hGxTCd9gaJmVd6HatjB763g/Ga9Z/ZzUuJbFOCTL2E3evTpOkxSs2oGSs5ssIvEI5LOfv6eJX+aeJnbBc1fenSowKJXexEvPvoC77nkQwaBPjpvAn3jvStsooVCgd6kBLVWvzX2yTfD8BAC0a8cJmplCcK1YUUkqdtaYaghaaqBDQAwwYla3uA1DP4zvn0kV5vsiKzYoqI2VVY+ioPBMTXTbtJcE8wxIKabL+rcJSjrof2cSxGiCWWaFKvDSDlIaj0ICgGQAhiKNVrS3dcICNimPPhZ67xk5Lpl12wuZeuZ9s0rocqqHZq0ob0B+LrJmsgeKeRhZcm594aeGnVBquz0F2c40NHJk7pMsw90tNdT36npZ/iZod+HJr+Gl738H8cQmbnrPxzB4yz3W4RGY5D7Lm9dQTCwJAPjl//FlnHj6xxIE8of/+U/w/Asv4EO//wdIF0kmqP0Gd0LQj0w/1pOd0m4+47+GFeijZwQ7I97o2u+ATA8WX7GELA1RjfxGG26bTsYcsDUIpkRDy31/4sLoN+zf3c4ANGAg/91y/TW4KMdvQ9G5qmsCRcz2nAjRZ5AMwPG5CZH/Go++twP/+D2Cegb0s85pGwhoBwx/2rkZcHBiIi4MwS2pwL/1mzi2qw1Ym8LS2AT8/ircHY1ocrbj4tXTmForoxq4jm9/42mR/8YWErj5voO4b/8DGJuICjuQk0xKVNPLszi4exdWF6exdOo8dgzthOfACMLN7XDALUnf9hJd38S/Pv493HP7Xahzl/Gt7zyOD/7Mgxjar7wmi5vzKF5fxJunVKox98cEYXpxLMTz6Bnsx+oLz8pnh++6Aym3A8FCFdFUFtXGRmzEEkjn8xKUwYARev3NzM0hv5nAvtFhOOvceGtOGcQywXY+dgWnn3gVP/jutxEZdsIR8WEtmRYgry/iQ3t/t4RjZDSD2eMKoJSqw/iFBWzkl0TWm6imxA9v9HAfmltaUPYkBfgjc5DgGktYolEgabtnT8zhw3c9Cr+vCV0d3QiG/GgM+hFNxVAHj5JUN3XLYLalrQ2ZTAzJjQyW4zEc2LcTs3Orwgo8uG+fxWJ8/eRxkWafOfOS/M7vfvJTePzFH+JHL38T7QNezF9bRW4yhxtv6sb1s1FMlzct0I4SQQKWBPge+JmDeO6bF1AMA3f+wgEUEx6c+NEZeX3ye7PoG2xE3pfDzBtL8h7L8ccvY7CvF92HO/H437+Id33onRgabUNorhdP/9ur+Nxf/rZsl9lM4HN//jd49AMPoC4Ywte++RT+9vO/g4Ijgt/63OfQ2RAGklewuu7HZz/zuxjq6RDp5hf/8lO48+H3465b3iGr2NJOyjnL6J6egBwYZQvGTyQlnxUyGUnrbWpqQ32dGxubilFKpqlhzRdKSrLz1tUJdHe0ork5JMAUUFAT6irBoDQaQg3CQL549SIO779BVgSdLgfWVmMiQQ0EApjWrD/+Bo3oyWJbXFhGZ2cPCvkM1qIZhMMeAdHIgKN01OtxIr62gr7+HXA6a+w4AgbKi055SgZDEa6KSYCFz+tGwOuB11svfngE69roa2iTVa/GElYy8M7dh+EO+eDz+rESjWNm7Dpu2jOEXG5D0uqrxQoSsQQGd/bBW18vYBjZdC5/WXz/mKzc0Kie+9WCH/myA646L6Ibc9Z23voI3M4CEvkMPHU+OOo8IoslA29ldVHYeBwTpJIpYU6Spbe8siZ1R1k265aefCE/vQHrkErG0N7WJaAJC+uPr/kc8TidmFtYkjRfPosj4QDoVRXfTKGzo0NYxPT6Y8IzS2dnl9TN6XNvor9nD/z+LNyOojD6Rvfsw/gkz8MnwAL9DLs6+qQOujs7sRZbl6Rgyq0Z2sLiD7aiKG0EWFhYwdDwLkxOLaDOlUbXjlFcHZsRL8AXf/w0fI0DeN8jvyAsTAJk6mRywvxr9QXQEHQJ429h+irmVhZEnm1JdzX7T+6dZBZtHc1obgiL1QKvP2XiZCkuz80qf8iNJQmVgbMV3sZW5GJr8u+J42fga2hC15494v+3XaarDkoV49Vnf49g3vZiJf3azoUMxoV80UoZznDN1e0WvzkWAwzy9YtPPisAYFNbu8WMtB8DeRISasCVbi3FvX7uEr72xS/i5nfdh4fe+x546smuU+OukJ6oV1z0lXOiIqbaSq5rmb3rMBCy/kwxycFy7jKJVQmz4iPIlEoCEuCEkwCD8phz686jIJMJhxyfYRgaKpeRHnNSYcA+bvPTGIDWqMluQcLJI1lK+bSV/muOmyCNYQxyAiXeb0TNnWQmOAQ4lIlUvWIUVahzcpR1EqLai/JaImOCygkVaqLqgYmGBPMzFgBY72FIW70CJJmSqX2WBEgjSCwBJirpl5NZgrImiZ0TDRZTR1TakK3HiYgEU2g/VfntejIbeC70z1MSXh4beUQsZHwQSFHAB5MZGZSiWGyigikXRIIn56cnW5KOq9N/mcIoYKUeG5pEXSOPtCZdmiVZYmiIrU7VMdTCVMz1EGkn1Uk6zdew+sx1MTYz7OdMcIzX55WJrtQFJYJepsxzUsbJnLpnFFhAGaZSwdTaLVkcNWCL568YV3q+I+wj1RYIhJo0YGsHwioyMkj1HbMPSuEpLTTyUjk3DQIYVpAA7uzKxNdRybrtDFJ7YIv5TdYNmW3crwFOCYjzOHlmZADy3mXbSSXWkORzraPdIoOUK04webPey3CCsgRZGFKBgIAlEjtqhW3EgC2GJWWM9vkv53IeN++dmiTUup4VsrjzKg1Y+3BFN2ohIMFQzRrFkuRJX6PYr4oQU5V7T66jeFA6BQAVUJfe7BqYJRvSkuzanB9tp6LCPfR9ZDzCjKjOep/gEIkNZCaxnsWvU7Ht2K8TDJV7TTPT+DqRop2IF2QBWgxKzQLj55yGs52QXUi5NQEKymAZOCGfi1yxtvAgbcjBvoQBBkoSSuafuc8JirAfISNYUn2rKqyFYD6lt2SsEvRlwIhJM5bgD+0LqNJqXZb0l8oAdsfC9lWx0eret0A3BWyZwu8bH0N5n88JzW4j+JPP50RB0dbRgoWZWfEtvvnWW+T4TbgGQUATorI9dVcxE5UfqdQ15c+SMq2UJAZ05hEZJqcBOXmdrIR6rZqVdFlKwu15ChoANKw61e4Nu5rwGpluKmhFmN/sZ2mzRsBK5mPKFkG1hdq149/qGFVaOmX6xlvQWHLl6eFa5xB2ol0ObQBfMtKk1DmVNQvHDuI7WrsGBAlFfsqFJXn+VMVz0kqPJgZArz1J0OVr1bfxHIxFhaSTmwAbHmuRCghaGDDzoE4W4Y0cnEQgMuZIJOMiTbbAhSMNgtF3la4CemFb2LFULHJRgqQleaYoBiLZftK2KJ/nNsJsVKfLvsQOAho/XtPuzJKgYgGWLesIfi4MQJGm1ywDDOhn+mHj4yhsVQ1mWhibYR1yrERgmD6YqEM8vi4hIHfcexfCvrDgdPwtSVwWj1YS+Pg84j5dcEuAko0ZWC7D8fTliSofqqRu57IxOZ9gUwccde4tTED5QId42Dsus0JovWeMim1MQml4YoaqUj+NJNf6jpai0qtLtmUPqqNeM1nGWLvg1XJPQXFtHi3cLy9uta4oK6dkfMgKkpWGoq6gkgYUhQGoAEA1YTcPdP4rEdQa+OO/RsJqACyzEiy0YDe7SAUQmtRggn/yvXJJ9lvn9FgAIt/ndtsBNPO+NBQboGhkyaaOCBQy+INSZMqQGWhivPgI3hl57uUn/s6qVnfHOxHGdawvr2JtbgKjR2+Rz/g3P2MYCuW8JgDl9Se/jQfuPipegPQBjHRF8D/+5iuYml3AyO23IaOvbas23be3g+3gHz/je9HoJjxOB1pblbE+J90MBmFSnH3Q8xPmuG8TvmF+z56Cx/2ZZF57qi+33bLPbfvbzig08uO3AxWt1RTdqdhlyAYAFAlwWMn8+jqCW1h+BtCzM/oMC5BgIOXB29l/qs1mt7AH7fVtPj/z1GlJDg4PvUPARxM60kopxtoUNufHLc+2b3z9Ozhx8jLuvv8BPPvW9y35amljBTuHb5CUz9JSK/zeeuzZr8CfgNeBimsZztNRTJTKuPfdP4tkJolIv5Ijt/gb8eaVCzh2+GbMLs1L8i7/JmPtoXe/F/PTlzB55iJuvfUIUlfG4bhyAQ1D+1Dp6kbTzbfD767DxbGrOHjwILLeIHy5FByxGCpev0rgbaLnmxfXF1fR0j+AAFcuGc7AAIO1BQEhCaLRo49G8AQF1zY3gOQ8Zk5ew/df/Kow4pr7miQMY6VQQru7HvGNEtZzOQx3BQUUXF5Nyvt77jgAb4fTkv7bpUgAACAASURBVAbHF/KYmJyWc82l0tjVO4SmSB1iGzHZH/cTaaqXkI2mqhMbnIQl+/DIhx7F7n170RKOoFwpIJvOIVPNSnrw9NisJL9mimVh+F1965KcPydYlEjyPZazb7whASnZVBEnz50UUJY+fWfPvIZf/Z1Pik/g6ZnnBag0TD3pfxI57Bxqs85voLcRU/PA+SsTuOU9R8QfkOXo0S40DQzg+afewMO/ciPeeGYMnW2dcDaWceapcdmWZezknMjECYA+/b9P4KbbbkQwUEUqrdKGP/XbH8fKTA6dwRT+51dP4F3vfxdyiTReevY4/uzfvR/5xi784IVncPnsNdz60Hvwb9/7V/zRH/4a9g31ii/kV77013j4kV9EyB0QoMznq8fk9Bw6WhvREG4RMBBwS8gHwT6f1ysDf1l0IIBPz6h6hwy4uWLLQrlwIpNFz44ueD0BZNO8l9zK+JeLMLmE7Dfc0CEebFJvRAvF99MpbL9YdBWd3TsQXY8jrJ8XXJ2kPyAnsQS2rl65jN2je+VBy0Kp6Csnz2PXzh6gmka+kkXY4xfgLJtth8+3gs1YEV0dO3B1/C3sHt6D9OYGHB4XIsFGZHIqmZR9JJmFy2vqmVzIVsTTjxLQhsZmzK/MorWlD2fPn8Ge/Ydx/NWzuO/dj0q7vHb1Mtqa69HZ0gCvsx6BYACFIllFDmHYEVwyAGQ6l0dbZzv8ThcWFtcRjgRQKmREAkwvPYKB9P8r1CVk9TaWzKHB55GAD3rode/oRglOAeTS6TgamSCsZbvFfE5YnvQabG1ssSapVQl5Kck5sh7DkQbxcRE2+uaGMAXp5CJ9ONMGg0FEY2uSAMxCdiBZg+l0UuRsZOf53C4BUbl4yHO0FzIhB3oGRcpNj8Cenh5MTl4TpibBVRaGl7x1ZULOp1jJia8gz4mAIbcjIFh2eH9Cgu0KMsV7BGV/xAoEqaST2B1S4B/b6Ruv/BCx6Ao87jAGBwdw4sx57B8eRKaUEXYyZcWjIwNYW02gvbMFucS6sP1MSSdTcs293ipyOQdWskFUq5uIxzfR239QZIGrwbAl9bVLkc0+7Iw9vmdYe3ydSip/zO2Fk+DGfBLBSgGVAj3JfPjhC0+i68AtEu7BYnwOzf64LyMBvvPBe7d8bqTHBAzLmilXkYRAshSU/x0l3iwEqMkOpEx4uK8PO2+6ER3NyvKh3heQ9kFgjiEznCxI+AGZRSUlJySLzeWoyjjDSHNk0C/2YRqU0koS+zOf4A2TbO0TMoKC/A6ZhSxkF2ayGQQDAZm48DWLSQrm5ICgoP1vU7ci0bQFc1CKmUmnhDFGv1fKf+lRRnaSVo1uuyxlCS9Rkmg13iTYUMpTDqqZN/SMI4vO4xTfNhZh2xBwlYmjU1gJlHKaZW1OHDyUS2mPPMMUMoCT5fum1/tM4ITs22IyUNqrWEYcI4usWLNmDAvQpOqq1GIy+KiR1zI38cRTwJUB7uzgnkl9NpNRLhDw/uXvS9gIAVsTGEIZc9lhgb1y3WXiq0BjkXg6OYFN10JbmNgsEloln7auGQEPsvI4EedkUoOakqKsQRd5j2Ap5y6idFIgs9RPlSFIrIutY16eo8w7Kmrfqt6YLkl2lk431lIzE3LC/ZEtzTbJYhKqhQ2pTe3tYJPaXrFd6I8mZA4NNjCJWuTOGqiStiQsReX3yGtHBqywBzmfs6Xr5jJZxRLS/n/cnuEVckx6omvJgDWzh3XECT6fw4VSFoVqAT76vlIJINZlit0pDBhpUzUAVNqhBoWFoKHpdwS7TDHMeH7Ea8w6kUANvR9O9AmeCRtHe5kJWMY6pu1FPCoS4NtufSec3gA8JpXYph5QIIAO4DCHJwmi6ngp/RVwg6Cs0y22I3xPBc2oaT7vV/J0uS/xKqTfkQBCSurJ+0JANwJxtDQSqwGduqqZQUwXFhdCAnDE4Zg6y4BNYc0qNiBZbYV0DtV6Mq/IKFbt0Xjw8bXca9oqy85octUriaMB9sw9TtCnwN9iG5cUJi1jNF5jwjB1CcPKACYGBCxkUsI+Zfq7FVMrN6aKrCVQJgxELXvleIxgBuvAsLXUMRfhDwTEz4/YAOvO+BBuC6yV81VSWoaP5mThduzyFbR3diEUDCCZSmNgqP8n/AXtACD3QaYX+wUDAKp+j2EgVDS4FcivQ4nUpdwqgTZt1IDR3NaAPnz+iBelZoEqxisXCQg6KdZY7bwU7dTuscdrI8EZGjBTiyEKcDIAoB0kFUku26PezowFeW2pOmKhHNsAgHId2S/w2WHzrWOKcZI+68wk8PlqYSClsoXXSJ9Ghialu7RecNBDT8laKbGXEBq9GGfqaHtqtTkvjh8kwMOw8e2MeILakljNMFrFluM5W+xtAoCK4imFPqsEE4U1R3Wh3cpBH4iAc8LEVG8YoNGAfwT9jOefgLu8XmT+a3KbXXJvujI7q1PYj2DAiQI2KVc2voDG/5GVt126K8+YYhXR5SieefZFPPDwHQhHmhQLUhNyGJqi9s+FExWGYo5B2KciHy/C8aOLV6rF2CYmZqcQTRXRHHRh98FD8AZDqJbp1aCDE0xSL0/OqRJUCFhVslztU0w/KUaSqc2ZzUX1uIFsmpKsGjuOgJykBbMxyGqDNmU2XypxcFXQSa5bg0QE4aRxsb7pqpWCnBBPlCzCiu0BzkbGh1pdOY8TJ85sYQASbc1laAJN4QQd6moPFCOHsZ4wYFqaQ4I2TKE0ibR2AwJKh1OnVlJZDHjI1wb8M6w5JvuaejT748OAq2aOKmUtehWm3iEy20ymIHXN80nncjh74oRcL163kT17cO74M/juV/4FQ/tHMfHmFQH9TCH4x9TftZVVfO2LX5C3Wzra8In/8nm097YilSzh+De+glDQhXJzHx77k08gnyniscf+O/oGhjEzNY49t92NRKWCYCggE7stdaUTjmt1pV+VirJd0KWYfhYAyOtm9+DTcl92XF4dS2+2t/z9bFLgLb9jS/W1JL9637wJcjT51uloZoAm+zZpQnbWn5aQm/3bk7+MT6H9t+0A4NDhg/LRdsDPbG+X9fI9AenIgmOimZai8u+Ew4HFeHYLAPjTAEIyAOkHSPDRDjz2tDRh/cxL2NHkxuJSHuMTc5iPrgm4179nBx77+hdQSpdRH3DC53PhvQ8+gPSyH5Sw3nH7XZicnMQN/a2oW0sjsb4Ez6GjwrSRUucV4C5TqMi/voAX8XwGPr8f1SIn8mW8cuIlSe184MaDktw7triEe288goEH34NwWyvSyCHkCiMcCSGfzkhQh2Hz0bOPD6D0ZkyYc063B5lyXvbNQsl6c7MClHPsIDmI5MQjk8DCxhLyF6/h5Csv4c2Fk4iPtqBjZAdCbgeuvzkvHn+U129MLsn3Cd4RxJvW3lv9rWHs7G9BMOJAKl7FpfV1uNxhNNV5MB1blDrbuadVZMd1kVZUkYLL78cNo4eRD0Yx/8IU1ibcuGdgELfcdgdaBkNYTVbQv2cf1uJzWIr7hOVHkDKoJ2flYh6N4XYsLE+hpb0VE2+OYXBkBPFEBk2NYUzPzGF86jpiS6voHhjEEz/6Lj76i7+C6aUZfPelL0l679F33SDpvwTrlidmxbNvp8crnnuxRB5jE5u4HluR9wfaj2BxcwJHnEWsNjYJMEhW32svnsVAXxN2HOwU1t/OQzvQFGmX9+PLWXTviSA+lxEvQL5ObeTl/Z994EbcfdeHkRufxWP//GXsbxvEwKFDeOXMd7Hn0F1477E7MZfeEL/A+orqkx548MMYHmwXUPO5V07jlz/yYZGb+kOU8NRhfn4ZoYBH5CJk/3FVdzOxjpYW1QZj8QwYmhEJK6Akk94QsKyns0dCQygPjq9ksXtUgfLVqk9WNQtFSqm8WFhaEHCO8uGl+QVsZrMYGhhSEx6RKqjRPWUIuXwSrjof/dOxtLqBno42kbB6vfSjUoMNh8OJpeVltLR3CHDUHGrAWqKEQnYFjU11GL86h6H+w0DdBtf4rC7k+sSyyHw3s14rpKIh4JWBfMDVgeWxCTQOKDYCVz2z2Tw8gYCEX7Asz89IsMdaLINEIo1n33gd9x65EUG3A61tYUQ3E+hq6UaymEJjyIOVxWVkUhnxECTI4vU1YD2eRGdrQHwPGaRAMI1+TxzcJtKbAp6lM+viEUgQrsgkNTHkzkgScC6XF78+pp4xwMPnIzvQCwKALDxmyhA4CSGLdSOxKd6AAT+vR0HG/4UsgzbcWF5cRktrK3xMx606EItvyjXmRC7LCUGxJFJgsi6n5+dRKRfQ2qrCT5yeeoxfuYTO7n75u5RNCYDZHGmQxY2u1iZhIQYbWoRpaRKSCZBurC/A5fIjFAhZzEKCra3NLYod6PeJHE3qPLqCVCaDYKgPb1yexsEbjiC4Y4d4/bEw5KMpHEIhtYgnn3gKLZEygsFWePTgjJ6CZPy1NDbD56vC43VhfHLFuh8oVaY0jQBrwB8UCTrTiwulNLK5OmQcbfBVM5hemcGhw3eJjDynATUy9GhXzEUqFgMGUpbbFGlAe9jGbNGtcCWxFQA02+zwuJDJ5fHW+dM4deos9uzbhYmMAzu7OlDf02u14S2+gIUcNuJMd1cSYDIATbEDkxzocnCu0mRVv86JaSmXFfCNEtRzp0/hW3/3T4jPTWN4/yhGbn8IB28YFbkw1SXZcglhyttMii/HXBrgImCrQDzF+JOxig5aIzAlShKCdAxq0YCN3PdOSoW2qgJ4LGx/hA5UUdCcj6m6moFonaNmH5oxi3nfzugTixROqHSyL5N/DfhnvA7tFiUyUeOkSUt7zBiaC17EmBQRliwGB+gHyGLSCu3AnsyXKmUZD/FZLd+yMRMIRnG2wwmO8ZQzhvAGABRQQqOGnADKfVYqSv/M+iZgX9FAqQq6VTYP4gNIXzH9rzo/5Zslk3ebnJdgmCTQEqRxVATUU2yXWthHLam4oqRRjgrI5uO1plSWfZK9ELShPNjyG7T58lG6Jkm4BI0cLmG0cjJOxpDMCgy4YfzQtMyY43T2lWZyTCan2+ES4FX5DBYlZIh+W2S0lSTpmYEZHmQzXJAiQKXq0Hj9GZamHfwy6cY1UFY9o4Q5SymyxyPBiIaDY5gsXBhgUWbwKiiCx0HfLYv9x3OS9FYl+eM0jt5Qphg5t8h+NTBjvMrsHm+U2HFiTkk0R3KcbZK1rfRtCiwxvo0E6isMLNQgHT/n/aVFzeqnJZWzxpqxDkjSeGnQD5SzBQG3XDoVnMdjWFd2ho68T5CcwBVDcbawtwiy0TuvAjIAL1w4j1tuvgU+PxmPlKITLKzW/NfYBplSzPuEAIDIvrcGfUjaKz0AdeqrPVTIzmCsnZNq3/bC35V7S/uvir+cAKMVdf4MiSGgqlOmaUfEPkJUqRLAoMcvcs+ofVGSKuxaLnJQPix9lwKqrDZO5hX3zT6YUk7d55nWJT6U9LjUFgEEWUzCqwR1aDBfBUaUJUW4LMBoUcY0BCXpzyaXmIEMZFDrdGO7LZh5JkjAhgYuJYlYM8a4AGH6QWG6Mj3Z7bXScw3op0IbaGeg+kXed2QnGtwgm8oi3NQgAKPxJSRoxv1zsSJDmaRN/st9WBJgK2ikqPwAdf8sZlxMTCcbmV8g+E6Jf50DAb9P2xPUmHm89+R+t8I7yLouyXhV7BX0/Wj86cjK5W8ZcFZ84th/WgEWqp9UnpJbmpX8wQRnsv/kXCRVmeBoUZQncl1sDD56DJIZSTBM2gr7+G1tVWTBtFZxc8GTLPGSLNKbZyDBP7LqmdTA9yiRFw9JDf6R+WdAPsp7OcYjY008Bcl+J+dRewLy+AwYbKzG1H3CxXu9uEbpfLWsADX9WvpBoZLa8B0+5wQM45JAbbGBkmGpJy5UFApW2BD7bUMuI9YkPDVte6HAQJtfI/sNJnDnCuqy2qTF5ooYL0D2PSzmb/HZFMCRd486LpMWrIB+WuTVI5NK4Xv/+hTuu/dONHY0WvZ33J2kqTOHQ9SZNemvAH/0L5WHQUUBgFcvnMfc7DSODO7EaqkoAROBji6R/xJkswI+aFBcp31uPEwIdoBpr4YFyL9F9iuNvk5RMn16hYONjcbhBXoWEJkuShKgnw8Orrpx9U53ZursHQIuspslqGdnJJrvq3QYAgBctao9tBScyONSx2+2p6/gpbOnseuGm+H2BQRgM9JVJui+XXHQc4ErleCqhknjVVu6aPzpqU3mxG+o3gEnK1mQ3SpqkmBlvEuI0QBnht4u+9KoMYG1PD0X9MDAHBNXzbi6ncsV4Ndo9cqiAjFcjQ0giPvdr31VJIoH7r4T8bFxfOGzfwRnqAEDNxzD5loUv/gfPo65y1fw3As/RjyWE4Dwk194DLfcfityhSzmTpzA7Py8fP/PfvXfiw/gr/3HT+Djv/QxfPVfviWBI6GBHjk2Hk9WT5Z5DKw/Q1211yPPkefj8TCIg6vyehVdT6Zk9Z0ALR86OsVXbmiD7tsA5be9QPpN+/W3vAHtX3ibABCTMvwTSb9mnxoglOZIkJDPH93OCPyZ8vg//jP2778BnpGtoRF5zWboDPvRFglsAfZEBpxdxeWnnhXwnfdcY2Mz9h85hI69+7BKlqct/ccOAJrftUuJ7eAiX3dFfJh55UXs6vJIYus3/9czGD1yCOFm4PLMKfyvr30ftx+7F+XmTRTjOdyy9wHMTi3g/MVruPPQMbzr1hux+voZ5PxBNB++WX6SicBMmKbnlqyOVnKAx4FgQyOmxmexd2Qn3rxyUXzsWpuD+Nev/xNWJ2fQVXVh1h3AgXsexO1HR7EWTcHd0oQ3j7+EQzcdtlJ2+RsE8wgAFck40Uy/uTUVVEEwjCWdiQuTjsBgOk9pQQwRpsJOT+LkU9/EC+dfwVi5jI5bO9A32I1suiIAYDVXxfGXxsXz0JSb7topL0+/cF3k0Lv2DGBwIAx3OCBpuJsTUQkUiDu1P4XPhUBrCB5/PTxZr8iDyQy8/e47EA7WIbERg2OyQUCv9dUovDroocWvmBhMLW4ZbkOx1IDBO+9EvJSVEJOhXSOSVFxBDlNvzqKzfwcC/ohInj2eCi5ePIeNeAFHD+wXH8F0LiXX8vRrF/HS5WcluETO4/TrEuzB89h9sBMOrwOFdbckFa9eWhFws+l2BZDseGsNl87NI3znMPz9HRImwuL0B+W121uHtfimyJunlpPoDrbA1eRFdH0d5WoK3gY+pIPoqmvDbTc9gOULKmmYhUnBDAlh2X1gFy4+9zqG+tXvLqYuwRtohq/Oj8X1VUk73TnYrX1MVfqv1caLTgGD7IVMrkwyg1Q2i8ZIg9ybxVIKy4sb6OlRACG3EXag/KGAAHLZ8sUEGiINwnITtp/LI9eEJdQQQj6bk4mLPxiUAcPc7BQ6ujpkgkJWYTZbFoBraXUVEcqGK1Vh5Y0MDwt7L+Dzifw3Fl+XsAzlzQrMziwgEm4Tyamf8he9QJareuD1pUWK29i4QyTBkYYgZhcX0NYcFpCSn+XLQdQhI2y0uaUVAfXOX7ogjDLKe8ONYaSyJVRyGWGRkfVGcNUEXoQaGgXkotx1ZmYWfX29WIuuo7OjG15/UNh7ZNOQHcd620ySZb6CwcERSVGlCCWX2rQkufRIpOzXXQkjVVgXRuHa+ip6e3qlPlvbWmQgR5CW8mpuT/86golk+tGHb2N9CW5vAE1NIWFfNEZCwoZy1Qcxt6QYoJWyV4BXcgETmaQAjo2U7CaZSp+UQStl1rl8Wf5l4SRndX1JzpWDUqYyE9hzeZy4evkKRnbvxvjsHPbu3Ys3z17Gvv1DAmqaYAXKgtrbW8XHkNf6wsW3sGvnEOaXlhAM+rG2lkWd1w9UM7hweRKdzQ1Yim7ioXe/H+GgGh9dnxhDvacBU1cm0N9JKSvB0oD49oVcQSxGN+T7qXQGzSEfgqEGSYVmAjUnSmxTvDa8BjwPFtYlHC5cGttAZ0cYqdQ6WnpGQXylr38IK9GoeEEaObJh5bU6AYJ8lCWPtHfIvggYEtzLVxN48ccnMTKqLBqi0TUcOXyTvF/JlPH0j57Czp5WuDuasDixjmTAhydfmcCjv3C/sADfzmvQeACSAWiX0tkZgAyn4KCegJFhe7KdORw0n+f1zAkbcGFyFtfPnsSpl05JavBA/yCOvvuDOHbLTeL9J+NRjrl0SIgJBVGhHpyXqck7wTEj1SUASBYKB/dkH4kflu5z6hxVywOP3yeDkIxAeykyDdvnF+mVTBAEnHMrOW86ZbFr+R27B6Bh//F9xQiCpJIuT04h3NyMSHMtMdlGflJjjxK9uPKybwE8RTVThtPrtth/wvyhJ5dIpdTnkqrodAjTirNBXnMCcfSmE/mfTtklEMW/Obkr0/anTvmPGXkkJxS8LpS8mqRjYTjqyaC1HQ3oycKg1514EtWSdeW8dbquPZzCAr0IYmmwjwCfCfIga43FWP8YMJDMFwXOKK/EEmXc1ar4lXGfhhVo6sFcQwscsE36DBjLhXsmP1q+hQJeKU+vaoWS7dqziRJSe2GbJtNPSFF6AdofVEwa4wnF7TmJZKIw2w/ZeFLPOrzEyHa3A4DSljmZtREoOOrm+Yrk2UUvdgIDBH+UpI5SeLIQjTxZ6p9hIvr8jPTXsAu10sxiDSlgHSg5FAuFjB0CxmaCqibOqohZvpbgmzqxwgf4HSPnEwDC+DQyjVItEvE+kYRnW8OnB5xJ9zSAnqordT8aRq8sLJE1L3CLkZKzHSr/cOPJx+m0qgOV9mqYPSrVt4z1zQ2cOXEct999r0hqKdm2p+1a39UTagOgyfFr8Eeury0gQPoQA4JqHzFhAdmkmbSCIUCkWI3qH+PjRbBeihAYah6AfMua2wqQquehuq0pBrECO7gvA6LxXwEHJbixJIAN645WDKxvthser2EJSoiFJrXUpNAEToTWJUCDAQCt+0sYlcpjUO4rBnJW6SsKme8TLBIgxQbobQ9nIpio1kmMgo9wivZfE7t/5Tlo9283IT2i/tMNU4WVsL0oFiBfp9MpEPjze304+dpJHD56I5oYPKf3T+DXMOZMSIndA1YIi1ppQnCRbZThVIFgcIt1AuuDCgDTPthuw0H6xPI9Ho+yUiAAyvMwCx/mnM2/BAB5L5oFFyM3fTuQVPkEGtBdYSOSWC4sPsWAFpa2fqZJGInPLTJtE+xi2qYCupXMm6/Zv5jjELm49lmVZxJJT+6a/HpLx6gl8lU+j9wM/6T8VgGR9JA2Cwlsr2LpwbBXv19k9SZDwr4YQJyJYBnbl2oHQCZLVjSs0A/iNrQbIBDIQuBM0up1GI7xwSOYa4I9zDEbQI5+fHKsrCtJY3ZtYfzRz5qKIMnNYJ+iAUABInWCvNSvl+zMWt/N/VM+L6oF7b1oiMwGxyBQx2MkU5EEOd773MYkn1Nmn8+krRAQpgDbC5/v7AEEuSLL2KlDSzju0L7HXPQSAHBleQmHWtswMzeDyU3labXvhpvEH4VMOsp0WMzAnSm5vMm40mAP+RAAUFa+bFHdDq7KGEBOll8sP0EiwMZfwFln981TdEtThNHHxDztsSMrdQQjjZu42dCmQzchINYqQaUowSIGAAxGFJggHTSNPm3gI8EsgndG5iudLdTx5cSHqgYWEgQU5EoeghxoksqsJMBFerWIJyA19e6aTx73Ve9Snnl6v/wev2/Sls3f5hj5Psd19rAWflbO57C4vCrsv+jUHHqOHBM2YDmfwBf/9I+RWF3Bo3/wZ/jOP/w5ihsJLK1kceye23Dolttw/uxFvPfRj2J4dJ+kz8UvnsWPn3seH/jIL+G//tHv4o3Xz4gP4J/++Z/i//rcX2Pf4SN4+Jd/HZ5IQI6zoOUWrK9KqZZebFKBCfjZPRWtyyRSgRoSb0BAtg27bFcv2MvXDE3Z7jVgQENLSsybzh4SYpdc6IGb3GAGWNOdgwmOEVNgt6v2UOF29nQeGyBnBwIJAIb7BkAG4NuCcuuLVvJv3669ICC4NDaOb33n35BZncL1sbck7XPw0EGgvhOPfPDhLWDi24F/29mE2ztcrC/CvXgdPS3tWKkvoLAcw/HzU2gfLWBscgJXrl3He3/+HiQzcYRKrbhx5yOSNNvW0oxubwAnTj6D/e+4H4duPozGcATZRBKRgF9YQA6fB9HYushve/q6kU4kRH7rd3sQzySEzXf9wiWcfvZbmLwwi3t/6SMIdPTiR49/Hw/efx8ibREM9I4gm0mLXxpBv/VVHejQ3YFqvowzb5zGrp270BTxYX5FATQtba1wVd2oqxQE/KtUcsgl45h+6xKas0U88eQzwvpbbXBg+PAQwrs7sLq4hKvnl9DY5MPooVGsTG/g8sXLW6qre6QNDZ5WzC/PY3N1E529Ldg5vBcevwLELrw0j7G3poQtyTJ60x4EfCW8/tKYMAL7jnQKGBhpVGy0kZ678aGH349yKofGYBOKqQ1kCmm4q3GcPbeIPR0BLM/MIY569O4ZlUTj5h3NqM+UsRKLS7rx+PUZjOzZJRJZh9+H114+LQ+S9vZmDPftwonTJ+W3Tpx7FufGj+PAzftFqszwksWVNWTX3Dh8dyfaGhoxfiUlMuGQA8JcbDnUg97RXuQ3Urj89AWRL7fevB/1wQqCvnphgbJdsBAENMUXCCNXLcn3VlY2JARF+qCFJNpGu3FXw73o6OpCyOFAoN6DdCkv/7KY1/yXhQxPegAtTF/D8MgI6p0+ZDMx+HxuBBlIoWW6BPI4sSjms4gx1VvXMd/n4JVjO5nsk+WjVzX53YAvhHQ2Kb4hIv3Vz47JmUkrJIRAH1l8TAzmb8RTSUSCiiFFrxj2BdxGHqCVMpbXoujs6hBfQJ/fLYEUpvA5Q1CL4J94D7mcwnBLZ9QEJ+iP4OrkVZHVlsvKNH5hZU2SdlkymSpam/3CjmtpimD82jUMDu3C/NIc2rkYJx4oZQQaIyrYgkzhdFax8Cjj3CRo6RQZCtbS6gAAIABJREFUKZl/AR00FFvdEPmoSHk9XIxToJw/EBZvQn4mDLdAGK3NjQLiyfGk69DeHhEfOhZXXQVunxvVqktCKeKxKCKNzaivK4nUOuwPYT0aRVtrO2LJlJXgSz9G1h/DVVjHZEzynAb7BhFPbAg4yOvHSRpB1pVVyry3stQ4kCMTkPXNeqYfFUFGLkQYuW9zk26L5awEs7S2tInEOJbYRCjShEAghLnZSWHSORwlVCt5AVcZusJkY6mPTB7NDQ0StkK/wOjqAtq7enD+yjUM9PQKqEqWIFOUYxspNDYFJSWY4B4ZgQS0L41PSprvK6fO4eCB/ZjPzaLb3Syfd7QNIewP4+rUHIb6WpGI8/qHMD43hUN7bhDZNT3/mBpNibjxf2SbKdW7MDd1TX7fJEbPLMyip6tJUop5fGcujuGWdx7Bs6+cx8iufcim4mLv0dXXKTL4oKce1VwZK5vryMfjeO6V5zG0awinnjuOvXqRhwB5S3szzp8+hUM3HcP6SlT+TuZTkjR84a0p+Hr2YmigZ0u6MNuInW04deUaRm++SQDA7WxEMpbYDpnVSlktJWicHPAeM0Ukvnm1yMYkTwMEXrs6jZHd/Xjw5x/F0tIkNtYTuOHwEZEFs52Qvcd9m0KwzoBmBEsI0BC2kOQ/gv5+vwICGeIgoQxMCmX6pGK02fdFMNAUAivCA2QIiO7TDIBsmIZVshm9PpEp58sq0ELGN5r9x30Z0NAAhcbbTz7TUmGP9F8c/+VqYIKjgkKuCH9QKyu0t5FJExSmnXjA6QALvaBsJjvC9hMWJP0BmfJdW8iWD9SsX+qG+2IxYRNWJRhAzwB0ZPw4HDJJpAxb9l8qWuEglGixjmnCYCaxAg4QwaZXE32KxBuvIrJ2I1XmwZiUXCVrUx5YArzy93RapR0gExYe5w12SS39UCVZ2CUTMJr7W/+KQTuBDVr3qGceATL2XQoMJNuL3oKU8apzI4hH/0Duk8dDIgSToAnuEhBgIRhJcIYAmKrDWu0ZNk02T18nsre07QElgQSFODuw5LMEspRk1xQTpCLsvCqvVU6AbQJ1NIqnr6KRXMslZfqs0ykKG0oRKTU0Pm5GYkppIBlQBvzj9xzSdijTt3lYcZ6nx8YEDuqdHu1NptiMRtbM+5syV5NkLMchCa5K1ig+dgUyPjnhJVNRNT7es2qirMAv1oMVlEEWHAMcbPM9O/mA3zWAgZlgmzrj74hvnq5rMofEN6tYEgbgyy+/ggfuu1MSgv1ev/KrJ6hdoHdjQRYreL6G3SThNTVtnQVYGQDNgDHs32rXrUbL4nXgIpU5dwMO8ncJcjB0SxiMmp1FVRrDk8iwN0wsk9Qt39FgDwMVeH8YdiTrp0oOM1mD4lnHGZiSFrOIzydTzDnA16nZvEYCwoj0055Cq75HHz4z/y9xPm4rBgNg/2ZANCP5Vv2Cvh/k3G03he0zAkrCHCbbiq1LgD8VyELwiOdr9k22FkFwHr8EydgSiLmtgFdkotW7sRpdw8rEInpH+6xAkJbmFuuaSgt00Z6ACfC1FHCer4BpGsDlNgSQyoW8LKRwEYVtUmTZdXy20e+UgJZOZdbtnPsn8MXtqgIgGq9OFXJkgD9pw8LOVX0zlTCyUGAZNyh5v2QnabsBEprEz1CzRGvhHqpPt8Iy9DOS/YFTPB3pbUjQ1rmFRamsB+tQ73FBsUzLUo/mmGoJ6aq9ciGAdcF2ZrwreexGoUAbGUra2W68lIVqFrr4AYpfqmK685nDfo0L8iZF19QTPxM2opb8yhclPIls8Vpb4njCpOGSNekPqPE6qQBcZJXfph2ZjdFomO5cJGEhg0+YioJBqGtjZLxMHyZ7cTt7V7a1AYAGQzAhLtJ8qvTVVV617DDZDxrwj88Y8YaU/p++xOrG4u8wIb6QK8HHezWXEwDwvrvuRH0oLOpQYm0KqNSsP1497a1IXEqC2Ord8h7BU8dXXnq9unDiWTzw4MNYWp/FM6cvYGN9A/e87+fR1NJkMf7sNzcBQCb/MpLZDgIaANDq6PSKB5l2BNksv0A+7OUmc1qMwO0AoLqmWwMnCEbyBAmCsYGbAAJxS9EpwPyOYRKSNWgYhwQM+eC5ePqEMAAJANqDKywPu1JRQDyy/uShoh/AqrHUOnFWpqNQQdVdJ0xAw/yzA4AGEDQMQvGp0qEZpo5MChz/NoEjPBbWl2FP8rXbV49CditIyu8k12fx2pm3JPH3ucd/gHd/7DdE4pxJZPHlv/40Tj33irD8+DnlwSwf+d1PyjYsTATmdawr5vDSyyfww//5t/hPn/o9vP7jF/H3X/qS+AD+59//PH74nW+iobkd/+Ezn4GX4GmpiqKNqWMATiOjJghIhqCRQvO3TLiKeli/DQCoB72yrfZS2Q4CmnoT8M82ADArrsbPx74yZJkra4Cw1j65ssHodq7k65APW/iHARbtUmEjdZcOU4eAGACQMtyhhgxKvjb77YKZsct47YnvYEdTF246dhNuvPdePPnD/438ehbvuv9d4uXWEIzgwMH9GFtYw5tvnsX++x5+23TgLTv+KX9QWpxdel0kmaN7jwrAdH3hJK7PVrCevojjJ0+KrPXQXcMIsm9zN+AXb/ktfOOfv4ry5hJWUiW8973vhi/SjPmlZfGnosSPLCKCWnQOomyOACCBnLFLlzE8MiT0elFPVXI48c2vY+TQXizWBXDmzKv40AceEeYaX//szz2Kvp4eYfptLEaxFl+X9EoCfyz08ctyQu33w+uoIsOBvmYekyVXl0mj4g/AV6kgdm0SJ18/hVefexlzq9dRvK0ZQ7sH4G+qk3ReVDLi55fZqMAXqMPMZI3919IaFgYb328ONyCa2JRQj/PHxyUkZPehTgRCYSsZeGiwH7GFPKqBOHbt6sHkdEISg/m+9A/VFC6fnsKx/vfgE5/4TUQ8foRdLiS5+kkLgoAb2egmEGyU83vz2Vfw8tP/ho6hIewaHsWeY0fVFfU4cPL0WSRjmwg1NghL8vxpFZpycPSghIoszC1iLRbF46e/JGDu3e8+gpeeVdvMvxVH50AYBDaLUxuY26hHdG0VlDcfPtQq0mYCfiwXLp2HaymJgYFB+HeFBPDzpJrx2hsnJCyFMl+W3bf0YM9+lZ6cj1cwNjaH9t4Impo6ceX8Ffkd+if+yr5H4KYfmS5+7WWWSabQ2tgsQOD1hQUMd6qJK4G5aiUHN1f8cmqwE2gISVrc7NyCsOjoCchiZ/hxMEQALBzwoa7Oi0q1iGg0Jg/2ro52YfbR2mFseh47utoRcAXgdBHc2UR9qAX1lSjGJqYl/batJYxsOiMS3q4dHbICubqxio42JS0l1T4cCooElRNBHhcBJhPiwdALE37Bf5keGwr5MTs3K8m+9AA0Xn5tTZ1YjW3I+3Kp63yod4VENsx03cmJMTR2tMuYgfYSXHSLxxPo7u5DIhYXifHC4orcfyzRzU1QPMXgCIZyRFdmEI60CtjncBQF3CKAmORxeT0SKEHPQgZp8PgZxtHT3SfnThBNJLK8ZhICEhX5LAu99ehLR2W0o1qSNF+CgAYQbWkMYj2WEnBxoLcP6WQS8wsLyrvO59eMyDaZuPC7BOdYgmEF9l6ZmEN3Vyc82sfM5arDZnITK2trkiAsdeVyi5yYjD4y9NzeBhTLeUxencbg7n6sLq2I7yHZS7OLSwgEfZK+HGhowlo0JmBrU0sLYrGoLMqx0BuRacEuJ9tLWoJXOJFmuAlly2yPy+vrIllmfVSqPsRiMQQbfFhZWreYl6tLc2jr7BFWXrJaFRA86KsiHFT1x0LwLpooIRR2o5QqIltchadeSbE5Ga+rD8j5z69F0d3aLHJsFp7r7PyaSJbX12Mo5jaFicjJZ2x9E7RU5H7coUYsLS6io7UDy2vL8Nf7EfAHQKCwb0cvsgRDchm8OT4p+yVzkTLk9VgU/pC6H3nsl4+fx4FDu+V8KCsf2TeIWLKCeD6BybE1CRtxRZqs1GPrBPULDjJNCAhTgO0pw9xEAEADiOiBPxu8YRYpGZl+FhTzIldxFIsSCEJWYEADcX/7376I2Moyfu+Tn8COfaPy63mCH5z4mv3qY+KkhSwXCbOoMtgjJ+2/ubFRwAkCAS76FHF0XiUAlZOJjpmYkJnDUBDjuSYSxOpW1YgdALQvWCovOMXWYqoxiwn4kDaYyykpsq0YRqJhZxFAMIwebiZsynpOaBWoaGeGmQmTGIZrySKnPW4yJkFPRG1wLmMyxSz0MSxBhmRMBCY45kKdyyHXxBo/2TyXdHytTLqEaUcgpJ6KnDoL/BP/J6bVSrKnkvvad8Ff4+csJthDsSLUJN+elMttTGCBTMIIgGZV4IZhOcromj534nHosvwBBQTSnoCyH/GF5P5UYAUBUKuIJIyTJ6Z8kmniEFmpWD2ILJLSvtrmBNDEE5xjSDGTpxejStYlyGSAIHturtRrXgFPhg1o2IxKrkvQ2rDkTOhHRdJYTcCJJGxqVhOPRoWlVOD1+rekhxqPSgWCq7bC/Ut6s/YRrCMYSjmY0yVWSQrQrE2eyVBTTEWmturwR5tc0QKTOQczF7haAT0GKf2jtYMJtGAdERTiMRgvQgLbBiQxktRagJ9iStkLk2gFrNU0L8PEZLvgxJ3bq7avUn7l+mvLKKkrzd4iwEhQQQDTYgmJZBJvnDklKcCUAPNZRfaT5UNpM/G3HxMldoY5J3eQbud2vy9z/MYXzyRyK5mfOkG2M072qfQSxqkwJ3XgjWbTEfxLU67p8cLrJUisvi2gAv8zQRMaXCXAyBAhTqV5aRSAbiwXDEua7CXD4CrJb1pyWAGG1PYELBwuFdTCSub145yfMlHjQ6eS2ikDV/f1Fqbf1ssof0n4hyb7CMvJquOqxfQ07Epxb7ZSh5VsVl0bBdIL2M3FGy5EaO9RSoNpQ8BAKWOhwLF3WpQWDRK2x7oke0/6Yg2M8fzNPhg2IUAcrw9vRw3MEUxTQSwE+YgvKEav6qsUAKj6ZS5yKSalAaYN4GvvtwlMc4GK0lV1LIb9qSTiwsK1vP40C9YEO2nAyiwYWO1Np9TyewT6pP1XHXK/ExvhcXuoZpAFDw0AMlyHHq38TQHj6SerAEBTzP1JYK2UKyAUDijCGNWdug+UQSyZplxM4z3Gf41/qiz41COb3ERqM42mjjbpM50e+lOr55lJHDbXjZXPPsrIYu0+i666euTpm81+t6oWzyjlVf2w9qnk89JD4ghDSXRqs14MMSA+2Zb8rqgGGLBiwkO0LNfehAkAukiGM+y/rXmYtUcK2Xf6HuJCjwSp0PNPt3s5Jgk5UmAfwzpYzKKRvCYwyvtYGpFotxHf2JAQkPvvexdclJbbgEoCgPZgEdYPrymfY7zPxHeSC3Jfefzb1XClDpW8Ovq/+do/YzNRwkce+aAEP1ScpE0qpJZFwCJWLlF4Dx/4NF4nIMeOXQVwyA2gl7r4MCEAaLzwKBE2Byqa8SITwRSF2fgAChKqAT3zu+VKvTyAhW7J74i8g6sW6rjpFciEw+2JxkXNMhTGICAMwN59B9DUHJGQDjlWlLYw9wjYcRArlNG3KQSwKGs1K72GAchNCfrZC+W+JiyEwJ7dG9DUid0bkN/l+wT95Ng0M3E7UEh5dMkB5FMpAWwZEHLu1BsYf+0ZPPDhj8OZi+K7/8+X8NL5s/jNv/i/BfCbn5qTfXYP9KChqVU6cqNpJwD45Pe/hb//i8/jPT//Phy78Tb82Wf+SLb/9B9+Cv19fXjx1Cm859d+W4BJOU89SCELkRJfaR9ctaLERCjmlPXWWXJenpebA7cqPSeU78j28A/rbw0AEnD7CbDvba+KuklkhYjSEL3CZMkfdKqw7G9b8i87KQn2sAOKpr1vM242bEXTGVIKTABwci2K/Oo0kktraDl4FPmNPIY7/bjhnXdjJhFD4v8Q9h7gkh3ltejq7tM5nO4+OcdJmjwjaUZoJCFLAiSQZBFMMhi/a3MxBmxs8H1OwH0OOF5nzL22wTYZg4UCytIgjYQCGs1o8szJOXfO8X3rr6o+ew7ye6VP35lOO9SuXbtq1QozU2gP+iQ4YPeua/DVr/4r3v3+92P78BDS5RRee/I4hrftwEr+DE48s4DrP/wROYL/yk/QfGZNFTaegvysoxJDIbWAjYQbwUE7HnvwOQRa2pB0X8GD//Yown0+AYhG+npwtOdu7B45hH/8y3+AbWMFe299M7p27kOtkJVbf7h7O4KtEawsTYpH3frKGloi7Zgcn8H2PbvlOAnmEcArry3j3KMPINTahf7rrgc5dC+9/KoMWo7ddAyvvf4qlifncMtdd8HvdouUuFgro6u3UwKCJq5cFrCxo2u4cZVXk0vwUsAZdCCW3cCV84r9Zt9Yx4vPP4eXZ1bkdaVNDaSa25ux5/AI/H4bVpeTWF9LCcMv3LN5PxMIJABIAEvqspYTuats164GA5QNExAr5gLIVJIoJsqNFGB+Tmkx33OHnQIiOtI1kRh/7qN/hL279ksYynW7D8DWtAliTs9OY7B/UPwOT77wPMYnxrG0dBG2ejPefNdtCPqiWFpawne+9TXcePRGxDIZ7Nu7D8tLC3JMozuHsWdwJ2ZWV3HqtVfxytzDiMeXceCWnVicLTT8+ggA3nrHIYzNzmPimSpK7gVcc2AfRncFcPH1MWECMhjl8vw6qvka9uYdWBvwif8f6ysdL8Jvc2FuegX5fBlH3nxIznNpel7Az+aWsEhOr1y+LHVL9mF2LS1ekrdtv0WOdVtPT4MJyNeGDSj9hJds0hKWFybQPzBylUyJ9yGDOciwcDZ5ZcXe56PnXF5WQXm/kjVweWISXe3taGnhJL4s4RwcqgVEdkWApySSPJ8/ilKJD/9Nxh6PYXltSdhsZO6ZUq9XxdyfISD8S+ZaijLocAATU9Po6OhuDFi5ikuwiKuaZpDB/obsQf42lU7C6w0o2eb5MfQF27BRWxGAjJJYMujKxSK6u3uRLqpnGWWn3AYHBwwpKVUdSMc3JHGYAyIzaeMxZXNM3I2IbJgMv7XYOgK+UMPLxQRZMAWUklKGiLg4MHW7BbCk1JjJugT8yPwjqMn3KQ2mJJX+VgTv5uZnMTrYKonLDKFg4W947ATJ0qk0+vt7hW1ZyBfVxEk8TRyIZ5Mi2eX3yLJYWF5sAITpXAHdff2S+svxQrVoE5A2VdgAakUEvV4kk3EB9CgD58p9uLldBmdupxfL66twOLxIJbISXhL0eSVNmNdwanICA4MDAgjT25DywK7uHqzHEgL6Ejwe6uzEwsaKgICgPUk5JQw8SoApGeakmXVLyTRTAyn9pbyabEuyI5kMzNes99XlDYzsGEE6viBsv4GuDswsrWCgZ4QSA9W8bE5h75EFSBCxyZaVMKDF1SUM9e8SsJWBJj6fV8Bajp3cwZCArpRlkwXIQBCPyyMehl0d6li7elswOzUHl6cX6/FVtEV8ckyw+TA3c17CR4qlFGKJDKJMYHTRa1M9rxlakynbgJIKTqE34YnnXsLozn7sGR1G3hkQ9h9BwSO3vw0HD1wnjM8Uw0vsngbrz6UZTyUmfK6vNTwAKRNmUIjV/4/SZD7exUvMsK0sLDTxn+NMi5Nz0IdJTTxkAiYsMycq+SyePfEiUskcrrvhMKJtYRRjacRzabnPox3tcAc8sBOtEaN8TtQgE1sOspVnnVvqkosHxXwOLpcXHL7KIm6l3Bi0y6UTzyIVBmIWARsTNGF2KcCG4I+RK1JyrAJ9NJhp2AlassxFU062CQCSAcjX9JVjIcuVE1oG3ZgAEuF06aTiSonpiy64tD2CQHsCaGkVhWFr1TkV5wLBZogAWSxkFIq/FFmFWxiT3D8lztbggcZab7Wm0hh5Pei9x4RHzaZgqi/brICBJuCj0bNy4mkkiU6pXwJ1pgiop8EOY6LOOYFh/hlWmflr5Gfis0WZswUME780TghLJWELyvWT4AfKkk26qUMAFwmGoA+pkYdyzCreUQwpIeFAeV5xks8igKew5Jj6qYI6CAoSRGYCtDkj42nI39TF8J7tnTZH7D/1t8R/SzH7GCLA68z7nq8pP+Xzr8HQ0kAtwfNNcGyzck0asfFUlAmeSzHvlNm/XnDRQAfBObmGxpKHbCTek6V8gzUjx87643nKvccUVSqVmDyqJ6n0B9PXXRii+gIJq1SkgWqMX5DFMwW+CtCl5cxlA3LUODeiwb8CqhSrRjEBDeOyAQ7p9Fsjk5X5WKkoTLxN+eQmo5Xb4Ge0xKjb1XkaJo9NvPwUWEsAUBiAb3nLVdYFVpacsHIk8dewFdU1MEw5HiMBK/7GhFg0Ahi0356Rkxqg4yoig2bjcbFLFkUYSKSvEffBsYVNI9DsM+R8NRqp7gHNUNJAmgE5Tb0YbzrZvgXF5DGbJFgeN9u7AcAMi4z3FPvPRiKzMDZVX63OW+1fQk/4Wi6hSkM2UmABxDXIz4VAFqdDpQDzviNwxuMQLzkBcBQARQYg+zc+Awg4Ggam8dfcvE820XnajElnL2CcXnjhomqxhIXZRTRHm7G+pGy0du5RC+JyT2gARtJUdeqvPEOo8DNzxy2gtAohqTfSvSuUbuu0aCrMjP1FscC0+ZoA1TwvAmi8buxveG0UgM0579VBNwSyTWE9sM+xgs7WBQNhS2r8gL9xuZXNmki161Rpsv2SMUx5dkmIFoapqlR7HM8q9qHpF7lYYWwMSFQy6ddyX5V43Co517RZc6ym7UrfSTm5kXVTzkovOjJRZdFGJfuysOnyezZbE+gJaKtzXKh8AjkeV+xBt2JdUv5Pn0n+iM8cPtuNRYBViapVmgZMLHARmonzlGAT8Na+lAQpDUAubEgynbckKcsxsg41gGcSh/m+WHBcZdOwGQhjFkf4HDAMQOVBqAFfPvs1aCoMQpLPaFOkwTwCmhzLSz9asyGVUACgYQCq/lW19UbatOCFm4xjcy6m/7b95Rf/Z72jf1BkQFemJnHm5HlsG92BQjCId/7su+BobZeBBsE9U4wnIKPnycgjs69u44NmkxKsBvTqIUNJINkdcnNpAFFebAkOcbCBSu2qjsEUgn8cDLDSJApcg3/SOTi4UuWCCQHhZ/w+2YE2ehfp3xBcYAgI/Q4JADIF2KxciedMqYhyrgpf0N0A8QjeWX36ZNuaHUiNOVfD6IFjWG/mu1vlu2Y73Jq10FPQgJDW93mD8UYkCGnShPk5ATR2FBwoWgNEzHdXZtdw/9/+BZIbK1jP57Fw5gx69u3DZ/7s70USfOYnL8tu+voHReLt9AcFROQ2bbm8gKN/8nufxNvu+Dm8773vwMc/+qtYWV7HL/+3D+O/f/JTePyBh7Hn7T+LQCQosjrx7tNMPgP4mfMwAwvj5WeAQDI/OH50eTfBv0a70oCh9fX/F/h3VRqw5aYzAGAjFdiAf5bgj6suhH7BTk8o3PqvWfm2Soz5VXn4aPlDNpfFM1/5CjI1CAj44+/9K5pcIew/eggLs8t458c+IVsnADjc3iIm+J56AY88cxy//4XPi6n+8vo8/upP/gKDzR6s2yawY8e70XPbWxqH+P8n9zUgIX8QrVfFbzBQSmP98jn4u5uRrYUwdnkCp+cfx8zchiS3MtW1Z0cHvCXgnut/HtuGWvHl3/lfKPcN48D+PXB5fdh34JAcw/z0lEqjTaXhDQWxNreIjsF+ua8ZZtEXjuD85SsI0EvizGWMXXoBRz70aWGyoViX33zjO9/F6PAoDh0+jKeefgpnz57FLTfdLNt1eJzwumvI5pmCu4iAxy9yX67UOT0VAf2SqZgcy8rcZbx48TTGTv5EwjtY2vd0IJbNicTV3e3H/OVVdHe0IdLR3pD7ksl27S3b0b+jVRiB0xcVAEiGH4G8C6+NoZS0IdjlQDDixnDPLpHEshTLWdgY0FhTrKsmD0RaTKCsvaP7KqBw/PUF/NYvfhH9fe1qQuloEon0+IXzuPbgIZHN5WtlXL5wGZ3drXjukUfx/f/4LuAK4nf+6PdEGr0yv4D/fPB+/OTsSTgyFbznw++XQBWCx0ePHMYY7+sde3H50lmRAC+lXsfIUDdOTy5KGnDI50HIHhC/viH3HsRSJfzwuW9Jii9BvOXLC+IHyMIk5GuuHUCPuxmu9aQEhjA1eXwxg/iCsoNgovDIwXbEknmcenlBAkNa211wRwPIprNSf4GmZoyfv4DS4gaO3ncL3td9hzABqwE/lhcX0Wa3IdzVDTIBFSswJ8w+4/nm8weQp3zWyf7cKw8+p5MJ60VJH6PXBj9n2hgnUE5nXdhJnKD4/M0ySObqnVHpM6KILEJie06HR+TBqXQeLeGIAGwlJoLS2sPlFA+WHNkV9iZ4/T5Uq2VhjwSDIfk3jXTpJUKWAMGZTConQTcenweZVAqRcAsmpy+LRJXedxNTE9i5bVTCRRhowWNMZ4sIkRW4MA1fyC0BJS6vHWQEMuV2ZUWBWIuLE8L2I7ttY+MiooE+rKwuorWlRcCsQkbJ0pmUS3krB+PBQLThh2c6DbIB7ZVsA6gr1ykdKsmCHX+byaSEGWcSesu2Onwuj7ymTx9BlMvj58STrsnlg8fnx9zMODp7++B3AqlURhbkWBKZOFpClAsndFhKkwCLrAuyIFkvwirkWEAn//LfBDULuYKsutOHMBFLCAuS8m7DwqNcWu45O6QOGYBCkDQYaUEilZFFP5a19UVEW9pQ0wAKQU6CmtGIYhhGIlEsrazD7w3IdVtfUYEtXCBo72xmqBr8bheWlhYb3+Ggt5BJibejmXAsLc9jaHAUMzPLaG0PYHpiEiM7rxE7gqkr6t+TYzMNH8ZUroLOCO+TjMisKdFm0vBGbE6YmmT8eQN+kf3yuhupNwNYCL4mM2qlmnJhFv7GBL/wNUNQCNQyrCWVdwnDr17NNrw1x6en0d3aLtLkkZER0zwklbinY0iSiJk6nk4mBAgqvcnJAAAgAElEQVQkg/L5Eyewf/8Rub+GB4YEVFxKryHg6cT2AbUwc+rSOEYGB/Dj6XEcOXAIqwUlFXc0Ba8KASEDkIN1MwEiG1COW4eAUCJpwAsBvsWvryoDesNEynFhj4EJwo5wiCqjTE8dhsfo5z4ThJ947Ed44cHvo2f7Ntx4283YvfeAMD9MKdFbi4bslM+kM2gK0iNSgW4qtdchfpcK0CkJk5BjX6YJ8zcc35qJEsd9BJvp/WcKUyIrmm3AsUkum4DP7W94kIl0L8AEY7JVlCe0CnwjWKLlUDJJI3NKSeNYb8rP0CFAmwAiGvwzDEBKgXmMbq9mcmyR9JLxKBNkqTrF6DPDefa/cl9qgJNgJaXOvC5yPcmuqfF6kFWjmHzsEwnmEYggMCTAHv2EWEcyRmYasErkNeECBAVZRK5LkJSMHTG/35RUGaaV9T1zDJSRFnI6bVlPRmUCTeWGlhA2aT9ukwRM0gX3lSeAbBinOniDnwkAqPsL1Sa1HFIDkawjgnzGh46L5QaQ5ESMDEHVN2k2MUFjHXRiGH8EDYQhqUFS01asn3NCbiZpnJBSIifhEgJYqvATw4g1AKby97MJ40+OXU9SyRKUID0urmoCgwFBWb/C5NMeYDw2r9slYI0ES5TKwjJVSb2U9ClGrIDKbkpH7SjI85ASTJe0JU6k2T7VvVGR4zFekjwuNWdRbJ/Gucs5KWmkMI30B5LIy/vVApQ15JCa3cavkrXF4tftnSCEmdBaJ7iCCdA2r6oABQIYhkm1Gbai+iOCBulkSgDAN99+K9ojLfIjYdAS5NLHaLYvbVQDJObayb3MMSgBFyjZMhcmRaJtUUuZcxLQxmp7YNhvlYoAkGTQEpywphhLGILu865KQNZhNA3Wjw46sYZAmOMUxpK+HlYwWRiHbHtieaIXYTRLmGMjfpcLB+wbpd1vYR6re0gxgs09ae5lXutiuQw3QRML8K/6BHX/sH0S4FRjvE2ZsPqOBpM1SFTIlxogpVWCaRYRhHAl7D8N/mnAjteD5//j55/H8Ijy/6aNyo4918g1YyFYRkCKKkeyU40Gs25jIrHqi61JyqxzAUw1RCIyUruy/ZLrQcYt+03KPCtMldVWA7rvM8cv8lraJ2hZufW8GCgjx0rpuw5tYb2ZhTSpvzrve6bx2mVxludKSa4VAORx8FhNYKqu+IZnogQbebzCsrMCfsLm1lJmwzDnb43k1/RBV/XnnCfrelcehHweUP7sE4boVqCMCyUC/NXt4llH4I/POvNs5EIN+2j26ca3k5tvYmiToRgL/mM8VdWCkwCaxgpDjz+KBDo108/0S9KeBbilekaRwKQDEdxKSXJl4cmEh+jJhvEi5eJNhZJxYy1mbMeMjJfPRP3Mk/taA4iGHWhY9Y0+RrcnLnAR2MyXVSCJeCBuAQA9oSiqdi6OquertfC6mXR1VrC5RnI9/vVLf14fHRzG+DT9cVowH0vg0sQiHG4f+nbvErDM5riaJdEA8XTQBwFAw/jjQ4BpnQQHagUy9WxihM73SC83qb8NMM8KAkqLIuJf0RLTqshrSxXVgRovwavOTlapNv0HTMM2CcaGbUj0OFcuSXIu2XDBcETdUJwk+hyyn7JNGUUaHz6zHyvoR3YgwT9TCOD9VwEiBhDkgI+/MZLgq1iCfAhwcKQ9AaUDIlpdKQsoyWKYiAZsI6NQ2HQe1Tir2TzOnD4n/z514mmRbtPfD8Uk7n7vh2D3R/DAV/4WZ57+EXJwoKOzFfe990O44wPvh7slLH6HrIdaPoZv/P3foCPSgQ9/8H347Bc+hxcefwJve9ud+OJf/AVOvXYW5ZYodg2NoOant4katBrGH/+9FfCTm0ezAI3s640YgKY+TcKYbIsPuq3hHVsvvgbkrEEeHBSybAUATeiHAe8M0Cedl2YMNq6rYQNu8QHc+htnMYev/8tXEbADZ1Y28MqD/4l3vec9DebfSF+b+P8ZBuDCwiLy2Txq1Qx+57e/AF+zD6dfPY0v/c3fY/eebgyOHoHD5YD3oJJoyy3RZB6Im8EjWz9rtNVKHm2JBDLxOdiKdXR3uRHPB0Qu+u3//A9MrZzEaG8fxucVGzTa3Y5fu+sX0TS+hKdePYl9974HntZO7BruE39Jn9OB1o52bKwn0R0J4OL4OLp6hkW2Ozy6TVhsOwc6sToxhsz0jEyuu284hlCkDf5WJX+jnIoA4ZNPPYe77r4XraEAHnv8Mfns2E1HwAletVBEqENJ/fKpCor2OQH7TLmSvYLFRByvPXdaZKmDzV5Eh4YQGFRaSr6/vX8EzrBHQD+y2shcCzW3oFxKIb1ewNG7dgkACLtPPPlYvBUb5mbWMT21joOjewQgfeXEqzh63/ZGgEguHocvEkE4HESTK4dsto6TJy5LEAgLfQMPHBtFyNWD5fF5fOCtvy3vX3ton7AiyWajFxoL04wJDI5PzIgMulpL4+mnTyD29FM48s67EBjciWQiJizIxx98EmOzsw1Alsex/ZpdaA5HJRWYEuGJ7Es4NX5Ojj275pBQl/jKKio5O3b33CD7XJlZwsnZUxjZ2Y/R/T2Ymp1HNZ1CabmGBNNBh7vQNtSKlpBisSzPpjF5cgxjE6toD4Yw2OZBXD+MmJpM5qDU3WAY7d1dqBQgTMCAi4ytLCrxPH7hhreh1tKKoz17RfprivEAZGCKwxlErcInfgn1mvL4i0Z7kE2XYXPnhAHDyQUN5Y0XH5lg+QJZH15henFAxjFhKp0RDzqyvHwuSjsmcPbiBg7tPginjzIYF9LZDXi86hw31hPweilP8krSr/GvY/st5ssi96QcmPLfVKGAsE8BR5lcQTy9dCA15uaUn122kJb3KZMiG5D+f4YByOOknDUY3Y3M1DjahtoxuVpEE66gNdgl50J2GIvNrhJ2peuvx1EsKj8XT5NKOiP7KhoIYnJ+QcJEKIlk6i2loaHmMFLJhISFdHbtQ75wEW6HSo+tkeVFGS3lXG4aMSsLBTL+WAggtUVaG6xChpi0tXYLGEHZcE//iPybwEUivgKX34+Qli0ynKOzrR3pRBoer1tS78wKJKXGZDPR7H1megZ79+4TduXq2gr6BwZkgkW5cHtnG/K0FSGJpMkmIS+UjokPEKuiUsfZs+clwIPgAT0jeU0XVhYQjoaxvDCD1pZmeDxBxOMJAQpXVtYavoYEISlPNiElBNfIHMnmM3A4PSKl7mlpkbRgw8QjGzCfUf0E60f+5irYNtQvYSLtXV2YWVxGW6gNa6k1kfwGIz1ILC3A4fOjpZm+LDmRMM/OLYqHJ0NcOEijtyKBO7ItO7pVMAeZkvSA5L1PuTc9DnndCxUI0MnJQ6lWQiyWb8iBW8NBEJRkWnGhSil5DMurE+hu7xLGCxOfe3o6cObijLD+yPhjsE1f/5AEkIhceHWi4WXY0hxEJlsVOXE6RWmPCxOXJ9De2SKBJ83NYfEEnLh4RgDF06fPilfgCxfGcOTmu9DZGsVGBTj54isY2rUDBADfqJDDwCJjCD1eJQPKpE4SZCKLiM8GFgnu0HIcsz0OxDn4Ngm/Y2fP4+FvfgtTr74ER9CN/h0HcedbbsfQ3r1wa19JBQC6USpmBNy7CpzU2yd7jUm3THU1AKAs5jgdAnoYlhV9/SjptVfIVHYpibAlbZi+ytwfgT8CkZQwE3Q0xYSCENwx9jhGGiyTEwEAFaDDbamK0GxlAo1m0FOpS914yVChr52WfRkZpyzGk71I7zt6TlcNa6eOYlq1a9m01yPPJoJAZpIn6boM9NAMO6uHHSdaZG2Q2WvYfSbpl9sjq0154KmkX56LMDZ0uITsVAMjBEMaXmrauZCjW/Z5ZmKuABybSvKllx8bjqOu/e8oq1LSW7I6uTBCuZWxJTLeeRI2QSCUxDYNREo7FJaSMnK3Sq+k79F1ZsA8U19sn0r66BLATrzuygoIMKAdZXEsxivLgAlqIrhJqjDAspEQWhNYDQArXmz6dwbU47YNE5GTQy6cGICCIKORU/M4CcyUKjUVzqj9AE1IC8EJMenX90C9zgV61r+ScXNSqnzNCWIwpVPJ9PhsIlitrnG5YepvLq21bRB8MEwl8QTTLFXjN0gWn5k8k6HGCarySqPv2WYibSweRzKWREdrq/jSsigmZVWk31Y5sepjNoMk+NqjE0ob14RT+3oN8UxaQkCuu/EYWpvVGIdzBh4XFyClLZCtpEEoAWcN047LBrJ/ekhSCkmgSb3HvavQHwPPKVabaheK1GFe8zwNu0pshtj+7WoOSMDPyILZ+vlbAmYs/lCzGPuxTZUKeQFrpW3olFICcw3AxSLf9rhcDRBHyYO5GEGgW9cblVxM79Xsu5JmYxNbo7ceCxcpSrm8yIOl/utK1kvggvVgCpl3ZPsZWTAXgYyc07RT1heThqX/0GCXSHx1P0AmmAHnrCCWCtawFqrAVGIzLQiErUXwhm2JY468WkzgeIi/ZaCb06uAJB6XKbwG+bxa3HK7/Y1nlflc2HsSvWwXIhD3J8AvPaGZbC10NsVypAWFSaDmeMa0W/krkNjVYVN8X7EENetLrBbUogDvIwJ9LKwPsiKthZ9RomoYmubAxRNVrnNZAEp1DA6pKwM8uT205VF19UbF+gzg50beS7KDsAwlz1t70OnQmVQmJ9v3+gguEhNlP6tsEFj4iLNJP6Om/LyH2IeSHU+mOc+XbEAW8XEl05QgmmbPqToUw0KRyBI74XXl9TW+hzX9e7EDsSTv1mWhTxGStoKSDJrluJHX0jD1BIiUzB69mGkJALHbuXDHOlbhItKfCdt5c3HFLOJIW6FVgaQJq+cEHwkCMFoCUdkByFjAkmzPfcfWVhoSYH84JL+jfNjKWFT9C30bnbJNU0cCQrPV/dOffL5OkG9hYxo7BvbCGfDiqSdeEJbKzEZKvAD9kQjc5qpbUoB5wMYLUBqC0yZAHxuBSQ+2+gRaw0HkZM2qEFPDuKqkGYWlegVOSZsqw8kVVOqvHXa4/TSoV4MlkR7rv1YA0ICF3D4famLiqiXL9FOaef0VDOy/HpGAG3YtVarpTtT4+JlGb5h8DP6gH9MbFWuir5UxuJUFaPwDrUEf1u1tTQa2+g025LZ6FVV4idpPUK5BvoLXX3sNtWwckY4OBNs64HEp0Ijl6R98R6S9LG6fE8O7r0VzW4sEgOw+fAg1mqGXaqgUC3jyoR9gcewCPvuJX8M3vvcg/uEv/xjdvX34wz/+c6xtxPDSqyfwwU/8Glq7+8HE4q3HbZUAy429RQZMEFCxB7WHQU2n87zBd60sQquU+KrrwEkAKfl6Vckq/+X3rAloqqPRnawl0MMa9GEF+Mx++B6lvl6XV8mELb/NZlMiASYASMaWsP5+688xMqKYJwwFoQdgbU4lpD7zxGM4eP1RRMJhfPiDH4Td6cKJF57FhbNncGhnH/zNA2hiok+L8hG0JgG/YQOUdp6/CiTs31Dsrlh1BeMnL+D6u96E2EoCn/vMn2I1O4O27REJr3B7wuhrDeKDx+5GYSmD4+MTuO2eu+W3fk9A2Hr0lGoLtwrg19/bhfWVVfS0tiAVXwOSaayuLyN97jwiLi8KYT9Gb3krnG2dmBsfw+D2fgnrSObXMTO+hJWVBSwvJXDXO+5BJVfCE888hrn5GcQrq/C3VWXinbIXUY6pQc1GbF3krZSr2jYqGCsWEGz1YPf1Q2gdaYGPEyC7WgFfuBTDxVMzyMZKYtbPwtCOQNQtnnjhTi9u/tkjaG13wONQYRb1XA6lQk0CLQgAEtCLzcQx+/oq3vRzexANd4i0dX02Bq/Xieveeki8BdcnNiQAhL54tmoQF1+5gO27erHzyE6MXVjEp+/9HDpa2xHxe1Gv2HBpahZDo/2oFsqYnV8Sv8NiNicDB7Ifnz79OprHriBbz8AV7cfwjmF0RMLIVCFhINGObmH7kQW4b/duzMws4Cc/eRZNUYfU28snVahJa9iPWqqCvbtuwlDvLlx/7V68fu6SfMbfXnj1J2ju6kGxKYb+bQGkm9aw+uIM1lIJAfXSZRtGt/UghQxWx5JYXswLa3Btah0vP/m6bOf64XZsH+yA4+g1wpA07MjMeqrhp/jCo6+htd6Co7cext3X3Y2eQPAqKTC3U6/FQNafkuiSje0RYE8APiamVrjIUW2k8Z49ewYunxc7RobFn6qpqYqJqUUEfR5hfpH9R+A/GlET7FI1j2zciUirNuvXCwJchGKxa8CNvUGlmJNtcgGYwzjymqXv4OS9ylX8gvQvmWwB0/MzGBkaQTqdEz85YdJ5gsIGInhDr7j55WW0tbQpFnelhraWMHLZZTjt/SjXZpHSwR30/wuGohIqYrz9yOjqaosoMLOjXRiDPV1DuDw+jm3Dg+I5QmCb3RCBSZ8rgPnlNRAIml5cQF9XB9xNZQTcA8iWl0Wey2AOSm97u/rk2OiFZ00bNmm5oXBzI3yELDwy8phCS0agSTbu6x8W1iPTjtm3ZovKL4+lTPm0z4N0PCGsRsptuSraHolidWNFArQiwYCeQKnVSqa+5vNk+tpRyuXEE5LM0HgijYA3KGzAQiaPCKW5yQxCoYCAsPQ07Gzrwtr6Gtrbw4jHYxLsQclpMpaT63Bp7LIAY5T/+plmrhmHeUn85eSb7CWuknuF4Ug/QbIAU4mUgL2FnNofmYME5ebnZwTAY3hKS3uP1E29VBGfw41YQTz2WoJqkEq58L7dPajUmsR/cCOZavj6rS4tSQozvf54vSjBNEBgpepGT1sUiXRMjpEALQeg9HHk/tlnT81exK5te0TWTVCRQB//JuIVhCNNSGUIYraqa6J9AiOtzQ1A0BegFyHl4j60RLpQyiqm75JmGY72DcHjbUa2UBQvyYtj59AVbsOFySns3rkN5y+NyV9Kl/k+/GGcPT+J3tH9sp1mfxCPPPs8Dr71JjibVSq3YQDKfSXMB8Vq4qSI3nEGqGmwzDho1YwMypQMM4m/53e5KFCyePARhCCY9cqTx3H6/FkUV+cxfvaiAIH3/concdNNtwjAZfwByVZj6iWLgEmUzni8qBKY4ISqWAIDRMisIyi2CSSR+etFOpUUYG9lVT1ryZjdWF1DsZCC27PpgRps9mNqYkb1z62t2LZ7G1w+9bk17TzHCakG9BioZT7j+wQ219fXYddgdKJqQ6jZh6GRAXS0d0gaMq11eCw8jt7+HsVcZt3qSSLP1Ey2Mok4xs6PybHOTM4isRbD9bfcjP2HDkjYAIFKTlyM7EuBPDR4V2OfNwoDkROy+BYRSCNj0Zqeyc/N5N74kZnfSZ+sfcVkO2Kkr8I/KMHdmpRrEi0JOHDiw/PlHU3Qy0UmBgMbpA2pcbswUJrscNGnihNNEhL02NQEoJhUXCONJAPO3EP8S6CNnn8SAmEk1jooxEgNebyGMWj1M5N2pseenGga+TNBQ+u8yPzGfE4g0ICJmwxJBR4q0EtJqUVOXlFglbUYliTp7uZayASU7A8mixLsZv1qVhfvOQEiWDdO92bwjIQ+NATOIgc2zBUlYVT3EkO1KIUsavDGOhk1LC5+l8/rq669pFSqIAo+hRWQqcISFI1EpErSBosM7FhdQaC5GT6/UmVYQzaE5aKvuRnPG1++TfbdpuzOTPwT6U0AsJ1scp1yKv6INuXJJ86LEjwjDbYx2TasN26f0nECMgKmUSIp6amb80epBw3gmXZvjssEPBBQlvPaAqhIO+I+yAQmQCLAF4E3DeY0WKMVFLI5uN1O8Q4jEMh7gBJKs0/VpjdDDExfQTmustuib5xNvC3lN3XFSjXebNwn2zuBebY7I8mW7WoQrxEGwvZJAF+n/zbAP7YbCyOQILdZ9OP5EXgULEEzaLkYIAnOYoewCdQR7BHgVIPqHLNJMrUknpJxp5hPSnIL5IsFSQK2u5pEBjwwPCLgpRy79qhlv2dCR4rFrCzUKpmz8pQ0ARkE+wjcU85O+aWyilCsVHFupZec3jaDVUwwiIC+wjJVdljSX5nFMGHJbjLorPcKj4GLn8Ik1+CfpMXqc2SfQfCVbHkuzBCjUX3gVoBRveZirQEqTds0fWZjcU4nVBu5uqlT1kM6nxNto6TCU25PSa5J45Z2DjCUht/hfFA2RZ9BMkLdClgXlrBVAmyY++wriCexn/W4hRVoiiRNuxTIasBAqnVYGj6XDLog61t74F3V6Yjcm/OMTQIZgXMJlyGznAHIdapdYgj4m6UvUv3o5iJRo21JMIkKnzH3lwDJBP8MBmIhjomsl+AlA6MI0iml+lX/JuhIhrT0Fjq0gws4fDY74RAPQIaA3HTLzQiFowK8Eyilh6Tbw767qO45gpKUbesFHCsr2PbKqyfq8WWV/McS6WxHOp7F9NwSnj17AW++80609W1XDUWDgJQA0/9PLhzppFWuyFs6LGrv7dRmU0yh3t/6fbM9a8coXxSk/OqGSlCRHQcBwGKWK5gKMLRug1Jggn9k70k6m0xI1KqLJOfUyKjLY/bcGQEAg4GAgIgsdTsnAUp6YmXnEUVmpZH190aFiL8SCSsPQasvXuP7GrSzAoBbt7V1v/yc52EtPBcDtql6J/OFRqxcra4gly6gxE7K4UIhH0eTyw9PICisxse++U0JALn17Xfg1I9P4LZ77hXfwKjbi9t+4aPq+tSY8FMSifTD//J/8Jnf/Sziq2v41U99GsVcGb/5659CKp3Agz98BJ/6f/4Ybzr6JlRDQTmmrTLpn7rJLD6A5jPFlFGpu29Yt5ZBlhX8eyMg8Cq5sQYEGx6AXtJylTegNcCDoJ9J/5V25ORDm6aoSgbcKNofkK/5QJTvysNXdTQEAF/6zrdR9dbx/IkJuKNu3PuBX4C7WaeJJtOYevphkQgbkHDy9Ot4y93vlKCIUyfP4tkTz8HnSOP6w7cglUhgx/WH4W8OYSnnwFq1BHr7EQi0An1b64zSXykbqzj74mM49qaDeP7Hp7AeW8Pg/j2I1uz446//b2y/oQ9DnUFJhr0ydh7hqhPv6j+GvrffgVdfOIVwV6dITW84coMwRbo7e+ELOrCUmUQ4MISFsVmEszFMvHocPmc72rpaJc32mhuO4vTUooCG0ZaIrO40VWtYjS2jrb1Z5L31kg0PPPgQOrt65HuvnTyJJ178AQqOFeS8aWHtxWN5keKyRJFryHwjw0EMRrqQC7vFy4/+fqZQ0kt5LsMoxk4rrzyWQwdoVu+RiTq3yyRgBlf09/SJfx0LASxKWNcW05g+OybgivltIp7B0uoSlqZSCARd+JkPvkm8/ljOnZwQ5p+9GsDET8Zx5I792HPrdgEA33vg53HkupuwEV9FX1sLbBaPOT4ACQpupOOS8Nve1SMy6tz8BXzv638NOwZx7U1H0T/QiZbe3chp2dN/3v8Iujq6MTDQg7MnT+OhRx9CsKsNx249hmjIhdmpBWykV3HjwduxbccInjv+At72ljdjfnJRFgXoF5jJ50WGzfZGEHDvkXZMTi4hMTaGpCeKSimNXUe6xfewavfBl/IKI+rRh44L8OpvC2Lj5TVhBI7cvgO+wU4sTs1KfTBVmIXMSoKBL94/i0ODAdzz7k/gwNCQfGbSgflvT0hPrkolzM0tCiPJDAb4uZjs69XjuvShDuTzZJOZhQ0HctmkrFKG6GtEMInpV3auHKsBezIVRyjYLAMADgwoFaDMiUmhLGUy0u1uGUQTyCNARAYH/03GGEEgAksUtnl02qZTX0uCXMFIGBtrG6jWHWhrbcPC4jqG+rqFwUjWIYt5r1zPopRxwR90IhZbEEBrdX0J7lBXI4CinKdnoFsmUZSYUVoWi6URbelEOpNG0O8BU4y5Wk2GGwsHJWQjZuMJOGxV+P1+ASmZIktvw3h6HT5PEJVyGj5vRD6jrJdyYrIsitkEbG4nZufnMDq4U4BB8QTUoRncx/jsHEb7++Q3BNa4kEapMPfBv4O9AwIwEogl2EfZDAeDnGz43F6Z7E0vrGDbQDfWYmtyPExFXl6dBaXJQ709Ij1KxuNyLcnK3NhYg5PJ4kEC/E3C1EolM8J4CAaCwtZoaY5gIxmXevC5nFhNxNFJUDbH5DgF4HEATFkwB0A839nFBYTDITkGSoRHRndifmlDwmToq0cg1QxyWRdkCnKFmJMChp44Pf6rkpQpATb+gAzcyFezaAna4QrtRSl9BW3t/chmE4gn8+jvbZNV22BIPRvq9aZGGh2B0oDPhbmlCnp7o8gml8TDjt5+4WgL8rkq2lqbkckpxiavLf3/MumkgJy0cOns60cimWt4FBbySWHI8LtkIPZ2dSGRTmIjsY6gy49wW4eAe0wy5jboI0l/QxaeR1u0FWvrMyArcCOZFm9Dgob8G+7YhoT2TCXzd3puHv1tUcyuxYQh+NyJB3DP3R9G0RGFv60dTb4g1rgYrif+BgAUMIKsPAIADD5jgINMppjqrQzFOU6jLNEUpvZV6nxWq1AO47M3NzODL33hD0UC/EsfeCfGJhZw8vxF9O0YwpGD12Fs6oqAc7t3baPJHqoGYCyX4HM6BeRlCdWKiGmmSzFfQs3JwToTsB3C8uIkOF8u4sUnf4RHv/Y1RDo6sf3AXrz8+JNIzE3jyL3vkj5k4coYbrznXagUU/IZj+uTn/k0moLhTaWEMffPpRpe28YPUPwBGZp06hyuXDiHp77z78Jq5L6unD4LRzGJO3/xYwIqxtYS+Le//lv57Gff93PKx4osiUatsYtUAA59qGILK7Jo8fSDj+Lyayfx8S/8nqSxc4xEpgHZCQQADQjC3/H3vA58AnKiZLwOje8hJzQEpEwhA9AUE15hOZyf+icnL4qpRg8/BXCYwok7ATh+piZVm5N/AjQEA3i8nPyycMwvAIFJXNbeiAbsI2jRMKvnpM7mQKFchMfplgkXwQCCGzI5I/xkYS06HQ5hGLI0ZH919W+jRCPziawLOZYq5xeb41wer+8cc4kAACAASURBVEy02c4tzB1hEeoJJPfd8B3UDCDjK2gULmbsbEJPWF8mBECZvV9tOUSWFe8tawIwA084fma9Eagg2M4EZ4K3ZG4b5iS91dXkVoXI5PIZYZIShCf4bvaltr953axyM9M2yAZVgTScSCvZoykNoIae3FQAuJpUGrAOkqGaRJh7Dd+7TSaOtUGxTRrfOblOljE9WzA/Z90r8K8miyyc9BsGIAFAkSlr8Mhs2zD2uH8TTsHPtkpe+Z4BbMlksxarTFJCFsjA0u1WpMqU6bMx6ftAzt8AgfYmlUzNe0BYWmRDWa4zWZwuB+y1uowdxRdRPHbVd8QrURJGLQCmAcjYXjToSRmz0wRLiAIjp9JDdTqpOj+dhq37dLtNzdPJhmYqsEi82X9rjz9Khzm24HHbCexr0NJsywromfpUfo0EVzYZatwvrxuBK5GpyucG5KMNA3MFVN/DPsNItdW1VimoExOTWFlaxOi2bYhtrDUAQBN6QQmqCqpSoKFUlwZtFYi5CQ4KE5qXy+KzynmkyNs1+1CCd0R+y0VhgjrWdssFDm5vk72l2ohqfw2/TV3f/C37YrMIIGCa+Pmp+45+gQY4JQiYzRUbfYlhGHu8Lgn1UOxW5dlMnq2cI/8TzEQpO2V+zcUZjYOYAC8D8vF+tkk7NJpVBQLKwhGvsfhsqrbCtiH70n2aVeZs0tcJnnN8qzwLeSwKGGUfStCQizAmLMpIlU1/2mD/CniqnndkwtOCgCAa/QAIKJqEYrbnUj4vMmnWIUHGxr1eUSnphhHOhHr2uXwGckGScl9JomdfLovgqo3KtbMEgogkV5ub0seP/af4zJKlzutL7IHMah00Ikw9078ZhmNVeTJK3UnYkxuZZBKP/vCHAgCGWzaVFgZcFG9bDQpLH0BrDh1GI/cgGYC/+9u/W7/5xkNoC3mRrzXB7fDi0vg4Ll4ZR7bugG9gFIduvBF+j6fB2DNJRnI0PDBLtJdpHPxIYsk1K/CqHlBOQoGGAgBuAdgMAOh0MKreBhuN6vR3GknDer+GbWhzqlRedad6lDehrlAOBlgoASYzqW90G6KhoCTrmiAOA+JJgzH7siC2Jv1q8zyUh4tJ7mXiZJOLA1VKTFTaL4NC+DuCiFaA0QB+PwUeSlx2sSH5ZUdlknPNfvkb4wXo4qTXKba0qBYrKGTSuDI+I0xAlt3H3iR/n3vs2UY4yP1/91c4c07JhYcOHcVnP/852D0h2Osl4eEyCfgbf/Z53HzbnXjXhz6M3//Yf8PY9Kyw1e597z349ncelvfbtg1LmIe6qa8GKwkKGoqzlalozoHHzxAQAwBa1SyN+tUDE/PayiS0rpyLD+EW4M6AfwTySJ2XiG0dDNJg8BnATO/AyiA0ZqZiwEmwz0xaCA5qELDRSZTLOP61r6IQ7cDAdhWI0eTXhrNNXhSTaZw68RqaCosCAMYTCZx65SV0dXfhi1/8M4zPLeC7X/8nHDy4E4eHtmF1OYf2Th96r92PQrqKPOoiiU00/XQgjQEHzbGEtaHy0tpZSQA+PTWF1iZg9NZb8OhTT+FK8nVJrCUg1tzsF1nr6MwGru17OzJDu/Dsc8dxzz3vks1RYrp3cBQBJrKWalhcnke3twmrr/4EK+uTaPe048A998IWbUfZ5UYgQHBFrS4S7GOJhlsQz9F3S9VHvmjHmTOncfyp47j1Le+QkJEfPPMd9B92o+TiBMgnctKV6RhWp6YRn1TUe/rPUW565tllxBZXJcDkltsPwh22i59fvQhJ712ZTQjQRx+8uiMtQRY+jxNdg72yHUp4q7kMgr4wirUUiokqSqmsMMnIMrSH2xCOBGCrJVG3NyNTTMERDGFufKIRLEIvQBamCk9cmoI778FqekWAwI4hD5pczYjkO/DxX/kobMk06s1BRP0t2FjYQEtPC6EkTI1PYWhUgWL0PHzh8YdwYuYEapqBQ2/DGwaO4E3vuRPVrA2jB4bw+kuTyKUKGNqxHUGPW5Kj4xurCPW24ZrRLnS0jmBxZhIdHT3o6GiHHW5cGbsibJD52QV097QJa+r10+fFh5LeagsbM4jm4lhev4B0ZBvWC6s4tHcYzVEfOtwd4rWYvAx0DHRh1TUm/oGzz84BV1bQdqgd7TcMoOK0CYAq8miLN6IvH8Qzj53EfW+7FjfdeBv6gv3o7O5ugIALG0uSOsu0V0pAAyEfctmYpAGzlAt2Sd6VAVO9AG+TT0IxjJ8fV4k5YMpTIqBXT71c7WYwQbWMuYVZhAMRBJuDwuSLxZMiGeZrDiTWYzEBUwa6CGzlsbiwjP7eHmEnU25ML0AyA2fnyeZrRijkl+AIJgCPDA/D7/GJhJLb5GTL7fbIb/K5srDSwr52JHKrDU87I1FN5pWXZbO3Hcl4DKFmlyQE0wuQi1oEaPr7ekSWzFIopuF22oQ1SLnwBllAGsCMr8YQDPfC5XMoMDkclOTd3p4e+S09Asl8KxWyaI4w8dqDyfk1SdtVCb9+XBq/gD3brxHPvlAkjLnJCQGGBnv7JJCC6cT0o+NnpUIJ8SQBpzaRzhIwIfuPrCOCqvS3JyOQpTUaRTqdEnmg201PmpJ4NcaSSZG1EkdNpBQIaZgDrHuZgFJK5eYzvEmuC+W3e3fuEZ9Gbo/XMLa6Jgx0et0QNPWFoo0AFRlMO1QgCFmZHS0RuUaUHRsvxVg8IYxIHvtaIo5wKCBA6pmfvIKdu3chnYhJSAtBQgKuLNwP68mEp7D9JtNZCZix2/LC4hvdtQfFdErCO0xgR6FUwMrCOgYGWrEwOyNhLAxwqdrIei0hGvXiwqVzuGb7DuQKIbjsFTjcG8ilgUi4VWS/idiGTGYoFWdASToTE5CadUNWYi6bEgCWXoKUhi/HM8I4TGTpuwRhfVLWncko6RPl1wR6xOuyOYLp2RkB/JhsPLxtAKVcFalcCpFmL8qFLJY3ViTRmNs2x81UYkqnPY4mnL9wGQf27MfJ6ctyj3/3geP4vz74Hrz++ssiFWa6cDzpxsCbjsn+xePH7oWNy+wywVD9qoNAm2aV1AgMyDiPZvBNAkoIy6DB5iWzxiaALFOCKUH/3re/i8O7d+Hu++6S79VYiQCujE/i7//oi+gaHsVv//7/gN0XRKxqEwC2lMmK+qQrHESXtmpYymbkt4m0qq8i2ziN8j1BlCsFJDZi+NrffUk+u/cD70U6mcWXPv9bCIa78KFPf1ref+aHD+Nn3v4OYe8RKPzAh34e1956E2pOj/gXsnAiR1/vUi6FJpdHzoeAvNOuTNcJAOaSKdz/1a/j5Qe+jw9+6jcwsP8afOsf/1mkzh//nd9D//WHhSV77sxrGB3tw9C23TJB4kTK5t70KOT+jJyM/+Z2//cf/il8zUF89Nc/hWA4hAJBJEqANXhk2H88Jnt1U1FBxgW9/t5Izmsmd5zACpghCbSUQ9WVBJgTM4JgEraxaacjbIi6CgHg8RsPqobHnwYMJBGZzBB6XOmxJ8E2+tlJ26oxgVYFzND/T0AAgvg6tIPfIYBnvPeEgaMXnDkxo/6brAlT1ARY+dEa37x8kd6NarLHYoA/AgFGqiVsIQ388X22Z9aX8oVT4QgE/Mx5StKopCVrsKZQENmuAeG4H06oCaRx0m1AOsMWtAJLVilbQ3JmvMh4LAQeNQuQ9SD3ioAsZK0pH6mrro/2j5SEzSbObVQYCEFAuT5kCNodIq/l+amblJJFHZ6i/yqQR0nSOBFW+92sR/PasKvUdtTmRIpOkEkzQrfSMvi8kO/R49ACHpvvM6yLgBTnrwS4hJmnpcP0q88V8pICTAmweADq+4XXWV1j9VcxgegpqJ51BEpUkIKa0JfKRW1NQu96JX837VxCJbSMk+m0rAuykwzYvskaVdJfpqYSrOCujRRY5K4GKNap4gQqpO7oE0rGH9tJQR2fyJYpS7ZIW6WeahVZUCM4b57BBH8JHPA9P9mcWuKfSqbg8fukX2CfIMxTMuz0fEh8SQmC2JSPI9usSROWa06bA9pgOVWY51X3vQbDFMBTlPoSD8qGOyQBI8OuUledCwTqHNh2VBqwAI56AcIqDRX/Ni5oNPwDiyItZehLKBgUMIe+d6Y0AhL0PmQximxEfa6mPVjltAT6aH/Awn+zSLAP7zGCaJJ8rUJTyDwvl2uCEyiJuDoXgt2Uxhv7lHwhr1jR9HcUohKfdTrUSNex7E/3gSZ0Rkl7abGjATC2eQHlVVo1C6Wxxs9U2o2+B41XH/siE7zC5QEjdSdwa4JDqdyoM7hHAmCdsAuoT0WiWgA2bEATQMK/DVDZItkWOziTDixhKBXx3y6VK6jXKxIGIvVGb0aiHQKc0fZChV7xmMmWY7UrKbSR5qo0c7kHCHxZZPfqnNmHqRATXhMBHkXZwtRyda/zXuV4VMI1HC74PByf8PmhwNmfLg4l+7VgYo0UY9OHibWBAv3Iom4EoaEOt4OSY95LamHG9Gl8z7ogRlyD3syP3P8M7rrvZ9Da0q6uoQFwBcgni9+pFvr1Ypw8r3RiuACA77j3lvr//d8/BZsviPXFeZHhpfN1XJiYQaKUa8iA6StHKYRcLKuhK5FynexrQD0D+vGvra47eaHga9p1sdxgBJKeaqS/ctPoQBGCf/TXK2SZ+qIkxSyyDQ3+GfYgwT4TAtLokKrKdFOSgCxl/PIVScFtbe+Qd2l6yX0ZgE6OQYd78N9Wvz+TDmw2Z9iBb8SAo9yJMmaHm+apCsgz3oJbPQatx2dlAzbShvUXrIEhkhSsE5aZGGx31pDdiAuDj4wfhzuEjn6FCi+OTeBb33oY111/QIDAB7/zA/EB/OBv/U/ccvONqNpdcLsZ517Go9/7tsiFj952E379s5/D33z+t/H8Cydw+Nrr8KUv/RN+9MKPMdTfg66jNzZCQAzYZ4DAN5IFE6gzYCuPyUnDbIsc15qEZdh1W9OxrMCfqTORYmig1ir/fUP/vze4Xa1vWUNAVFuzyH01Y5Dvm+Mjm4EegE989zsCAI4cVBIoa2jHxCklnfTEVpAjJb/Vi4nXzmD7rv340Ac+gEI5j6effg7OYhY72pQv5czKDAZ3b4OvOQRvsE/AHEqFE5sLpUjpVdOQZSXcUUrhucd+gI4BNUDptffRORQnl6fx709/VSSsqyuLwrQjE45lx2vruPvnv4hnJmfx6sVnUUt68Usf+5gk9JIB2NXWBltGAcqnnjoOEre6jh5Ae/cgfL19mJ1bRXtLFF6fH2ur8xjo60EqqXyzopGA+P+R9UZ5ksPphsvuxPkr53Hp9EUcvfU21Oo5vH7hFSz5XxIwLz5ZxJmXz8KdAeg3l2lWD2aCeguXV0TiW3Wkceye3WgLNyNXrWPy/CxyhTJGdg5JGAULPebi5SQSC0UEUUI1wcFqHBn+pUQvlUBbSNXB2PQ6yDBsrbkbcljTLjp39uH0mUkUcxUM0ievtwVN5TrSpbqwBhm4Id55rk1vJwaBDPS14IZdB7CRaEJLuAKnqwND24YFDGSoia8WxuTMDP7ly/+MBfuUyHfpw0d248b8BsafmUK4tQ1vvfEd2HdsP55+4DWUbRkc3rMfbcPNWJtMontgWOruxkO3im/gykoCB/bthbE0yCTTCLSHZD/DAwPqb2c/ssUknvyPB1D3hzH9wo/g68nA1X+jumYc4DVHsDyu0tGuve4QUrEZaVM/PPF9xJMOTL00heu6/JIaXPI2SVpw3V0XUJnSbDIAp66sIb1Uxezlebz7fdfhWOc+XL/v1oYfYLaSRnNItXc+pDK5ssgaWOjrRtCpv7dTgtaNTxwZd1TJERTk4IMDJZdmBOboqeb1qVVKW5OwlflaBYgoUDFfysEw+MgSY+GkQBIjma4nwSOckJWFERDwesWHjhMb7tNmd4h3YEe7mhxwH+sbSQwPDog8VW3PLXLZjtYWYamxRAii51TIiHj9kTXhsWF1dQORlk6srscQCarUz5WlBXT19sjAZXlxGc2RqEhn+Sxoa4lgZmlO/AiVjNUJjz2E+VgcvdEIJhfPoq+TDD0OfFzCrnPaXLDZeexu8Sbk5IFML7+HTMMm5HR4AxmAnS0dkirMwUIyuSGJxwYII1C4c/Qaef4SSGZ6cq5UQCmbRWt3GxKrKXR3t6GQ50SqhEhzSOqU13ZqdkbANhayBwkgplIpAU+bmyNYX10S8LO/r0/awdLSHLq6+uBxc5VUTSA9Pje4yEYQkIPDnK5bNxfxynVJBb5w5Qr6+vpkYsaV4oCPCcFJdLQrO4WV1VVEo/TMiwlwRukzQTuCYWTTUZq7kSpg1/ZeuU4EzTJp1fexmACVBfoXdvfg9TMXQGktfQFbQl74/CGsr2YkIdgfCWN1aQVDg31YXV6V9sywD7INWBjcUrNXsLK4LMw8hrDI/RdV4G2lGpc6NUEgzQGvAHgE+eRYnBzYNeHCxUsYGhyUdkcJNmXCvG5LKwn0drahoCeB9Bwki834G9KbkIDIzOIsDu7eh1giK59T8jszvSJBJUwqjkQiElhChiDrbHxyRfwAM5k1SS4mY9DhdiC5viS+hyxLmaykBrd1h3D4hpswfnlS3m/pHMDaegL7Dx5CguFLFTuaXF6Uy1lJvc6LabnySmIxvnOKiVMXIJATDRa+JgBSL+RRyuSwkV5GS7ATbagh6nUjryfnUqehEGKpFB566GG09bThhgPXIF/ZgLepBUFnGd5AANmSHR1RH2JlNc5MLK8JY9DXPiqvm/uHUeWCL0PfbE1Irq3i/NnT6O4fkfv7kQcexOP//E946y/9Mm59hwIfUxsbAjA/+h/fF5bdb/7GryM0qoJYbB5vIzyhkE8jl1eLZ15HE3zhEOxNHpFNiwfn5JQwG1ucNXzkk7+BC2sb+O7f/ZmwAd//K7+EUIvqj/hbMpU5puX2HPkSXAEf8voe4nEWDZOyVMSLz74owOSRt96B7dfsAeXKIinmZLhWwvL8ItZXloQ12TPcj3A4LEwJsv84SWY/IUxA+jaJ/pb+XAQZKe9XZuwmIZjHV6JJvYMefEpCxW0IOKODFnidec5MICYIqDz/yF5SSYiGHVcsKJaqSc7l5JDsbo8BIyrKM1ZA0DrZZgYYJAC5GeTBYyD4pfzZFIMHer5CQEQ+J2gp6bSKrcYiIJ5h28hErtoA6QgO8PnB8yZrmWxuOVb9W9mfGOIrHz6GSvHZwFAPFkr3DAhoGIgmgEW+YCl836QbW/2rjEH+Vj8rwxjkNJrAsvEnFI2eRaJsdmHYuFWbArYIlLBQainXRiTmTglRYOgUq88wNDmJN9ewEZyj53/ipSjULuXXZcobTqjlOwpA47NHJLY2+nOWfjo8ZBMrbAAarAuy4Ep6rsGEWuMVyP2SDWuAUy7YMATk5ptvQmdXl0rK5vNSgnMUG0mCSgzTyYBQVbUAKECUDruQa0lgjQxGTrgtjDCC5+p8GDqk5sTq3Bh6sDlfpRcbObzC2NQsNCE0SJvlM16DYWRd6mAXxRijrFxJBdmvElAWVqaFlkRWvmHosrsVAMekXVtAIvqnGdajNJPGOVcF8OLx8zjJ+jeScL7P6YlkA2lQTNqS9gWkbFWAR81INuAT2xI9Bk07IPjNeuV7BsSWujJhPQJWluUceWhvCABy3qZZZ6xvztWNH+L62gaCzSEsLiyJn6S3mez+TbkugXUGzzVSyZ1OabeNeWsjqIRSZaf0d0ZVKPcTxfTsJ0TbyX7EKMg2GZuG4COgexPZ14VNj1lh4foU41r7LbL9UtEifUqhpELsNKAsHp+Fksg/5empQTNrn0Eshem/rHuRUuvjM32FkiWzV2E9ac893vnShjeZrPR0Vm1mM8DFSKi5ACDvW+TA/D33x++QjUr2m1xLHR4kTL8teJph/am+viz3CxeApW4lhdfVYEcKo1JjRAQOeaz04TP3qtjBObl/j4wpTRvjNsUPUMB7ihHUNaLqgwtckvIu4ThksrrgJThokZ+zzUsSvUOz/gQfU17B5jhN/ZO1Z/XI5XE2+lpWl/ieKhxGtfMtxCrtySiLMA47solUQwJMPEsWbJicrYFe2qyZBGEBdLVq0YhLBZz+nd/8RP3td98j4N+1hw9iZWVJmAyxdAmPPP6ssABNGIjfE2p46vEAWakOiZgmAr95MlYfQIKAUqFaxnsVe9DaMi3/FpNap2oN+SxX6iwAoD56DjKEQdjElBtHY9Lr8dCMmX5CXCXTHoDsAIsl1MsZSwqwmnwaoFHOBzq1mA9+S9gHwUEDalkBQTkvCS1xqSAPU3Swh8h+Nb1tq8TYKhkWEbFFh97YjAYOt8psyQJkCjALA1NsNbIRleS5mMiKBDiRhST/9gwoptGF85fxyENPyL/LqSX09/fi7g9/BC2RNtTKfMgUUHfZwSThp772FRQrafEB/NsvfwXf/rf/Iz6A//KVfxdWx9TMJRx514caScDC6NO+Waaz3XrM1tf8PgHAnwrr4MFZ2aBazmuYeHK+Vjmx9XOaZ+qH/FZpsbXDlpvSEvhhUn/lhrMEfzSYf9YQEM0I5HfFoFffqGQAUgLc/6a3Sv1aAcDKhJJIZldmsLq+gZFtw5gYm8S+vftw9MaDsFWduP/+++G31xUA6HVibn0FtmgJ9ZgLzb2jyCRj6OoaFRnnoaOHsLI+IWBSfnZBWFWzszk4IwGU4xnx/avFgNGdaqKYXUziM//+J5JuGwq1oriSEaCJKa7F1QzuaroRe+68F1/+3vfR29cnXlIMbRjdNoD1ZBJeWx1Xzp5E6eLraOobxs4b3owmdxRuuxO5Ag3mu+FzuVGulVBx2OHl+0w7lJXREs6dO4c9e/YgUczB4/TCHwohHY/hm//2DfgjIdz85pvw7PGHsBo9h8SpaWRnyrgSTwj4NR1fFO89Sk+vP7ANr1+ZwsKlVQwP9GP/Lb2weYB6AVhLJFFIltE30Np4j+y+/NQcXHHVicZs1Qa4Z4v4JayCIGgIAfG8sxZPyobxUxPyFr3xNmZiGBoaxkIxKcnCLMnimiQAsxQTZQHu3E41Aa5k7Hj93GmRCEu7qipp2ZHDu7G961q13XAFTz13Fi+fflUSmdV7dWw/tkP+XV1IyzGQDXjw8HZk11rE8+/gvoPo1ADU8uqGJPweu3GXAIKjo+q3tUxFmJssBVThD/iRKRfghwcL05MI+oJ47sUfo7S+grW1edx4wx1YtTFk4SwCETU4IRDodLei2edC1/YRnLx0DuvZM0jVMlg5dVG+M53MY/u23VheXUZntxedO3rEI5GMTEqkDQBI+fQdR/uw/chNuHf4dvltZ1cIef2QJChXpnG1ZoDxc/oNEXDjZEgGYeLNos2hiyWsr61Jwi4lwQTtpN5l5Z+JnZQtcDbiQC6XFRAwHIyo5F89mGjSIIPx9uGkgJM1PkA5mOUE0uf3yv7nZmfR19etVtW5YCTBIXmkMhmRqYptRbmMTD4NSofIVCS7rVBJgD5/9KUjmNPW4cPs7Dp86tIIC5BMNw5qyEijn+Hk3Dx2jQ7K57FMWgA8Anl+pxeBUFhk0PzN2uq6pG5Wy2rA0tPdimKBQEJcjPdpuE/ZqT/glfRfgpQrqxviqVugeXuuilDIgWwyhtV4CjtGRwVUZOgFZTqS0mmzicSXDDOy/TgIk+vAATdXaQMRYf6J9K5SR5kDllpRpLdc5afcmINeMuiYPEywkWAmZcQESTnIIjhnJtOsf9Y7nwucrC6vq9ReSp85yCfj0oCrlHfz+xxsUYbd3d2LtG4nTFWlTxT9CJlWTCCQzMKNVAK9HV04d/myHBfZdUzZHeztRTqXx/kzr6G5tQteD83LS+joaBPfGvov9vX2CwDX09ktkxJeh0yOA2k75uZnBSAjS5LgaKFYFWbfrtFhzM2NN2TDBBsZ2EK23c7RHViYvoye/gFMTU8rkLhYEN9Ryr/ZPAmuMrzj8MFrBHC9NDmDwe4eARPpa0hQgSxArubTD5BehE1OjwSMEMwMBNsRaPbCafegWE5J6AjBXzI/+fyitJsswZmZWQk0oZyYx8eSzWRlUj8/PStgYLnGCV5JQEKeG+uIZS2eQ1vEh7XYOkI++mf6sJxM4/QrL2H/kdsRDUdR4CA6k0dTPYnVpTlEBw/A1j8oACDv8VIpL0E+VXpMURJHtkqNaZTaKF8kScoiveFpR3lQuQQC/yeefF7Sf99+3ztx7f5tOPmjE2gOR9AV8eDSFMc6PYivr6KnoxU2l7r55uemcP71M3D7negc7MDO0e3YNrQdDz35MK7bfQPSxQ1kM3Z0DEaQTVax/7rrsSSKB5ck33LuXc7mGszDP/qt/yHbpZS2s1/VIY9tYXIWX/urv5LXOw4dxujAgDD4Onu7JSHYXi7IdaAUl7LhfUeO4ugN10tYCME/SnUJIJL9N3TtUWHr0d+wZfga7D9yQBKX89k61uenEW6L4oY334rLFy4iPjuGuaUNue9M4ff3HD4sQSJk/5HBeOmV57Dz+ptFrsxy+/vfLX6JXLB74JvfkffTiSW87cOfwD3vvrOxgMJoDrY78V4SQJCpsEoqZxKc+W+NUQhQJTI42jGQQVFRjDzD2DEsNwKAlJ5y8s1JKSe1/J5IS7XXm/iQaU846fcpNfN6lLRKM+roX8liglY48SQb0NewkFC1YsagjUrSvmiyXQ0Ams8IrLrpHamZayL7Y2ACWSJGnkcJdS4j6ZUeb1CASYmhFcaf8jRkAiW9CEsVLlL4FdNTe/AZ2ahhhHHfBiQ1gIk6Z2Xwvyml06C51LECOQ1jxPjzcZv00mNd5IyhvDaJV/tRIQ6cwKuUYZX8aoJXyIqkT6IEPVK5X79aYkyZNAFWSmspexZpqwD1alsNJie3aZGSkolmJsymrsVAnxNwa2CM/pBthhN4w1ojQGYm9GyTwqqlfFHSgZU8VFh44tumpMy8k69mSdpRyBbw2BNPCADY3tGhpOaaFSntW4MWHJsYOagJShD/JBtnQQAAIABJREFULS3XI7PHkFMkgVQkmmWQZUgfY7JFaySEuDwKBLPKPAkgVhi6YRd/Q/HgowrCJO/qBQg+31iYnGpl4RLwkPvDgH0W/7uGZNfCXFTtXD/XjY+gyNk3wQcPJbw6VJffbzL+fhYgxIAW4rkHJV8n+OdyulEo54TlTGagxxeQc6MFk7CLKQWwqLGUfJcepIrgwoU/kYxbpKOmTmVhSPvtGVaaec2/0qa1F5/0RcJuVee1Ho/j1E9excHrrpW/fb09GN6+XUsmN9tqNpORtur1+BvCMCMJNkzFq/7KuakkCzLnrKCo7JjMNWGRbabqGvCPH0s4jgXINpeBbYt1a8JOCAJKSIrOUeIiDOslm83I+IR1bYJb5BpLYJFKATc+jg0QjF6rVTLt7ALaWcFWEY3yXpIgC9Xm+Nzl/00un1L/6XmzCf7gd64CA/U9wN97tcTWyu400lYDAnIRn2FWlKzynLiwyfZo+kjTR7B/kf5JPCJVv2Sur8zxLUFL/EyyAmgTZOy+ajX4vB6xqDF2Q6ryFdBIkFH6Ui05lravFQhc9aKkmGxvslMpD26wd2lrwGcEj5sLTpoeLupVHdClbl698KL9/64OBtpkRQuoz4UCu+qzDABYyOUaEuBoa5vy+tOeFAYIpORYjlvPdziK4rYMM9v2+MPfr2tbK7R0tCCfzSFodyNdK+L4Cz/BXLKKWDEvYSDdne2o6A0ZqS8riDcr2X808jaFCcDWIBCpV0voh7oXLLRMowmn15+b8ecKPGPHUq2RSt3USAE2iWnchkNfCBMEQsZdTa/imu8R/JP6vgoAVJNy+hAY2S5BOAPw/Ve+f/yNFQTcGurxRn5+WwM9rH6A8mDRPnoCpOkEYHVwWoZg8REkC5A3nQHCDKuO71FyXMmXhMXni/Zg/spZvOuD70WgvUveT2k/MQaEcMVCEhtlZZaNZBPAPP/8j/HQDx7Er3/q17AxcRG/8dnfFB/AP/6zL+DIoRvw2PGncdsvf1wdIrgaqhoyQUCejxWkU6l4KuXYo9uOyLw0m80q1zU+feb3xt+nccPr3tAYMDcam3Rwmz5/5mFk/dxs+40+s3Yock5aDmKkxeZzAxZaZcAEAQ0AOHTzzzZ8+ujXR/Bv6vxrAqxVS1UsrSwK8Hfm7Bn4/D685z33yaYvnjqPixdewn3HDsnrNf3wfvXcFfRSjrUch6szgvkxxcRamSlIOuvsxTPo37UPtUwantF++R7L7MIS3nLnLTLI/8cvfw+PPfMYojuCIp0lGEUW3YGDIdjjNXzkvX+A3m3D+Ou//geM9Paid6gDgeYovPYAkhdPYeLkaxg5fAjN23chW65IOEhXpwK+WCItYQFzz18ew+BAH1qirTh56pQEh/R0dSCXTMNOjITp2naampZQThdxYXIcTz93HPv2jiA/OY21jWcwVVftMYk6rsxOSHgHy4EdUfTeMiz/JtCXWs2hfVuzMACl3SnCo5RioobcxVkBEiMhtwB/tQgncr1YpUyyOQJPd1ACQOhzJ78pZ0VC7BfZXkq2SwCR36/HswIAEuxi8rAtrFb0KRk2abiX59exo7dVvsfPo/xeRIGBnmYnmj1BJAtpnH5+XN7rbhkVvz36CzLQ5MrpDZE2M5G5s70TAX9d6tEZKCI/m8GpJ8cwXU2KD+H2axSgv06En9PR5jpCNtWX3Xns3bhm7wiaQ1EkJ7MY2tuPxHoRfX0tmJlegs/nw9paWuSr//ng/QgUsnju5RfxsU99Bq39A3j2kUewe89uXHzpIdleb98Qdu2+DuOxVTx74iSS7osSyhKJdMpfSrSZFBzpCeHGt18nICjrLxrtEm/A869M4Zpt7WD9kHV6751vk1CQndFtsHvSApSVK2ToNYkfHoMOTDHyXg6SxZNcHpbVzcCfOv1llCSYRbZVVLIWgnLpbEICNsYvqzof3TGKjXgMne1dKOQKIiMtFcqIUQrb1iIroZQtZJny69PbrOQFoFheW0VvuwLUL0+MYcfINgH/mMjL9yltURLXAGzwYyOdRDToxuJGEuFwC1z2oiQLu1xFwBZB1dGKWnoDodYmYTEUi8WGT2E8xqRit4ChRhpN7zEOQglmkXVnfO5ktTcYEvuHCtmNtpqACJT7zkwvYHR0WIBSBnJQBrC0uirJvibpNkOWpI/ygKKAhOWaXVhvLLwelHsGaS5cKolkNdrWobxh6nWRmg4P78DEpfMYHtkuLIlqNSfeejxGn8uD2PqSMPqZzMwURaeLUkCnTLq5WsnngNfvlVR0Dj452F+cm5fjDQdDAvhxkkdvyHgmBz/9Yh24yg8wHCVDsoK6Bh94PemZSGCSoOxrp07h4IF9aiBWpqTOIXUSaWkX30Iy/cgaHJ+cE2k065HPMLfTISEiBOaM7x/rKhZbQWdbBBvxotTN7MwMAsFmkeUyjZf/JtBG5h4BQ4KfoXAA6VQMhYJNADiCZn2dQZGuhps90o7qRXpT1tHR3i0DXhZK1MnsIyhLcNGw+8giJHgZDPoE6FxZXkRba7sAJwwZ4jVU7Cw1QV9PpOXcMsl1YSFy0EqWX1t7SBhIZC02BZxo8fvluyxcLae01xQD/lEizN/RSr2SKQv7L5NLwW2vy+IR2ZCZsk0AwGPHbkWTz4W21giWZlfk32F3GPcfP4433XEPoh0dmC+UJXBD9tlQligww6T+UkYqUjrtqyPebRJAlxHvu6//6R9I4MdHPvoR7D9yRH47O3ZJmH4sL56+gLbWVtRSCbT3jUjy8eNPP435xTk8+8oZ8e0bGe7HW+64VUDCULgFnd0tOH78x/L7vm2j2Ld7HxytbVgpNyGfS0pACFlyrhpw4tGn8O2v/gNuf++Hhf3n8wfl2IvpTIMZSF9AAnDPfOub2HHzXbjpjmPC2COLkO9V3c3i6beeyG+CiE02nHvxx/iXL/4hBts6cNcnfhNjr72IJx+4H9f+zDtw2z13olbN4vgPnxOAcPdtd4gcmeW140/hsa9/G+G+QQH1Tj7zvICHH/rkx+HzurE4M4Yv/8FfoTXshbu9V57Ts5dP4X2/+Ks4cMMRnH7xZXzjb/+X/J6FXobvuO9tyueKib0cN4sPYEVYXGzvtUpZFlsIMhkfOANEEDQzfnlkVhEQET+qOoNgNsMUjHedSQXlX+MJmOdki4w+Lshbfea0Z59pq8KG0mMoYew0/KYUm9DIqijpFUCIi/j09dPAlVt7n21l/ZntE1wTdhgJEJxQG79BtkkL2CXeZZrixmRiMmskJITH46D3VAGhUBAFWtgYZoslKIT7M4Cg2bfxulLpkRajqcadyvErhXLqGpjEXn7cCPjQ25V7zuEQFqSpBwJ8lJwadqXVp42LMgJgloo64VVNutW2lU+Y8Uq0yqOVNyEnrpsMXo6xKcPlvWwm9vRMY1FuWmQaqv5HxuPaD03AIQ22EuxjEcmcLmQl8n3ONQkGK/aOpT0Y33fN4GzIAivqvJ575incdNOtCASDOmhCzW0M6GQ82XgdhKEroYYOCbcxXn8NOaUGAtnWTbqx8gpT6bwuCaFk+6R0j/556jNKP3lvuMlWIjPcBCbqEA0DtFAeTPDTJHATCJTETwGGjTRWhwg0JLPqNYsExliSqJuYYKzBUgF8yIKqAPViHja3Fz6qIchKlBAOVVQYh5GXakkj09LlelPmT2/1AnK5Anw+j3jpCvPM3J8OJQkmy4+/Mb6Kxs+ODErh7Zl0DL1fYccyMVn7ccqCkSWVlaAOMwiM96FVMizkjlIFK6tLEp6wvLQCn9eJFqoCaUGgAV6R/YutkbouPr9HgDQy6JSy0LRUlUysb4TNtih1QyokwWEyijlGohqIQPrmdSUwb5Xvs3lL8jjtALh0QtarZrGSAci6J0+mye1Fk84GUCzNujAAWYcGTCKjjUCagOwVJZ8XxrReKFG2Awa3seA3vN/0mai+WsuaRQ4Lkf1y0YWefoYZSLyH50kbMwNYym81S1r6Gz2HNyxOAWxFHm1HuUpgsQKXZk3zfChjZj9NSTeBNvYvIu8W/0sF6IkUmH58xquRoCB7O/bRur8lYGplGLPNSvI81aMcv5fLsoBFhjsL2X+GZWi+q+wP9JhIaO9kr2tGIoF2CfFQTEKxseDigx60yL7rvDe1LJvBQpSE83kqsmb1exYDYkrfbacsvKgWMtjd87oTZGefUirhoR/+ELfcfitaI+0Qf0FpuypQiXXA6857gQvolEmLBYGFdm174UdP1DcSC9jWN4SNlQ05gI5QGBdmZ5CuO/Dq2QkBAA/edBuu2bFN5KIsDjsNiukVYkPNtukzYmS/plEY9h7/ki1o5JoGNDQsPgPSUYpqo/9JXSXTmsJ9sGPP5tVgkaEiZAqSvWZzWKyOm2zCiOP7LBKeYZIfq0VhALb2b0NHv5ps0rdPGqaWkRr5r4r2UC59VgBPGH+agmzAPkp66UdEAM6EiBgmnKTilgsySSM4Kftkuouw4OyNfWyCXiUF/FkZhY1aUL+9KvTC8hlvADYWSn5N6ejsgie8uQrM4+M2mBzMy0G2pGE+yrH9v3S9B5Rcx3km+nXO3dOTM4BJGOREJBJMokiKpCQq2Fag5HAkh+Pw1vvOviCHPc9v195d29q1dx3eer2WvZJMK1iUqMAcRAIkAILIcTA55+mcwzvfX1V3LiC5zsGZQU/37bp169at+uoL9C5MZPH1v/3/8OiRo4gObsXv/cZv4ub5c/i13/xt/NLP/yLePPkSfvYTn8EY0+o0AGi8EFlvU8eCbWeH7zP1zhayQrW9O7nXHrIhdfkpgN9PkwGbczVefzyunV0ox9IhICLfvcv/z9rasb2Pn7Gz/OTGvMv/j68xBOTU889iKRXH4Q8dUfeG9v5z55cxNrOCi+fO4fCubhRX87j3gYeQ2VjHemIDO7ZvQzqVx9LkGDLVJA61b4Wj2YvpqUUJgWBZLBbRVvHCYQu94OuT126LTHiOktj0ugCEBAAJBjrDEQzvHcI/ff81PPfKP8pxmB55zyODkpSbvl5GrD2Pod7j+JXf+Ddojobx53/5l9i5fSdcXhe293bjB//099jZvgU7BgZR7O5G3uVDmxjyc9LoQzgSlIQxpgK3dnYKc8pPdlExK4bqfr9iWiRyKaxtrIqcLx5tw8LKHBqbYwjUarh1/j2c+c6PsOWgA46BR3Bt6jRuj563/Pf4+WhrUAC/bL2ESNwHGs5n8240tTsEqMu76wh6Q8imsyL3rY0p6Woy7MLgnm6R6rKY8A7TVyizpQciy/Xzt9HcFUJzS1R8BOkZSKk0v6tzWy8SiTS8iSy8UQXqkVmoLnQcqZoCKU2hJJsyYyMxjvU3ITrcDr/DjXw2JWzF1ZWU+BN2tDWgra1RUojJSCT7Z2Np2WIZVuuKmUgQ8vxL04i1+tHY1yE+hfQnpOzWFXBKPWtJJhgn4Iy6ceTQPgx1bMPQruMiNfZHXJidXcfW3q1Ynl1FtLEBr772Km6++EOsOl3Ys7cf9w3twtjkJFZvKCbIoUN7MTa/itUgsGPnMXnt+VPfQbUpKZLqsxcYmBDC+rlFDB5sQvfD2+AIBjF9Y1ratSnKB3dN/BZTmRpOvvK+HOO3P/cMDsa2wNFQw/JCTuSLTU0RZJNpSXzl80HS1IRlpyYeq+kFNMeb4Xb4ZYHJcAwWY0pMMC65kUJ7Z6OVJsz03B56vAUUi4/j08zcPHq6VFgJ5SbcmaP/Hxlt/D/lPotLi5ZklBR6+gqa8YLM1o3EGuINTVIPAkwE/VhujY2jo7VREmyZbFyqehGOuFWybSCKYqaAcDgkICStUujrVyh6lNlxsSAAFQE6hmikcwW0t7VgYyMhklUGgUQjQWSKFakzdxJZGPjQEKP0ymEx7tpaFFBJZpj01WJOfk9kNtDW1IF0tmABgOViFoEAJZ9zEgBAibAv4MHycgINjQ3i6UdAjZN2LpQ4uaQkljJhglu9Pb3qM6GQJOe6kEBDrB9ON9Oh8wJYcnJPoK1vS58wApLppNSHu/9kBJKBvraxIkxHArGLnJQHIxLeQr9AyoVZ5udnJeDEFE67GPxB2XY6mxGmItOKGfbBsjA/J/6HrDuBMUpW2JfINkxmC+hpb8Py2oa0ZUOEbZ5HNBpUTMZaWZKOKWPmsbN5tcAkG1ESl5vj8IvsqixAaHf3FgucI7hGNt7OHcPI5PIySWMdzl0+h91D+/H26ZO49+gxkVgzvbe3p1PYn43xBvG/k8UcwUsdEEJ5IOW6lPXy2Ewg7unrF9CPcmBKtN1uH5w+N7KplAC8U1OLyJeXJeij7o2ivTkmTEeCeAT8+N0eT1DadmJyFFEm+epCX0N6XUYDHqRSRfGXBBdzWq7cPzCApaUVqVNnZz/ob1gts//6QZBjamJWQMFTp0/h2IFjWEmtCOC2uLKIcCgId6gBGc6fKn54Ys0oxhrFd05s8Lmy4MqGk2FKooz3V02xVJxu+kV65H7JkY16F0D2hV//ZYyMjOHQ7v2oBXK4ee4Wjj5wArO3VBL6WqmCAhOq4w1oDscR7GjD+swifvT953D69FvweBowsGcHBru7cd/hvZhbWkVqfR079x3CwNAQtu/ejVv5srA8+f2UH28k0/izL/2OAGmf+79+XyS4tO5gam4ikcB//K1/LdLdT/3uv8XIrZt47q//mwCFTz79UYzeHhffwML6EnYcPC7gHwNFKOsli5AMQrL0rr32Cj73+c9i35NPY+LKFfzVH/17STf+9T/4YzS1tkj4B8G7X/2t/0P8AKfPvo9//OrXhLnHBGSPO4AX//KP0dTbJ3VkMaxCAnxkJtI3cQMObN+5Q/5OP0HWtZouCrD4i1/8IpqaG0QGLWsa+jFpMMP0HbJ0jKcdAQx6SFmeXHrhoxagJh7QpMrycLSEUeCYPQHXmNbzuGStEXBSY7eW0pKxQtYo5WE/HQ8TwE98o6gk0iw1CdmwealxbCBDkMwsr8cvLE+zaDfnx7knWbcEHVg4hhEskyWcBtKMnJjze24ECPOPYJ9sejgtoI+f53cY2bLxzRPQkR5/9KfSDDo784+f43sI8LF97eCjCQUw9RU/Oh0GwmRkrsmMrNq64fUvwmotEySwBVaQiaPXRcbeh8w/ZjTKNTC+czb1F183Hmmsv2GjGase8b7S6Z28tplMWhb0ZGpJaIIwqFTSrglvsCvhFJvPZrYvCZoqxEUWzk4Ghyhg0N4eZGmptiNRgQCVIjwQZGMbih9eoYgXfviCMAAbtazeMtHXib98n2H/SX01icTr84mslcXu2Sj1NRJrDToSYCbwQTaQx0fwQwFmBgSURFf2aTJs2bY6KZcgBecqlGDzdJS3nqYP6etoBUZI2Bk3gejRS5Bmc41sgBBzb7r9dwYxOgSQVF5h4PmWiqh5ffBRhiqgJSWZbLM6GA5jwC8lLyVYoaWMuo3JxCRYR3CH8xzVR2xBMS6PBdaYVFt+h2Gusn3Yl1RQlLnv1T0ofYxgiJarmvNXIT9y+1nFbinF80tmU7JRmdd2MLGmRktqbQAUJqLbw30UqKTAImNHIcoVBoFI/9NguLCUFXNLJKFkreq0eQPAGvDcWCHY70l1nypZMMdGbnlxrOEYyboJy5SXnsQoLQ82IKDxRDQsOwH79D2j/FU16KRBdbmeOsnY1NEaQ7jhq6FOzocNMMsNZW7KWZJ0buLp/xvQT46rAUCj8iChl+Mht4lUuVPmSvUDx4VSWQGTDLMyUlkBLvUF5XhOYNArMnkl/5UUd+UYoAo3QPSGigHVQHDU5UYhmxXyl7SVZsBKbWwKUwKABOntwKEZD2ScdKjwDycvhEkdF7tLe5qzrQMKCU4BdCq1WQG1MkZoph7HQjszk2xFguNyOgQgCVhS6VkooZov4rnvvIgPffhBdLR3oUy2JoFLpqnrzVvpr+yJZtPEw00XskFVEwkAeOncNezd2YverjZkKxUBAoPhAHKLM/jRmSvIeRqBSACPfuRjEhghSbu1goRGuJmyCo8k99LvzyxOSHfmgOD0u0A2IH8yzMMeGEJgjkw0Y3rLCjHNl2lwSvBhuogLZeq5NdvQ7Pzwr4b5JwlyRgpGvTjUZ3izFqt1BKCAQwMAdm/rkIARAwDaKdYEAy1pr1zYzTQzaTRbOAj/b0A/OyBI4JGFbVWwjEkV+CbnKenEJQEozWt83QIR72L/mbYgJBmwzG43AVIJBqlSFlSRm7KYyQvjL5fKozkeQqytTb4zX+YNppKD5ftKardfzkvLeAlWfv/Zr8prvOb/4w/+AD98/ts4cd/9+PJ/+W948YUf4MEHH0DZSA7zVRVGohdf1oWzgYHmNQntYHtKwtXmTu5PJALfJQW2Hmy6Xe3goAWe6jAQfle+lEfAGxDQTkiVRPzFE0bV5F+U+HJc0t99R/iH3Q/QOsFNAFDAvY//nKT1shgGoLOUEMlva3OTSIAf/eADuHFrAt0dCuBj8EYpkcWJB45jX5cfb798HldGRrDtgQPC8iOgRxbWRHHJAgJn0tPY3r0b1995X8A+UwgaEjBs9/kkAfh/Pft9DD7Ug/XiAkbPzqF3ezdG31Dg8IcfGsQXf+H/xODu+zEzN4WvfvWr2Lt3B+LeMCbeeVMAoPrQHqQzlHn2i/TOFfDCDxdGp6clHZjBIHuHhoWFRCo1AZKRsVEM9SvfJP7e290hwGDZoe4hv4PASREjt84JiDkzmxQvuj2H9mNqdQSVwBwujt4Gwa9MKS/gFgElevtlKmRUqbAJhoWUnCpxVo6rZbtk5Q0OHASiZeQYjpPL3AEC0i/Q+B+S8Sd9JVsTgDCogRUCVyMjM+JpR1nxzNSqMPlYnM6wvHdqfFYkwAQKCRzyWDwOgS8yCyvraYzenkNpfk3kw4HeMBx+hyTs0reQcmGy5HhudnCSx435WkSiTWCQ30ug88L3J5FYXUHfoUEB/wYGu+BujMBVy8Hn3AT4JyaXsTKxKnVtj/bjiQ9+EIf3349ioYJcpizhCT4mTK9cQeLt6+peqCxLqIsjHEZ4xwCCoThy2Q0BnW++eoH6UmRrDsxMXMSN9E0BGM++f0lYiNujajw7+PgD6I7sRbm0ZPXHpeISrpxRCfPhoGJwjpw5g89/5kM4es8eAVEImNHTjcxzYDPwAw6fJMmRWWfkvnz4USpEdh/DdIaHdwpgQ8CtWKygsTUuSbJkVDWGIwIoMt11bT1lyXlZB6YF53IZS87GyaxJq7UkPfSjTK8KY1DkKvm8fEekISITrvXlDUnydTg8yBUzwrYyyb2sY7XmsEA3WmqQpeZzuSS1ltJUOL3CWhOvKXrpeDzi0UGWHAFN1jubK4snXjio+h4BwSg9etM5uecYNkE5STGr2KBk6cWjMQEQW1qbMT0zjSBNt/0hAcbIzptdmBEAjlJRpsSyGJYff6dEWDaS8jnxZKPvIBOBG8JBlOhFVMjeAThxMUzWWjJfRMidQRUNwp5j4Xd1tLbKYoUyXIJ1JsWXu5IcKv3+oGJzVcty7WLxuIS2kBVJzz5KhEVGpwsBUPoHUvYdCIQFaBSj5nJNACYCuAQkRa5cKyMWiUm7mbYJRcjO8gr4RzCzp2cAk7Oz6Opsw8z0OFZW8jh0cDs2NjIStGEYBvT3czjoU6mCnAL+uLSPlHpZrA28Ti+W5mfgDUVFKhsIuiS8g6CsAfd4nTOZDQE+KeMm8EfPRIeDsuWiMP5aW9tw5dpVATQZ1sJryWvOa00QNhyNYnz8Fvq39QsAy7G5sTFqpR8n1hNwu/ICMi8nHAISkzVIwJDfsbG4hHh7G9aZjB6j0bsfq6sbIustGM9F8ZMpCYhB6XI4rABltgMBTgaZUOpsQEXKzaOxBmwsq03kV956Hfv370FnS1RYgSy93W3YSBdRC7bj8vvXUQs1oP2eA4rtw7mjk4IjFZTgIvOFMl8NHGVKBQQ89NABnGQN1GpYTaxb4Rgf+tyncXhgO3y1DHJVNZ+ZWbyJ+489gTwS+ME/fRfriYK0bVsPk9TPo3vrVsSbGvH2q69jbHxaQDUy7Y7fdwI3rl/FnkMHBUxsbW/FpUsX8OBjH0ZLJIgr2TxyRbJmCzj7yhvClGM4x5FHH4ZDtxO0xx69+gyr7q++/F8EqPvCl35PvAO/9ZWv4OKL3xLg0QBxlAgX/U5Lhvuffvs3JFiE/oH+9g7ZuPnBX/8JWvr249d+/18jm4GAiMYPcGJsSvwBCSqe+Jkv4Imf/aQF9j39yY/iwMc/jXfffEMShbdt7RM2IuXTBAHJKCRISbYg04SbgxFhNvJ9v/o7/48FAMqCt14XlhjBMgNQmWTGVCqtUjoFcFeBFZYns76PhfGi+xoZIIblZ5g+Il+1sZP4MS74xEOKC1qRXtFXXAGALMIaFGkdJaIMI+BSS6VaUnJr2F5cPBowj+CE8fTjGoB90ch8ee8LyKaBLtnMp7TXCoEgC0+xOiwfQS74TdiCXqwaINEAQ/RlMgb8dj91Q5owDDL7gt6Mf7JWsjH/DOCqWCqKSWNAPoIP5nkmY7uW/5FxacA7vk4ggqAUWSgMVZK29HpFdkovQ6ZSc82gUk5VeIfxLBQtMBmRGgAlkGjkt/wpQStakmrCCngPk8UpksVCzgKSjaecAf4IkhlJqUn3NO1gAAVVf+W7RXCB46vxRLMDIwYA5PuNDF3833XyLdstl87h3TPvYt++/SCznAAdn2Vm7cDPyu9eLspL0v+FGSXeZmSCqvAKVSedRl02ASJ6PasDQyolhgswoMaHUNiPbEZ7QHpd4gPI+ngDDGsry3UwabryuBE5PRlNRkalN0U1O4n91QTysa19mr0l/d6jfNsISBH0MeCdlWisfSXlJCr8rPXoVY86vX4t6fANceQTtaMKN6lrMITyUwEvZU1bUJuIJIFQQmkYjXw/ZaleFSzCEvAphQ2ZdnwaiDhNVKZuCY6qEwBkyBfZW/RmFiasamMD8ijJ/N1JU+jCAAAgAElEQVTJy+o8zHvIJh6/OgpXULXhzOwc7j1xQjMz6dnPMUSx74qF3J0gs2mSO8YnMk8pN1ehOIa5a9J/FRCufe9sQQ0S8iPgrEnZ3jwXw/wjy1P1vdodgQ6mGrxHyaYlA5XX0WwO8KdhnMk9SLxGg+Nmk4Xtx8JQN0rOWWifYwJyiIexX9vvNyfnqzqkTfqEtmjjT8P2431r6i0+fAxJ0eM9mW9sddWHFRhF2TItowjiEfhUY7uaR5oQEXW+DANR/YBYB1noJkDEYmHybZyr8sACnqtPsmUJnpGFWNYyeJfGWRgGIh6A+r2EeAjy8r0GnzLsRYL9TOAlE55SX4JtMs7aZPPCHOX9RjYypcj6XAwDWHmoanazra8qy1OV7m2eq8rGgB7IyldSxsRKFflUxgIAJdNC/AM5J1PhH9LfFSItQbQsVIZwnUE3E95Tjq995SvSuw7t3YaRW+Po6VbABGXAS6kELo1P4ebYPFy+IB564kmEO7foi6KAOhaXzy/yFTLyGNjrrgOFfNEK4GB4SN1dB1Nr+T4O5nZfP6moaLzzAgg6/TU4chWUQGaDYhgayTE7gx0A5GfJZLDCPzT4JzeMgwtGBTKSiVDMJ+4AAFWoB2nEm1uHPBf5rDFd1emrRsrKnwQA7anApnGlLexbDvoO/QlgkDp07ftHQM8enlElG+SuYxBElPMUJ00lpTWpuAT0CLyJ9xUqwigMOFwYvT2NW9evoynswVqmjEeeegQ+X+AngD+TKGxvA6JkF0+9jTOv/QjP/Oa/wtl/fg5f/rP/KsEhf/U3f4lbt2YlCOTeB0/geoZSK52OpdNe7e1n6i5tQ7mzBgB5s7GTys4oJc02cM48IOSa2sFWzQ6Qh7Bh48mu051BL7rZ5Yf9O3THVYAgL3ldDYqW95+MLzr5V+8YGp8/qaOAiWR0Ku8nMgTJAHzzlTdQm5n4CQAQq/PIzyyIt9qePXuETXP80FFcOP8ejjx0HM2xGL729W8jvbiEX/jUx2Sh8u2v/RncDTvxsQ8/JiDelctjeOL+fbjv+D2YHV9Bx96tWLg9h6nJUWEAEgx8/8c38fSxh4Q9SPbBrdmr+MP/+hX0D/ci3uXDtcvXkFkvYmu8E++duYYGZyMGe3vxZ1/+UwTauvHDF1/C2O0bKI8ps/aHHnoAyVwaR5/4GNzhKG5ev4qG1gakUmX09TRjYXIOHR2KQZur5kVaimIdweYw/P4Y8qkUisUygrGgBAclVtYQDwcxPT+BNl8Mk5PXcOvdizjwwYcRbOnEc889j47OTgzsGxJ/wxuFt7FeTGLyxixW57IY3t+BcHMU3pp6QBH4498IwEW8DpH8knVHtp2vNSzJtAzqIIBGEJEAHQuBNIJzBBClj24qR+Q1svRYEnMb4je4b2gboo1xpHMJuIKK6UXAjcegbJggnv0nWYVk9NFbkSXSG0V6OoXkmFoUZzriaOmMILexYTELpY8mspgtJrF/+y5JJyagx58EIlnqhTpGb2SwfHNEglEat21De28ENy7dxs6jQ6qf+52W/yE/vzadw+uvXMCT9z+JL/7Cr+LkqXcFrA0FApLqDFcRqZNv4f33L+PJJx4Fa+jv7IfDX8PCUhJdg72oO5O48cKb4pe1HoyjlgecAaCzMYaUw4uLb55GfGsECxdOotvTj+iuXjijcYSbWpDRYQcrs2kcOnhI5O/HjhzGV/7ub0X61t5TwYMfeQzDDXFh95Epx/AK+tfVawUrDdjcy+VCDdFwWCbCcu00E5ASBI4HDM3g7yySHEzjbg/9A9UkPRpTfYAS1ERiTcaiWENM7n+T5ktAiX6yRpIqprpQnYSMK48zICAjJ1pMHGVpbG1BOpkWhhl/X1sjwBcQphsBNzLqKBPt6d6CjWRKgDUW+q5RmspCrzyGSuTzRcTjDRIEQu+uci2PIhudAKq7USZd/qAfC0uraGpqxtoaPfJUGAeDQcgkE+BvdgEtLR2oVvMCgvF1etdx990ARgY45MSciz5+H0HCfL4gbDrKe8lwFGlvXXkDUubH/kNpLIMzCCZxB53P1mw2i8ZGMiMrwriRpEMCAOWKHJNtwkIQ0IzXlFrPLs2iKdog12NkfBRbu7dIPQnIriU2BBBjvVbXE+hoa1bXVwO2vG6sC1mkLGT6MfSDICkLGQdM/qW33vb+7XA4qxLiwnMlgEiGXiQUluvS2NwsLMZIOCIsTxZeK3rtSftHFFuYQNvYxIzIhgkYUnrLRTzlutPT4xjs32EFdNQdbtCPkLJseh/6vVQPOLG8voC+rf0Yn16yANZQJIBwUPksMpDEhAN0t7eLJHhsdBRtne0SGiKhJWsrWEusoqerTxh9LfFmrGysClOQzNBYqCZAZTDcIsBlIkHQNCiAHlmhy4urknbMvkkGIMM82rqaUSozXc8hqcVNjX6RDPPasX/fHp8Ur0MCgtu2cpNHBbuREUgJdKnuwsjoTQFiT546gy09rehsbsWu3Tulj16/NSF/my840NXcjwoDEGKNKFXpJ+cV4ISPeL/Hi2itKCm9aYJMbrewH3kfk5HkcXqEpbk4uyDsOz+W8Yu//x/gmV+HuzCFhv4hvPfWVaytruBTn/s5zE3M4e/+7u/wqc98Ck898RE4fS5cuXgJly5fw6Ubys/08D17hBV49sJ57N1zAN5YHO+8/EMBCw8ODyHWCiSXgUNHTmASVaxl87h97bbl70fvv+6+Pssrmt59ZOZRdkv23EYuLUEeZPh9+LOfwdkfv4W18euYmBzHo09/HIMHj6NYSOHUa2+JDyCZeKdffF5kvJQPE5xjIMc3//p/CrOPoOLRpz5oSXkZ5NHY2o7LZ04LY5CAItOIB3cN4ut/9T9x7vUfyGdWc2kB/wgqEkD0B1ukDVl4jMTKugSWsJ5PPPZBvPz9f8bAvn144lPPIBTxC7DNObJ4UWn2EeduZmFNQIrBXya8g8c1KbPyJbowlZFF/MtkEbfpPWWYbWJSrqW2BK1YrKRXAkvlirDozHG44DX2MPagDpH4Ws7nKs2XC1XjcypjCqVtNr85YfnpBb495IOAjFlwkpEj44wE26rVIxmq3Efk88nI5gisCQtKMxAJABr2oUlb5jnLsSS4cJP9Z0ADBi2wCENQL9qN158BCg1bkscigGpAQQOGEOQzjDxhOGpfLQPaGVYlv8cKbyGLzBeWsZULYiOPpnxUUiTvWqvwGCa0xbAaLUBPFuMqLZhtavf3M95t/G6RqGkWoBDRNLXT+FuxLQ0Tiat2ARroFUkgjqm1XCiLr55HQCQung0oyeMbgIbMMQkh0ABvsZTHyTfekBTgSDAm7DH2QcPS4WeFAajZgPy/+Y47+jbtx/TGBderJMMY/0CTDCvewbpY8mCRwwoXWuptAEXWnyCaT695OAciwYXrEWOhRKDB7VFeaMJ+o48gbTY06GL8Npl6SxYr+wbnSKwPZZB85gpcLjJ1hZmoECYnHJUSqpJgq+5BK0lcy0nlmmmGmcurUo85r5D1lTBtKXt1C8NbNna0h6Vh7ZERyNfvZmkKuG4BY6rt5bOSBq3AOatoX0c7GKiYcrR2UZ6NIlEX+4ECsvkc5qamxeeW8t/1+QS27uyT/u0h8CpMQ4L7TgFqjb+p2xOwQF52U8XuVBw54Q9wrNHecwan4DpRgLa76ijnIn5x4pAq/Y2sRTtT0UjY2VfVpgo96aiwqEgImIxdAprdKXE1bWO1h51pp4E3aVsChvQrpKWF4BdUPKrQGY5vvCbGY1OFPHOM27RRMDiOYeaZ68HP2DEZ/s57kMAiz5MboqofKKYjWarmHpF+KEFRykaOhd/D62FnQ1thMDYAzawB+GyixyotXyTgw7Dg9JjOIA9D5BJ7ORvhSMJ+bAEdIqeXVHSVTm/6r/Hv5HWVcZrYgQ64Un1ftacwnDUobRiEcs8YNifl1OI7XZcUb/rbUuUkqhvth63GLSdqzEAgS93lRno9YYWA0O6I9zFJCISA+d3q+jKYiCnXPrmm8p3cQnC6VHLyd//mL+q9w30S/EHmH+W/LPQAvDhxA02eOE6dv46FRA49h47hwLFDoIdcMKAuYLHInTY3HDoCWgbFOpllZWSyCXmv20P6MDtACaWKwwL/BPTjyWt01KT28th2rzahQerPSSd1K+8kmjDeLQG2MwFZN1NcNYV0//itU9i+cye2DHTLZI0PUwPg/TTwzrDzyMy7u/y09/M9dsBPblBbJPRPHERLgs3NwJ920Ew6v0Zvydozv9/ts2dkyQa4NInAvbvVIjMaDMIXVosw45FI1p7dQ9BiAFarKCRS+MZX/g4PPfEEPGvr+NJv/QrSdeA//8mX0djcirW5OXz4kz+Dm6RCG4NWLZk27EYji/YbNqMGAflwqhsqr2bmmXa5O7BD+tNdQKB5j2XmWalZjD9zHPuOswEZBeyzy3i5E2UP+dABIfIeDQ7ecTwrZW6TeWkAwNTUBB775CYDsLFexejbr8EbCGJ2ZkZ8AAn8HDp2ENlCHruGdsHl9+Cdt1/H+1cv4dMfeQShdBrvTyyInJcsPnoAFmYnxeePkt7s2KqEhHzvjVdw7fwtPP6Jx3H+0vexMubFM5/8kJIET57H37/0plT72NN7UfJXRB5LcCqS9GBiYhyt4cPo7h3Ezz/zDJZWVvE7v/tv8dTR/fAsL2Ex7sGHP/4MIsEmFHS/DUTdiHii8AfdWF1eQbWYgcNN4/8SUPMKM7CaLyHUEERjSyfWV+aRRx1b2rfA56tgZX0JkUAYpdFZzF5/F9lUDe0PPo5wayNqtRKmxhfx0ssviT/irYXbiLatYKGyJuAaWXUsZMnxHCiVHRzYhaovLSBf2+1VXFnNis9fqK9b3mtYefydjL3m9oiAfTweZcIsvgaPxSZUN0UOcAbFG3B+uoAzb55H13CrJAuTdWgK5cBGHtzaslXShgmKsRSqKQklIehnyYWnM+hFFxZXFduOpUQJdG8YpZSSFfe0KgCjzdcGsuZmEhtgknBpdQPe5rj8ZCBKJVvF8WF1jmEmL/eG4Wtw4cbtGQE5o94u3B69Ju3Dn0sTBXz08GdxfP8+dDXFUPM3IZvdQL1Uwfadu8X3aTGTRM1XxczVMXT3daJeAkKhOFYSqwi1VeFIpvH6XzyLcmsbfnjmIp548lEMdrUj1N6Ld956Uzwc2X+LV8fRsX8I6bJfZO4Tt0Zw4v4TUtdEYhHJFYIrAayklpEt1HHu3feBzBwef+phHD1yWOSmi3NTCIe9kkbpcYWQy+bh8dEqoCzSXoZwsJDtJT810GfalYBfJpUTlt7C7Jx4yaWFjeITSS0fjvSi21hPgA4nLY2NyJeKyOfLSGysCUhngigo/STwQbYYJ3gMImHgCNmD3OTn/kAxX7BYaKyDASbIamNYEmWoBGsohW1qigvjnGCQx+GSnyadNpOlJYJD0ooZLkEwjNIkgjzhWIsESTCIYXZuVn46nH6R1M/MLaCluQW3Rq8KwMUJsoBNFS1LL7hRZ8K71yPAIplwnJhn0hnLo44LXW8oJEAeX2ehTx0Lk4LXlufQ1NolbUf5aVtHo4C0Nadf2GgEtTiB4wKCbZtKJ2XyFG9sEgkvF44s3G1cWltAa2OreBvy2UB24Nj0GBrCcQHeyAo0Ml2Ccq1NcdmBNbu25jpPLyygmRJlX1ASdluaGkSqSyCTMmK2N8+FoSpmfkFfRYaA0GuP/n/hUAjTs3MWYEpAb3VpUdrF+OcxTINSV0p1GQJCxmB71xZcvHpNwjg8PpVsKN58LYpd1xRvlP7ESSMndUa2lSJ7U8DdCfT3DQkQyVKtU8KcRv+2HszPLaK5rV1SjE0f4XXjdSdL0+79x+sMp0f6KNmKwbAf6xrs7GzfgkCwhLHxBbQ2d4ifI+/59p5ekQzT65HFBHqQuZdKktXolTCPSKwBXnDS6xX2oJRaGdMz85JYnEgnBUBsbW/G1MKasPwY/pHaSCEUDGFqbhqXL97E3v3D8tHWVj+WlwtiecGSdcVx9r2raDv2AGJNTagJ21DJM931Mlo9TnSEwljIZjCRKYhMsqxtXGQRyUl2sYSZqSk8+9d/i+3DW/H4ww9i5OxptMcdcMea0NLcD7/Lhdn1Zfzzs9/Cjp278QvPfBadbR1w+D2yQX3q5Cmcee8sjh4+gnuOH5a6vfHj1/H2a28J8NfZ0oKTr72KWjiOR+/phae5H/29/fjuxRtYX17EyMUrmDh3WmTD/UdPSJIuATeye6++966AdZ/9/Ocw/OC94lU4+tIPcGF+BT0dTYj3DmJb/xbx6mNYB1+r+yMC4vHYBogj2MeQDoLWy3NzUkcCc9uPH5W0XsqQT797Vj4TaYyhsSGG6evX0Nc7IN8bDscwevOGhIwwJMQcnz8fvP84qoEwTr78CsavXUffrp3Yd+SgBJeMXL+q7ltfFA+dOILWbipmCLSw39C7yC3sPpMkamSzRobFFYgBlsx9y/vTMPYkuMOrwDIeVwWEqPAKA2iZz0k9xFNJ+bqxkA1jgDnjYWdYD9wgYDEJvgTgDHAon6W5u8MhAKBZuPIzhhVngECOjYrFqJJj/yV/O3s9+bsBxQhUqVuHoT7aa8/2ZgnFMOEgNgBQ2B72IAduzvl9lq+fHfggoMHNf/keRujYQBGC5uKdybFIM0KE/UcZM5mUtO/RwRbSXrZEZGkn7avK4AZeVxVuoYzwCTIZUMmkm5pjyNhCIMnGiKHMjgCAPdzELPitZEw9H6dfFZ8FnIMLtGI7JzKcCP4ZX7JNVqcK3lCecVxXqqRPAjTm3E0/MqCU/brxmATqTAhIc7wJxRr9y7jBRRag8tSzF8NMMkw3tqc6dwWqGA+yopaYKhyTfU/LV43XpG19aEBcs1iX/sRQDfZhDVJI4IOEAijQXMIVfB65jzwuB/L0kyXDic9lsqprNQT89H3flCOyT0ufMR6Ouo0tliaTYjXodycDi8E5WhFn/NCEsaTDBgiokqWk13xsGwO4mrYzII4BEiUIREBnNTcnsMO+YvqyYbIaMItAidy3oiJTwJf5J58XDzhVlNxcsQUN65b1J4BtpOPSb+kzG+BcibJQA/IovzQFTG6mKNslv3bprwCfooLblIWaNF4jObf3H0rOWcSzUofTqP6zOcYZraYF4hMoE5sQHQLqVSnNps+bz9vbSuSgtr7L46uEeW40OCXAQvz7KE2tMl1bsYilTSV8S10LesdynFTgOj0qVQK63Fc6KJXHoO+isJ15/97lU8qUY79sZmyCt+KVJ+CeCf3i+Lfp6WhP99WdVjb9vezfbg+hcis927DBzbXm9eEzxwTzsD9yDsF5JpvZAH0iTa+TbKbHUk004BjGcZDfI/1Ch+rw+01SsjD8dD+UvmruZ/3TqGJ5jpzPyqYCwXsB4msoFQvaD1SFUrFevH8EwNagp7QWQUTtJ0kZc3JlDe++9hL2HH4QsbaYMCON77OVSixK6DK8ZsOBGyriD6gszRzTl07W12ZXpF1bB7aiWsji/JmL2NLVhXrEJ8Dg+zenLC9AhoG0N8eF/kiJraDHNPG1DWL0AWTqL9l3BP/kBqMHIB/w7rpIgYmU0/ePko9QgBNllfzjJXrodkhohXSsgFc8/czfpR30g0WSl0hHDXvFY88Uw0xk2qH5ftbFi7oFAPZs6ZWk4Z8W2sHj3MG606CeOf7dib58nd57BBLtoKBd2sv3GHkvWX+U6zLQg6Cb8RAkeGd+N9/F1+yhIdKWvFWZdGnz1TOdzgCArA8LfRTp1Th6awQ7d20XiZe98FIoCYCi+ctnqhXk0gW88boCko7sHMLv/9oXcHP0lvgA/vwzn8Zbr/8Y9378Z1AL6VAEmRCqEBNOSLyOuzK9NfhnfbeWW1pUbdsurT3kw+7Zdwdb7y7gzhz3p/n/qZNiCpsVyiwv3SEH1t6AFkho86j4ie81X1avIpvLCgPwbgCQEuDajcvyzutXLmPnnr0iBaYEuK2tFU00v3c6cfn8dbz93hv4lU8/jcX5edSzdYQ6YxhfXhFPPwJ/E+cXsO1gB0KIY3l+En/7ne9jR4sf993/qCQGs1D+Sz/AP/vyX2IyO4oPfOiQsMRYyGJbev8yUg6HhGHc03MU+3c8gYAvjLWxW/jv/+lPMVPMo8cXwGd/70tw+X0IxaLIJlOI+OOYW15GQywmXoEsNRTls6VaGakVBSi5Y0FJNeTfWELBBvH+a25tQSzgQ3JlEedeeBUNqGDno8eA1p0oFJK4evU6Orb04uLZC1iYX8T+Q0eQL01jNn0Zy6UZ8cybGFlBd3s3mpoVAwilpIBnJql3W28cSVcDwlsjkkLLYtiCBP1MobyWjMIC2UzhEHYeHJT300PQlMJ8GjcvLWDk+gTcIReaexvR37dVAi4IQN68MoWO3mYsTK8i1hrDoWN7EQ64URCtgipkEkbKMSTXc3jxH85jeNc+bN8aB1IraHa3YLWycgcgGD9yQD6XXQxiLb2Mpkgrhgf2YmvHFpHr1uo5XLp+Fi+c/LZq/4Qar7dHmlAb6pOwkKhbpROzxBqDGB9fwNjYJH7903+IQLWIjq1dGLk6iu4t2xD0BzFy6xr279kjbECCfUHKNp0K0O1u6UIKOUkCrQUyWP7Om5hLZLBSrYpce6C/B3v2HsCbZ85aXpWXX30Ti2NjuO/jH8P+e49L6nDY46c6Ehcvn8axffdibGJU6nHqldfRsnUA03NzuHHqJdz/wDF84JF7kEnXEPVTSqPAEQYtNMV94rOXz1fE549pvJT2UqawvLSOeDwswCAnRXwtlcoiqr0a606/eObVGE6k5xt8HjDoQYqeiNOhgQta+tEyzIrStOWNdZSLVXS1t4jXcza5gVAsIpPi+cUlNEQb4fV7BHCcXVxEV1uLgGCUdXZ2tSOXSaBSo8TZL58hQEU2G9lcBIOYtMu/ESQkqLe8rqTSBKgcPo+k/kpf0sAV2YQsPAa/r727Bxv0BgwFJHWSu8Zk51WrRbj9Ydy6MYnh4W6LBUdw04BkZMixnmQLkp1HsIzgFEEnyknJfDNpsaaO9NOjtDYeasLN8ZsSNCG7lpUKotGwJPESpCCrj6Aqg10ozeYOLBfP4rFV4mafW1iALNydJGhItgknPpdvXkZTLIK+rTskAbijlVL0vHgj9vf1CTGcCw3KYXmuIvUt5kCmHdmKPB4X9mRfcofZsAdZFwK4Y9PTGOobgC9A3xi3+Ao2tXUIiEiZp0rjLGBlNYnOlkZpZwKDDI3hxJVm5oZhyYRgesExHdmEcxAkUyBgi7ALyZpksAXfc/b8adyzVyWAVznJdnml3SnFriGPlaUiWjrCwgLkzj7l2wwQ4UYqQUkmJpPh19DYJGDtyuqyyI5l3EilJECHTLxSNoWGljbksimRF5P9SaDGMAQZ7MJC0DebziMSi4v8lyBgyA9h2tF30HgFEkBkf+Bkn8AfQZG5uSVsHx7WTAW3yOSS6awAmWSeUrb87D9+Dy2dUXzghPLFNYDhjZFZrJTcaOwZQIRWEe6QTGxZyOBxV7Jo9PnQgDoScGA6k5OJtwAixkOJyeCFvLDfWJoi7di4eg4zN04iGQ/gY0c+gPfO38b86oaEfPS3RnHs3vuRLWbxxAcfQ++2LXJtMskM8qWC3LvxaKMcq1iv4fbobfzjN/4JkWAYDzxwApOTE3jv9I/x0ac/i5u3byOyZ0ikt2TsZRc3EGqPw+ePysYFvfs8jjqSmQwSy9Po6OgToM5bKYF+UqWMGnu4SVEn0JEviBcgS1ef8idNrSkG6k8r8WBEPluykV8YRMLC4znI2q1UEfF7xa+PIDk92fKJDXmdG/Vughr0LqJck0AC5fjFLKoBnWJfyEv9WWLhMAJB9bpJuuXizi43rTkIsujN5SrDFNTcnfNJw1ASZoyEfWwaodvPT/yd3PSHU/JHWcBqSozIIfXmD4EYLvq5MJJFqk6I5rECmmUscjVZpGoJmelfEiahGeSaQUhvPB6PQRxc6AlrQstY5RwMy0aDiibIxNRdFt9MqjQqFAJy9IbzeFGhnJbApmvTY81IbA2YxHVUkOyMEgGyTZaTYf5xIUwAy87osZhYJW6+kxWkjs8Edb6figy1gFeLc75GAFEt/AhmKUDSsFUI/EmSOz0bS+w/FZFBsxiGJX9n+3CO73IxpNEhG0QcL7jANudo2J720Bd+VtXH9BuCJExDrkjQhzDwzHyb/ZIbAQxKIEuNbDYNIphkUS7mTbImAcGAP4iilvQZ4EPqzn7E75DUVX2PGNam/j8BAhI/WQWy2N989Q3xACQAmKdE1+u3kkvJ4rIDNQRfCRjkc1m1KWb5jakgEgLMpWIZxYKNPELQgunRPM+7EldZQ5FLak829pFCMS+eZQQBGQrBQgDWMLZM21B+Wiyp6y0hOARqjKUTE5OdbmG2KU97xQISia0ETigA3hRpK32fCPuxwutdlmssckTpazmx7zAMXdXPNpNLVefZrD8lhxL2QYZruaIYpWQNgjkCyvesUNBhUA5KQjevmXgu2oILCB7xnjUSb1kjcuwuFCxbKTOGcG1rhUoImGIk2oopmdhIIhQJSxBIW3MzgjG1xlHPnE22ogH6JPxDGKcEV8kOpXepThy2gVr8Hst3UfdDA7bymrF/8NlOb9tQQG+y2ZKpef4iP3W5rZAbkcGb+5LjPcdM2chQsnaykDkPpvza9EUy4syllfAsF1mQDtkAs0BbsQ5Qvqwi/RX3DeUlx3Y0TGaOEcl0Surd0hiHx+uT9GDBPkgI0eCUNKCW/JrXhDGux3Veb2HeaiBRpfhurp/k2onQXXlHmk2aDBOZNYBm7m+LValDb0xwCkFLUZoKFU4rKMUmQYF1ypNUpfS66pzz00u0ZoWAkFgmFgRetTlpWN8WXqHPxfQzeUZ5eHfRc08BmJJJwDAazQKUe5NpywTWbXsJqh0I5BubABWOax/LrPFMy4ADLvnsxI0AACAASURBVC8SyXW8/OJLOH7kKBo7OlTysC6y0aLZv2wHYlEmod28h/3Xcfvka3VfRIF010YX5WdbSxC5TB7P/vP38NgjDyHc0omXXnrVYgE++MB9cHmVkbfx5ePnuHjiIsr8zpQ0Fk4OJBGozsHcfQetUwBEdmqNuNIDsEw/wVJNMb80akMGoOn8HFSFKs1jOpg8oxrOsAb5kGMxAKU0XrmASrWEU6few9HDO9HUozypDLPPDtwRcCNrzXj3CVLExQV17QQadZ1MqAdvAKkvgcxqBeVcFZ6gS7z4TCCG8fvjd0ryrwb7jAegAe7swKPxDzS+fqwXwVC5vzy8MW3SBg7KZZumkeeWyeP6tVvy/qkbF3Dfkx+VxYn5bCZXEODPLiG2B5rMTizgwgvP4+Gf+Si+8h/+VHwA73v8Mfznf/fHeOOVl/Dwo48j1dkBD4EBzVI0UmnThlZn0yxBq4faAEC7v5/l7XeXh4NcX1vym90/UNrUxhK8m0VoAkCsPqZTfmXA1HJie+KvSfu16qrRcvn/XcxAvvTCD3+EtSsX8NQv/QpWqqrPV7IVjLz+Tzi0ex9Gxxcw0DeAbzz7VUSiQTz1wcfRt70PSxtJXDnztryfqb0sTO5l+c7XvoulTAW/9vlPCiBI8O/SzRF0dihm4KFtg6ofhBzi+/fCq6/izMVz8lqo0StpsuWSCsQwqbQD2/rQVN6JltAW3HtgCJPXr2Lsxm1cvnkdLS3dOPrIB0Xau7C8Lgy+iI5sb2tpRq6YxfxyAnu2D4AA/8ToNFpaInDCh1qxgAxDHLxuZIoZhH1hRFvimJ+dwbb2LfDMjePS2TMoBMMYfvgp2Vn1oYp4SzvSXFwyMbFcxY9+8Dy2dvVgLZfCzdHLCA0lxcdP2jPjRHm9gLX1VaxPTMhr9NbLNfiQyhWwsriIxlBQ0oGZQkvgzzAG6eVHrz2GffA9qMSEVZeJFHBk/6Cw6Ewh+29sfBIbE2Vpx67tbQgFKtbn+T4CgnxPdiWNw48fRDFRxnpiSTwDe3f0CgBYW/Jgfa4V9+7rR1tbF7Ilp4S/jI6PYmNtWXwfWbwh1V9qiRz2Ngdw/FO/AkdjE5ZWlzHYM4SNtQTyngLOvHUWE7M3MJe7IgnBqVoG5UQBbauNqGFSjtHV4kfv9iOoNTVjZGECvtUonv65zyGsT8/HdC0dmUz2E0GU02fOoX/HsKQ2F2pZ9LZ0YXVuDKl8DQVfXWTqmeUUVt95HddujKB5xyCadh1EPrGG9q2DcHhruH1rDFdff0Hq4GwI4pef+WWMrq8hk1zHw8fvBVWvuYJa+IaDDiwupFB1u/DW22+ivbMNp996G48+fB+OHBhGxCziChuSGsd033qd/nFk4eVEBsySp3xFs7LpI2jSgPk37pYTeHI71SSKi4NCgUEaTeKxR685kQaI551XJo15JruRqaHBKfbH+cUp8Vnjri6TgNuamsBEXjIQuSjjxCiRzQqg19vdpVgiLj4eXMKEo58d/TaYQLa0tCYyU5aNjTVJl+UEOrG+LonE9CQkGMaSSmcQCHBDxoul5TV51hmpMZmCPG8uDOjxNj29hq7efpEGu1G1/O7IGOMiiWEdlKkSbCLoSKYjwTyCOQSYZhcWRNZJkEnqlkyKnJMTWDLHoqGY5QU4MTkpDDDVbj6ZuHMCZXZRxeOvXBRZ7cKiYrNRAlvIZKT+UqpUBxRE5rxtcFieYaViVbz8CCJG4x4EPR1weWLweFPIZzOYnl1EX796XlMK46KaQMvCMrm0tBs9/YJ+r1yXiekpAaqYPmwCRhiiYgImMvk88rmStAcXDwS4wpEG3BwfE2Yf2XS5TEEALUpwlcx4QAIzBvu6MTmfhs+VAZxhULrLtSuZkD6PE8n8OvzuBiytrKBc9GElOYlj++9BKpcWcJes1MW5BQldIXNvfGIOQwONGBldx+49/dKXOtrbBQAlcEhpMVOfb47cEhCPMuvxqXEJVVnaWIWPcsI6A2ecWJhZlHRggoX0azTgZGd7l7Qdw0yYPJzKKu9HgnsMBzHy33RyQ4Dd0cmbaGneAr/PJWAgZcOUQtPihRYu2XQGXn2fZjI5Sf8dHV/Clq5eCQAZH5/A22+dFmB/x1C3SJUzuRzaW/tRcDhx6vokOoePIt7RCI8/JgwrTsgjjjKaq0446muYn1tD29AuLBSUvQcXJgTLCGDVS1Vhvb3w1a+KbPVDxw9iZXxcAMCBoe3YNnQcz37r27g9O4uPPPUY+jq3CdMvEvRgx/btaOveKqDvtsFtwo7v7uzG2uqqgIH5qgNjt27C73bg5KlT6BsYwvDgIP78f/x3/N7//b8jvZaFZ3BIwLaa2wdXPiO/l6tl2QDjPLPm2Yylr3MjVGRkVYRk3qEWCCyc94iriW2uQ6aj7GW7VbCPjFICUjipihRGFMEDw84ikCdyLTJ5/T65vnlO+OFQUi2XAlK4CSxsKi4A3YCrrgAestoIShE0Yr9RiaqcW3Ox6ZUFrhSd/iAgrJZ+GgCJn2cipFRVM8XUh+jbV5CxhKmndgaSmPobSaEAK5srojuYSgL4qbm/Ce6wB1ZYc0dJ1lXzYf6dGwFGessFJNtRBWyw9ZWvHwEA837xqxNmjfKzM0Ef7JcCeJKwwMU10SLxLfMIaKh8nrRfHmV6nE+zTekhRnmbw229JonEBpTTsmHWn2B7vliywjME4Ktx8UsGjZID24vIMrXUWjFxGEJgwAobgGrzojOsRLJcDDGPRG9eLwK2sg7Q9Za+qefzRj4tsmJ6clICTb8sk26pfe9MHbmRQzCCgTC8r+0yZAnycbgVoMkFb6kMSpuND5kBSGThazaJdDgI6ySqLw2AKAk1+7gbfm58lYoii7QTUcw5CFAkddeJ0DZGoVnAkwWV2Ujih997Dg8//iG0trTqmeemJNMepMH6bybQKg83Xluybbgm9QUCAtLx+gnTTQzIagqsERYlx1TF2BSwyICcAug64YETDFGUYJEa/c7IYlUAHNuWhc8uxfpR9w77JyXAcv08ThSERKNktGoYqUl7m4Ru06fIiiIDkmAq70Px7NSglcPtEkKHUlSR4OIUFhgZmn6fz/q/Ob7US8ukeQyB+PQcSOqogR4CXHZQ2yQoG4anCU4xSdAWtqaBW9VublEBMrGYJZMpIBINCOjK+klCs2wsKHmpJPCKFygDjCBey1cuXMbQrh0YuXYDA4ODaG5pUemtwsA1jE6COYoFJ4zAkpJX2z3fzN8UVMvvVJsdsgGiWVdy/hpYZb81LFYCM8Zzj88J1pn3EOd/Kv1WBZoYGauwt2wp12S0EUfhOGxAO7MpICEpmg1rfOhMajPrYzwKVd0YrJG/U+Lu9YqHpAKXFdOSdSSAGeAzg16wkhZdk/eZ1GUyDA1b20jRzeYL+xH7p7DFOU/n+MwQviqDUtQFNuxQA6xJ/SRIpopCLicbFgaMN9JxAwg79HXjGKz6s8KHJAlYsEkZ+ETqTLyKXymp5Xx2iNRXLhjEhlaU4+z3DLWqWYEk4qMnV9opfnqqLsrrUIpOnzegntmMMinB9k0dNd46USIDWzZUlH8ux0cDXqprZZQb3DSpIrueFAkwAcC2rm4B+LkhQ2YhN3zkZHXf431kmMrSlmSrBnxwzN26UJ8YG0dvzwCSxRJiniI80ShqpSpSmSTqvhDmVwo4++4pLKysIgkHPvGxT8LV3Gqx6wSttKHT9gRgfhlZDEb+SxDQePoRTScjw87oEwbgXYWMPvr5yfu0D5wMOHcBgOZjBHMk8t7psd4jgd2lnMUAZAgIvUw4uDEFV9h6NCy2UeKt46ULcEf8FgBIgJIgH0sw4gOBMpb29iYJ3pidmEFjUzO6e9ol+df4/BmQj/9nMWEcBAEJvBmpsJ3xx98JABp2ofq/Gpj8QZ/4AZpiBwB5PgQ3L5+7In8e2D4kXohMWWbxhYKSBOwMbH7ezihMZJPiw/jCd7+JvYeP4vLrb+J//fmfItLehj//+2cxfuUy9u7age1D/Zjz2HYwbExQA+aJH4V+aPF3uT/ukgBzMJe4a53Wa8A6y+/P5gUoD1rt3Wd+ShqR7bsNGGyShuUm08CfPUCE7xOJeV4x10yxg4CWR6HW+dt9Afn9/xIA6Jy+Dn95A5MzGfTv3IHLVy4j5PJgPTGOJk8jbi7PY3luXUIReprbMDTUjVw6g7lUEidffBl1RyMe/7kPCChIZmBr51a4QmWkshm0NPRIVaemruErP/wh3rnyBgb3dyFXKGPq/QU0draiqaGOjXMZSWltOboH0ZoPOyLH0D+8D7mxyzjzwisC6FRCMSyvpeEL+DC0cwdC/rAs2EPhEJbX1uF3OJFMJNDV0ym77GT2xaMNkvY7s7AqYSBDg0MCBJJdRrCHgKCzlEYwm8Cpdy8gvm0IR44dhifciKI238vVCWQwgEExDC5evoLFhTmcuPcB5GoZvD/xHGaWJ4XtRx89JuuyNO/vscIzKBE+/9ZF9Az0o1JKCjNveI/yKSVbjyy9uZvLOLS3C+vJPG5fX8HGnAJZGbKyZVgBSi3RBjm+oyEAB8IScMGU25ZtzSIXZgjJxPQsbpy9jmisCdO3ZhGOeLHlUAeKuYqAgenVAj76mXuFjbeWSOJn7v9NbOlrlwCOYFB5iI2P3hawjSBo3O9D0a0eeOmJcYy99gY6ju3H8NETKNQd8NS9AgCyXL5xBc9/81l07dyCAweUVBiLyuvsvZOXEaKELxJBPq286fi7K+rDo8O70Bz0YzVXQOs9h5GsAF1b+xCj75qziEqmiKLLhfHRKUQjAZXwjDyCDQQfuNPpx9L6DGIElEoLePkb38Z99zyEwNbtyJWr2LqlB+MTI/jO174l/YL1+PwXfh7N+w9gaWkZO/u2YG49jenbkxImYwBAdzgAAg75Sg3Tk5O4cP4K7j/YgwfuPQgXFPvE4w4rTzm/EwH35hjDvxEAJPBDthknU+o+d8k4wzGGD3sWMr02NlawuraG7UMqnIYA2q3xafR2dog3IBmAlFdmShVs7e4RJgUTazlhIkhXKeZ02Ad38jn2kJGiNmIo2aU3nwkR4XBMCaqRFM/MTokEmemq66mkePdls2mEgwQeHRifmpX04ESyIMBMX3eXhI3wmZlK5ySll35BDEIJxRqFPVavFcUb0OcMCPOgUFLsP8pCCRCxTolkRo5HTzh6yhHY4XvIajPBHpS3Gs89M+6RaUngkx6AhUIFfr9bJK/DfUz3JTPeJeEo4XAcM+NjAmSRRUi2HduMgRZMz+VCMBplMIXqj2QRMBSErDRTyBjkZPDmjWsSKkGgk76Hi2sVRINRdHUoVlE6WxJQkcdcWp6X0BGT9js2MSZhGaaQgcjwEP6dASD8zKbMSXkVUnptTK3JigTciDZEZS7ANOBsNiHgWY0MTm3VRLCObFOeK99P32G2NYHOzp5eafuQP4L3roxg/65twkhkMArZzwRFK+U0RqfoHdiMUKAXE+M3RVbMQA/lJdiJXCkj7D7OpyjnbWxpk4AXYQpUimiIN1kybbJMx8ZV8vTYRAK1ekaAXHr20QOwpTkmYCKZnTxGIpOTPjAzO4229iZkM3kBCwkAsm+S3T/Q2yMLFy4k6Q3I4/F7yVCdmBpBS0sP5qan5FqxTjw2Jc5k04VjzajVQxi5/TbckS6cevkMtvU3i+yXrESEGrBRjOB7L7+KwRMfwMCWbmGoMWWP9y2ZPu31LOZGxuCuraN7+06UHSEkXF4BtKp1hwAVBP/IomMYBr3sjh+9D088cgDJyVH09nVLSJ3fH8If/cXX8a9++VcRaQrhG1/7Jrb2duLjn3ka3S09MtdiUA6lusVqCT6XFyvpHMIuB4rlgihTmprjeOHFV6Rb7dm9F3/6H/8dDj30ABrbtkkYR7yjHUWyaSQIw4uInx5camFeyGVRLeRR5Oa0z6vYEASEuEDXjBdhAOlNUILZ7PtcrBVyeZTqVctL0HjEBTxemR9yIUoAr1Ikq0dLTClrqtALWkuo9PcYEFCSXDULzYB/vCdYXwNomfRZLkKMnx0BFDFptwWNcjFkpLAk2OVzlNJVQJkoiwHeZDFaZ6os2Q2UjzFciICH9prSC1gDXAnbS//dBF2I1E1LU+9O2SWoIfI+I0Pk88LrkUW18Zwz36VYdAQzmfSrWUb05NPSXC6+5Py5ka3BPiPFZPIwx2mLnaFZcYaVImxEyri0nM/IHcXEnsCl02WxF7nxQck0211M8HWaMetlwFBrIJM1JBfbZVlkyrOMwIAwdTaZSVJP8W2j/FCFqbANDMgjIAzZhXrxKO2o29WkEttZmSah18ju6M3G9Qf1RnItCIvVVSKpWXjzGvC4IvF2EmBU1/jONFyi2gpgEh8zHlODjOoaM21Upf9aRS+slZebSj1VjB/VHvSbM0mnd7AFNTBo5KyUNLIQKC8UlM2ErAVEHaD88IKBsACAlADff/gIWjo7URO2G1VpBK81yMaxWAcLiM+dVrfxGByfWH2OB0YGXCVILOAbfbl+UhXFvylWkpLyGoYarzN/L1VKAuaLmk2zhPiTASUsxJcM0GIAav70arkwz9lKPhaAmr6Bam6j6qXWsZSj8v7hZg9ZqRIkUqWUWAVu2GXA0l/4/dK/1dVgKJIB3Ixs2wSL8JoT4KKE2Xg4c+OQ9RY2FuXXGqThZ8hgYzGAhciByQKUxOf6Hf5/sonCBFgNG/Ay8Rktx7XJU9W5KjKBACnaS7OUL4F7IfI8oxVKRCktmLxK0Mv4+JHFSTaoOg6l5YoJKIAb+4fptjbZu74JVH0N81CzFaU/Unknmyzq3Hi+Jc3iZH/zev0Wa4vzYMFVNPBJcJDsU2P9JW3P8Vrs18iEpDyWoI9hAesAEspVJX9AS7aNNEZYugTsNRPPkoQTcPbJMU3fyOfUZj6DO+Q6aaYZ1/Rk8YvXHwM0BHxSjESC5SaplwCyuQZK2qpCU6Q/EAgTOwZuyNNGRcmT6WsnSe5k1mmGuTmGuaY8VpX9VWMLBPoMO1TqqVWJIsPlPVRXwTUW+MdNIwEGGS5CmwtGhutwFl4PjwcF/fzge5x1bqap8cgEm7IO7JOWT6YJ9DD2YZoRKJt1OjhHd0rVtzSOpu4LtYEi58fz176KXHsQ5EsnE8IAvPfog2jrbr6DNcj+xNM1IKUhPHC885NdSqYix+Ar597jMhwB+MGfYe4QFID5xWm0RANwpIu48carCB08hG+/fg6OSAgH7n9EACVOoGQAo4ml7UFsNM+c2DAd2KOBGQJ5ZOWZwpvIkg7YwBuCgHewAIVduMn4sw7AhqmVrfRf++tyE1PfqtFyF3eAbAAgJcClegUOLZW9eva0vLe5VzGrGkJAyRVAYyyGQiYNf0PUAgAJGnFHlQElZP3RL4/FrxNZc1q+THCQ5e6UYE4CXaAHx51JRfb6/zQg0hzLAIhGBkxaPsFEe1qxYRKSVm3AMIKTLDwnJ1N8bDe/8RS0pxOT7cgwEFP+39/+DRRzZfzRn3wZsaAHyVwZP/vxD2Pa4ZY0YYKJJqCEdTJpxdb1tqUpc7CwvPxMGrANzLS+VEsDjLT3jsAO8Zaio6iiP9t/CrCnj8uf9omiObYEkvAB7aCXpHpQ2wdqAwJKkrBmWwqt14ZR83PX334XU6kNDB0+Jum/LJWxaWQWLwnIdJ4S4IMPYnF8RtJur114G8vjU1irO3HgwDDu2T2E9k4VqkEZMAvDPFhuXh6Rzy/MpoQNGOjoRsq5joa6B+9cvYmv/uAf0Oj0wRl1C2jF35kWm1wuoDSXw4azihOfug8H7+sBUh50TUcRdQDT8/N4+PPPoHXXbkxOT+LFH7yCe08cBpwhYf6F/EEB9gj8sBC0Gp0cEaAvk1b9KOhVE6ulxAo62nrg83mQT6UF/IsGnFgeu42FS9fg2jqEnccOS0hIbjWDhYV5kYKSZejQSZKXrt4UiTTr0Nfei9zKPJ79wTdxbeZtAefo8Vd3xiQBd/joMNzeHHJMgF3fBADJAqS8lxJdAqHrUxvwZYCViQqGtqpJxZnLK6jkqggOBLG1JYohQ5uOqgf/yroC3CZXCoi1+iV0w9vZJMzCmD+Ct1+6jex6CWsry2hoD+Dg/p1IbGSwsLwg3l+PfuABZFdc2LNlEJ/4xC8JW/L2pavo274doQClikU4QzS89yNbLGEluY6WWCOCdS9Wr1/Eu+dO47EPfBDVeESYcn0Dg8hWirhw9hy+9Pu/i+HhIQzs6Zc61lIb6OjYoUBbTqhCUZHyXnzvNA7s2K6uUTaB1XwJty5eQ1NnO5LTl9HW3CdpvywDuw7D5fcjWaygkivh9LsnsWfvLnQ1NyGlJyu8rkF3FRuLKyJBZ4DLvic/CmcghEhjELdHR4TtN3HzGurpKlZWZvHM535RwEZnwINd24cEaOT3rK2ti8x0bmUV9UoOK6sJ9G7dqkDAs+/i8UcOYvfgoMgiGQ7Be3ptY10AJnr2cczgRIzBG4atZ0ChcLCBngegRxzTagcHhoVZRkYegUIuTumtx8lMpZRXLEEttZXGcHiEDU1myNrCNNo72yXdmmm8nBAT5EumNgRca2mKCdhItllvj5LuMXxje99W2awi+53gYSpXRYj2CI4y5memRR5czJdFMtnVFcf0+BRi8UZJKd5IJOUcZVx3unH1xi20xhvR2t6CFJnBYpbNp4YLIU8Ic0tzaGhsAFNf6YOXyKSFJcDAiI72bpGsOn1ukYgyAZb+bwQjCRSYNF+TFkxGGT/PHUQf5Wtw4uzZ83jg3iPIpBMiVWUqLsNEKCsle85eDEBHCXKQ3osbCUlJXllfl7cRjDOFDEpKoePhiLD5KCdioYeiBK9U1Lji9lI25sbK2gqiDY2gpXu2VEaInj4agOVn+Yjg5IyhIKYQdCNYGg4EBDwlc621pU3CLOhPSIYmQ1ckbEVY3cDK6jxaWns5C5Pk5UohgJllsuFacXN8StiBY6Mj2LKlV8DVxoY2eS4wGOTS5avCDiQzk3P4fMEpwBoZrenMhoDa3kAccBRx7uxNHDpyRIAB9rWZmRkMD/UJS1TO2+0Ubz/2udXFeXT09IoH3vTMnACoTHGW+5+L8HJFfCIr1bwEpRBgpmSZrFj+n16JZMawEBAkoMek6PeuXRRJcqEClHJVlGsFJenLJ+ENeMGFUSQakWvN7+Pn+H8CudGGMFKJjLBIQ+EAlhbX0NTYg42NDXh8RcyvpPDuhTkc3TeAtoawsCBzGScmii70btmJUFccvkgb3JrxCi5GKgWUp0ZRyyyhORzEYs6PpUwJXbt3oOYhKKkAQBaCgEvLSxKK0dgcRYcji5Gz7+LY7sNII4/1tRK+8rVv4UNPfUTePz46gt/4334Tfb2d4mvrd2nTVtmcVnPEQrYAT0pt5FY9cbiCQbzw4kv45o9exRe/8Mu4dOk0xm9P4KEnn0Cgcws8oSjqDJajRLFcQtjvoS4Oo9MzaGttEzaEMAO1t5LIGrmI5SLHw0UFNxDoB6b6ujJb58JaMRTKTs4R9Vy56kC9Xua7hcXEBa+RxJqkVRNWY/wRzX3gJhuOi0UdpmDAPAOiqP62KZUlW4QgoMgONRhjvOHIaPP5QwICGTm22O04HZKMy/mUCeZgvQwI6HZ5VHiEBqrEt06DIXbZoEkM/mlzNXvYhAniYP0kRVN/l2Hfyb1RVcCZkaIaqS69v1h4/sYHT8AzDR6aBTNBD/rjmVALSbPVMkRu+nIj1PgVyvG0JIyeUfxuE+Bg/PF4zvlcXjErHW5hUNslWaa+ApB5vcJ2Y98ygUkmVdkORFqDnQYH+f875Mj6dZ6TYnVxncYAQieqDs14FCBSM8TIkCMb082gRZI2aB+k5sXsifQM46KXdVHHVKC2+D86+dxUjBtzTQyrzdTTALK0OOA82g4Aqn6g3rkJ7G4y14R5Rbm1zStNpfkq5o0dLKKXHPucX8vGudCX41I6zGBQm1TVyNp53FK2gJOv/hgHTxwR5UNN+qxiA1FOR9CN00UCN/TxI3HA62MisDpvs+gnu02YXgJYGDZYXQXn6DRmBfgQxFdSYDWeK/sRYUT51AZjMZ8XgM3ldQsAagX/SrCJUxhRfK8A0RrgswOABIkEaDBAkAGgdFurpGwXHHwGEtPj+f60dRgBK5Ik+DmCjlqiaFhJvGa8t3yU1Ls9yOUzoLcf+4K57ka+z/PkxpEpBAYNv4PHY51MPVT4wyar1T5uGUBVklbJePayX9VUCJHITBmAoHzWDJOLgKpxT+DQm08XBADMZ/IyX2jv7rJk0cS1rATWagW+IGXLChg1Y7YVAGI6r7A8lbceSTiy0UJrA53sLHXWFVDSTMOqpKpE3Rd2oFi934laqSKSX4LXHPs5Gnl1kAaBHFqUsBi5M68nwVaC1yZsRcYH8UIk0KjAPmFSOhX7juEXlt2VDQC037/8ToJ7rCd9lDn2Es+QMBB2UN4X2kuQChwWfh9lr5TCEtyTvmiUudpn0khjhZFHJqBh5WnikOX9yvW34Agc253CjBe7B+IATjK9NVDPe5QyY963EspU5eAom24EEnk96GHPNQTbnZ9nkKApHBf4DBRAUsZEr5xXjf3ZJnfn85XyZbE4oATa4xWAjd9h+jjPXZjBLvYD5fdHubDUQ9tVqPt/c4PAHEvGHgnuUMEgPBcXwUQqMRIpiwHY3NEFt87hkA0TgvyG+UtPTr3xwnazmKRkkn/t6/9QnxwfQz5XxbbeLUgmFjC4oxcDA7sRD/lQrYREYlct5/A3X/+GtI+ruQkHTjyKUDwuCzPpeHrAsjMBTWPyNePtV8tzsrkJAvIiGumw8Q4k0G6ktOYYZK8Zv0HrKgn4qNKIOakyzD/738kC9OiwEAKAZLT19G7F8L79WN3IYn1tFX29zXjjJbXbS7ZbpKUNQaLOlA3pQoaZ3PR3MQQNuGf3ALSz9sjWsyfsMnmY6TPmp/ETtNeZr5njJnnhSQAAIABJREFUSXvflbQllGYjI6GRr/beEyqL9i+0M+5W56dx5r3NROCHP/CQsB8pBZb36weQOQ4lvSyUQKcnZvDmyTdwYM8Afu/f/CEWJ67il37hi/jEx57GtevXLR/AfLYKV5CyOJs5jShZ7vy/YQCWycK1mROrjqWu4R0+fBqcM2Ac0W9hBd4li7Dyu01DGnmv7X13TyyVDwB9E2jUrNKIDZNQdq5tm5H2z6okY3Wz8nMjl9/D2MzKHQAgE4Azi7fQWHNaACA97j702EMy8BRScxbIZ2S/01OLcDSW0BNRgAJBwLdOnUN+LgVvcxuG9+9AvrKGxeU18YM7f+aWgFBDg7swcvuahESs30pjaF8LGppbgNoGLt5aF6baQGcYn9p2Alt6dyIBNy67R/CRwx9BvHMrHKUAvvf89xGJx5BLFdAa8wtLkKy/WEOD5RnX1d0JdyCM9eUV9PeawI0lhClhrCo/qSoBrnQG8++exNj8qoBOsaEdiHe0WUEhuVxO3jt7exyeeBiX3rsmKbH0R+wIBnH93dMYe/88Stu2o9w6h7Rbed6NT6aQSq1i96F+BPWWGxN5lybXcfnMFWHg+fwNuOeRQVTWlzB2YRkrF9bh7QpaTL/EegW1xqhIpEvL4yh3RCTt1+F3SNru0uQs1qbWMXVTeyBpEJA+g4FtPeIP2BAPY3pdgY279u6S8fHd599H984GPPrhQ5i6nMBnH/8S7jm4Vx4iTKJ11+tIzo2hsacbOUr0Ck40MhgiVwSnerTgy6ZTSFw7J4Bd9/33IFBQIPD18VHkaxm8/NZ7uHffXoTjjQLSUu7Q2BzDWjojIKIDPqwsz8IPl8XEbOtpF3nM1PQk2jT7KjdzHZdeOY9UHbj/kx/Dcq2KndsUYPjOmTMCJkYb4mKK3NLajcWpcbQ1BQWQ7PI7cPK57+H4p5/BcqkmbMGRxTVJiQ7UPUglNjD+5hvYO9yKyIFHUUAV/Vu6sb5BKecCtrS24rsv/ggOdxUN0QYszi/hgUcewIsvvoDBvt145/030d/ShKceOoxA0CtJugRoCN/6Ax6RFRF8CAR8EsBB0I6prWFvM0IRTsjryOTKkhIaDVPWVleUf9mpV5R/Pm9Y+HuxSKN0r2Vdwc96XAwVyiFAeYnHg2wyjRujkzi0b5/lZ1dhnZhoWy4JUMNClhiBuHIdWF9fQMTvkDTjOqIC0lFaStnuakKZ+Ud9QSyubEgi7MzsApqbmmSCNz2/gOHt/cilc0hnFSDNBOKNVFLeQzZj/7YBrCXSEp7BkBCPPyRgD+tA4K+jowcrq+q+iUVC4stGxhaZZf5ATJh9uUIaHgd9wnwynpEhSO+/lZUF8RjMbiTks2Mzi2hvVgAeff8oS6VXnfEM5Otk/ZFNl02uC3BKb8RQJCKLQrNTzPcpxp2SL/H7vPQoc5Yl2ZhptWwzpkHH471yHVgoV6ec2F7o1UcAkWBuMpsT5hzZjSz07SPLsljMoK2pQ5iJZGXwOpMdyTAU+iASzOLzhIEjPC/uuJP1yDI7v4Dm5jiCfqVuoGcR29a0JSXDc9Nj6B/ehXV6aHr9aIyFMTM9jeb2TrhdASSzTrRE3bhy6zxam6LC1kzlKN3mwtIjzMBasWL5LxqGKMNICLDKIqbGFOWi9Pfp+TlhiKazRZFu9w8MiP8gpbxL8zPo6t0ix+a1NgAtQRh6BxovP0q9KXl2esiqUEBYqeRgB0MmOQ/Khfm9ZHfSS9CrmS/8PjIHCfYN9m2VPkhAkF6GTPhlOvG2vmHMz4+h7gnj9BUmW3djW2sTVjeWcW1qAZl6HTvuvQ8udwTuQFBki/QaK6ZTaPMCF995GZXkGnbsP45EuopQRweKvqAAgMQwKTXK5YsYv34VU+PTOHT8KFpQlvCPkN+PSKAoASAbixl87TtfxYHd98n5PfnEU+LxGG/149blaQn8IGuxMxJApbCGlfFprNUyWFyaA2oRxIJBtG8/iBvXL+PshavYuW8Hrl+6IZu9/Tv2IzrQj1Akiop41NVQTCfFx+/2+XexkS4jHvHgY8/8PAINceS5ABUpqGG+cR6rmDNkGSgwbJNNZSSUrDeHKZGo6msgYJBOmuXC2h5gQRYDV65c8HABZcBSSjt9bEMuXoQSoIzMWQyoJoCaTdZLJiw3IVQdlD+SvN8AgqhICAsBSQKOltRSs2ooGyRAxMWhMEAoubPNw0SWZrdz0WCbAcHMvMwAI1xUEVjk6wYAtUtUKQ3nOCybtNwk8XjFG8sYLZVKRakL5Y8iY5X3KmkuCxkpZAGyEPQyIBtBQRMgUtfSYfEqK+YR4rNHg6dsawN2GaCF14fgn7qGSgrKz7HYAUCjluLGizqeW8BIIxEkYMH2Yn8hQMrf+V0K9FLAnmGjSxuzr2g6lL2N+TsXokbiLIb33DvXUmnDChTp2x2hhdrkX1h7arzkn+3eb2o858Je1ctIw6VNHQwcyIsE3BST/CzAjG1QFxZcrYwKWTwi8VO2UiYllQt/bvwYjzOzYDZMP/P95YJ6H8E1PmcIUbC/CBNW19UAtvwSy9+tWMDz//wcHnrgYbS0t6JiBVnUlGzXxbY3GlTtx0cAzYRzlAkykKWpjsmLr+5dxaomq8zIf5U0lFLqiviOmf5zd9CISTFWbFLNFLNYZKo+ZjOA50YvQCMNFh8zbrLLmrNueb6ZsUGBVNwgUJJteRZQbqqPz6WbYqnqdhNJIvnvKqnYXozElgCg18ewCMpRN99DIM34/xEgNcnMBGsJFJqQBiNDlvvE/t0Emzl/40SZRQO58j7j8UlgTAAihvbwXmGbqY1/ud99HpFUk21ofAX/f77eA8yuq74WX7eXuW160fQijXqXi1wkywUbYwwBQ3BCaAmhJYEHhJeX5CWPPBJIAi+NhBaSgGNakDHuTcLGliWr9zJF0+dOn9v7/X/rt/e+cySc//4+fZq5c+4p++yzz95rrzJ0+bL4pNJLmEqJrbt2yHjB6fAKMFRhcsk8nEQQWyWETgA0SSlmP2dheBovPNafbuGUJLMdS90JkktW64plmroOgpZqbCTMa4t/nfTFWqZtwFfxUxZwKSfnxD6bbD0j+ZV96sUdqTJ2ifqWEBjNpjmO5qJeEbSqYF8uz4c+Li13fD6/tA8SidheKG23LnCYupdjcWlBfPZZL9pDlLYV7HNRgK2kwCfeH/YHhgVMQEsScNkf8DmTOlChPiTfmOdaseD4DlCBTSZ93jyTPBful/27YZ6zz5LxuY3noOqDi6a5QlbCTng8jpnYrgSU1yEnCoh2i+1mTsvqDYhM+w2y03k+JudBedEaViVBV40PWBYbCGTzfeI2ATYWRq88e5T/WtKcrX6Pcv90gq/pglKJLJ547Cncue9GhGsaVGCiBr4NGYz7EDk239MSZKJS5LnIx0Vz27NP/Ff5r7/0lyL//f1PfhqjVwbw+uHD+PznPof25ipcGIuipakdw+NnEUvacfjQESy7/CssQLnzK507J1UmGpp/IqgnDECnTfzritmMMCSs25iOhJ+JRJUPWbGA+JKaLDBJmKUCAvIlST8adri6GO9AFwc4AszoG8CVVuq62SEV8iIB7u1pRUfv6mtYhhXJKNONrRQv6T2U/5+1mPAQKyDIbQjMEeCzAn/mZysT0ASAgC8ZIz2upFJov0ENxJkUXSMRvh4AtJ6XlcmnOo0cJqOzePWpxwW09RM0CHMC6EZOIr3tCsHXxzayZLPPRDyJp7/7XbStX4uf//B7ePXZ57B9x078xZe+gieefR7v+fCHkQ0FhPlHzwqpLrNyrXfCUJHri5EAX/O56YDMC0777VlZeTLYMdtplt9/x+6rLCtZA0YsshFDg5aVS2s6sGZhSGeoJSzWejUAoGENvhkDMH3iGIqumACAz758BPFYCt29Pfjwhz+AdHwMycll8fYj+Efgr5SIY3xZtXeGRdz9nnfJjwwDGTk7g50378bpgdfx5FM/wMkLgwL8BWo8GD+/hPY1rYgtz2P28iLKCRvcLR40d4Ww+4Y1WFxYRN2CDU1163DXWx7CdLGAYxfPStIuy209+9DWthGXR2fx2CPfQ0dfP9atWYMXXz6AG3ftFDCora8fF8+fXWEDhgLiE7hhbS/mF1Oo9vsxPjuB+upazI0NIDU3g1ePHsSa9o1ov+Vm8ReSwsTwgBcXTpzD6g29SC6l8OzBg0glU3jH2+5EOWPHL77zLxiLJzBnd+CBhx5AyTWNgxOHMTsZx8SlqFzn2l3rUNtkQz3DDJaWMXFqCrPxJBILWXRWt8A2O4vyYgm2ajsWOR6uCSHY7EDX6nqEEMDM8iK8YZdM4lhsHoYvQDwDrw7PobrGJ35+cyfHYJsvVPbFbcv19ajpiAgTMeAJyf8dzd04fOycSIZ37V2H+NGS+OCFqutRSKbgrPKjUE5jZmQCdWtXY3R8EnabH1vWrUWC8lJ6kiUzoCS6w+XFj378KG7atQbN6/ciTdlSLIZzl8/JfXvbnnuwqrZemHTeOvWSPX92CBs6++FxegUsJDjrCCnAhgr/makprGpqAl0L+OLjoPPYcy+hJrsAt78al9wu3HHrbfB6qmDzOJBNpvDCwZckhGT9to1YXppHxOOXex1Oz+HUSy+KnLihvgUlrx/z5RSmRkbRGK4XgNg3O4FTL76Ize98ULwAeztWozrgF7l4W3MdDrx2GBcunxRgoqOhA3fddbeSA6dyOHX2FNKLwwgG/bjj1t0C5ki965AHhitEowqoIOuMLzGywsgeMyuiTDKj7U+uwPlHvuIvTjku5aMsBvihzx2DIVg4iCJ4QlYcgyMon6HUguzBYr4sK56caHLVkN7wXIhgmiuloJJcSCJTUU3yKE2lf15dc4cwAEfGB2W/9BO8eGVAvAXjsVlEpxawceN68bmjj6BaUab5vF2l+WVzAgI21NYLAEVWHVOM6bnKgRLZiAR12E8xlZYDHq7Q1oTCAohR9snfKRGkPJR119raIWwwAqwEwWLpAjwODq69SspHOpzdKUAggXqGwZAdJiEPBK2zWQngMKmzTCAm6ElQzmMvw+cle6aEhYW4pA+TsciUZ/azrF+CeWbSEluKKfktEydt6h4mUksIV4flWqbnZhAJ1sjn3iqGvGQxPTuFKh8BNz7/S7Id/RX5DiPwy31T9hoI+cV/iGw/MbKmDLKYF4CVTEYCkwQkTSoy652SWF6r3AMPZW3FShLy1PS4pDoTPDJ1yXZIbz2eD/cTCXuRTtMLkoMxt1zb9PQIWhvqMT4zi1LehpGRUURCVSKfZnu+MjyKXVvWS/thoAsHpAQHKSOnjyHbEqXaBMAzaaoPCqiNVGMxEZcgEgK/ZPvxHCjRZUAHB70MeiELkWV4TAVNUC5NxixZfpQBe6rq0VBfh4GBAbS31iM6PSnSYLYnMj5zqbSYpDP4o7OnW5KgKQEmIEgfS37u8DKcvkH8/xKpGJo7uvCjx1/C1s03Ih6dwEI2iblYEVvvuRUOv/KCpFyJbknOUh6RYg5Dpy7Alr4iEl6nvw1jE1F07b5Z/PRcbuVFSKBncTmO73/5ixg4cwEf/6M/Rl/PKtTqRUavfs1wkezvv/YDvPMd70Rfb7MsZmfLAIeWmUIK/lAjFqLTSEyeRfn8BM44gM0bN8Pe0IjiYhKZzCymJxUb8+nnD2DHDTfjqZ/vlyCRVR1NqFm/He5AFYoi7S1haWkeB554CraMkruz3PuehxEIV4MLnSx2AmkyIS6KLLgSaEJPQA3OyKRPnmPFnLGy6cx+OfExUqoKc0szPAU8KBVk8p1JqH6I3nw8HoFaAoBGyimAIfGispLgSXvnhJLPifGTE0DRwkrQ8jBZKBYmm2KUsZAxJuxB6YtXfA7NeRuJo2GIkUdhmIdmGwNwGTCJnxtAjLJWGa9ptYcsCNOsnswTi9RYZM189izD9byW1QmoxsmngFhkrKgjVzzPhGF27Tg/W+C7RCcySvKjAmTJtGPqqzXd8xqmnQ6u4QyT3zfsRmn7GhDlsXg+Pq8HyVQKmXQcXp8OexL/cAKlZHopdiiLkhablFIz4VSeUfzcSFWtTEFKhhXYtnJtZAAaDzvu1yoLJlhq/AolKbW8wjhl36oSmJV0Xvn8qfOzSn4NoMp95/Q8zW3AGwF3CEYqNhVZPDTbl+vLKTaN2+vVIQEm5VXdK2EcesicVpNl/hNPRwLttFLSAWFMMOf7u+JDxvmiZuBJoq949hUqTHK+OzgxPvj0i8IAFA9A3m8jqzeWQ5ZwBHmutdyYi5QG+OP/5mcyxggakan3q35gxgt0BQY1YId5Jti+TJCJ+YztlZ8RgKfPoIMLlWQN6mRrYavynghj1yOMIUqRDfOR0lZ6KnNRrNIeyZjUcziClwR5jHxT+gZKvGW/ir1lipW1JPvSsmwBRWlloPsW1pOAN/mCBHzIvabEnWMJklGumzOqulXedtI+K+At7bpWGHUrZ6Itnq5j0BEkErc2A8SI+lc9B/S7YwiI3a0SbckCDIZDskDjdHjk3lb85AlheLTFQl6xsqRY+hBhdFPFYPzgrtuGm5rwCyV71VZWFlarqVxrvVqDJ1QoiwIIjRzYtHFhxYkFgE5ptnhdyr1xEfzSNgxcPKCXIbEUjn0tFck2zzEGwVkjc+eflZ0tj6E2dhG4tYR3yDb6fhHk4hiE7yKBfyQd2qSbs88mwcYOm8sJu5NBaKoUuFjA55nHEnsD8/wzwEP1wyxq9KCeH47RDQOYACCBb3mXmOehVBKfPhZ+x3jw8ncP+x7DOJUcCcVsrqT+8nXIkxHqvMaWitoWQ9tYEECtWFnYmNatFi+kjWlQkL/m+CxojISBHWybZF2KJFmCdZRfrmpX176HjKcj/yrtgYzyZAL7f/yMAIDBmghcHp/0a5J8rl+AktFR8RdVMmzOB6TeaOfx/e9+t/zlr/wNPvDBD+He+27D2NVRZGLL2LF9K4LBIJbmlVn98UOvINjVi0Ovv4boQkpYgHe97UHYXAG56dej2VK5WqbDn+kBqCrEJunAfFAcHAgxqYUIMTX1GuSze0sSqmEKg0NMqbAA9UBAzH11CEiFslUoCwBI9p8xWHbo4xMAXLNuHTp6WyssOmlQbERigKzK9aEg18t4uc01CcJc7bN8X/n08ZpIRafeegWsJPuOoB+BNzZkkwpcObg+vtUL0JoOzAGY1ClRfx0GYmTAci2MrtYPGF8CRO8pY3YzpbWQx/TcIlqaGuAPemUieT0AyH0Y0I7fffHZl+R445fP4NF//Br8oRD+95//FUbHx/H+9zyE+oYa8QGsJBHr67Jej5EWm8+yRMLdCrFmsaYBV4A7HfxhDfywhn0IcCfmtCsSX7N6bNiEv8IUtJ6U/vnN0oClHo28WG72r/p3GHnG9QAgA0CCM6MoxseE0ffMYydhdwSwvDiD3/uDT8GZn5UgjzqbDZ3r+8Tfj2m+lPpu27gJM/GYyIKNDJhS3zcOHsWx0RMiPWVZv6cDwWo1US0tlTFzNiqy32B/A9Zu7YB/KQsUF5E8s4CG9W/Dvb+5BwvRJew/8AhqInb09K5Ho6cRjW1r0NXcB6c9JMEejz/+X7LP6toGCS4xnnynTxxHR1c3Zjkp1UEAoVAYly5dxJZNG5EYH0JdWy9GL76B+BsnMROogq97PQJhD0KRiEgq/MEq8cMj2JPK53Hk4CF4qkK4+c6bkBo/jx9//Ydo7q7Gvgc+jKHpQRw7ewq7btiEl089i6sLg7BlbThy4IqAmzUd1diyqRvLDHeADoYYTeDq0csC2KHXjZquLgnMYEpuwg7UNTiQXSrh8uUxNHe2IhIJwkkbi1IKyWRZAEBTaltr4SSqAeDKibgwLLsKarJTrzvXcls1AhFysquRmFdSx5qyA6mJAG7edxswNwzHXBTFukY427rR0dgBX3cXGtu6xPogQFBtYU4AOYJZiXwc1c4ATh14BvGz59C4Zy/89S0ihx5fSuPC+dexe/MWOQ7DWzr8PgHwcqlFLHhqYM/GUPKE0L62H229ffC7aQobFwYVk31zrjLGpmfR0dYmjMTSxZM4+dKLaPqNh5GYTWD66hXs2bsP3oAHU9OLAkD5Ay6kEnlEQn5k+bsjK+Ex9tkkuvfswVQhhRpPEOkEPVEywvhrqgri5E8eldCXCwtJ3H3f7ejq7MfwkAIh6hob8PhTj2FydAYPvv3t8IW8SGdSWF5MYmZpHC0+H154WjGy77z3LrQ01SGbWqqAgfycgJLX61N+f3pEwlVWMrwoQeWiFAcS/IzAktej5ABGYurwML2PK3JMPHVVFkBWugf1Ap5dmBX5KpNjCSYlkkkZfIUYIFEqYmp8As2tqySEhMnBAg753XA7csJkY/H7quU7DPbgACOXW5ZkY6bkchuyAskEbGtuU56HTg/yhaywxUJ+n6Qfs4SrQ/KSJxjqdPtkNZNyYoJq0l/5AvByxS+TQT0ZwGTcJeLi3cdQCwbVEHgkWFQdDEiAh0kBNozBquqIhDxEIrVAqoxQHdNyp8WrjuAU22mSMtpwUHnRlnJgmFQukxPQNra0LIMPsv8Y9EE2nEkcpuQtxXTU5YTUEet1fGJcpLksPJ+KryONsdN5DA1eFqCMgzmzmm0CI9n/MqyFq52NdbVyrWYfbPNNjfUi+R6bHhU5OVd0eU4M4uCxyQQkUFfNa6Xsf3wc/T2dkp5ItmpTfbMAigQ2KRVmcAQZgGTq0SOQqbsEqIeGLqGtaw2WZ5QfIMFHegKyHugPuZRYhMcTwMVzF0Q+vJTMY21vtwCZZD3ST5GFrLvalg65h/QQJShLJh8Zdg2Rajl3+kASICSIxzAXhn1Qss3gjp42ZQ2QTCXkHhIIZB1dHR8RwJzfIxBIX0gCwfyfAKfxb/P6mQw8J/ugj2Ak7EdVVVDYqw6bGr+YJGAem5MD4ztFiXRLXatIicsIYP+BA9iyfhNsTj8G44toCNYh1Le6stAmTIRyEXX5JMqpDE4eehmRqgz8kWZMpAKo71+NIBl69BvjGCWXF4b0uTMn8c0/+hNUhz34zJ99GQvRYQn5WJ4bQ9vqWhSTTJNMYv/jL+Lzn/tTGWMSrC0XU/C6IzLgn4xOwXVWeSP717TDX10Fp7cWjkA1HE6byMIGz/8CV6MZ8ULcuft2fOXLf4Xf+PjH1HPY3g2H14ccgzk0y40goAHd+GwQeLM5VcI1GWkW6EWlnopRv5oIc3xOtpgkqEriLZlnK+PFlT5JT0a0nFG+Q78/8SMi24ichqJI4EyKr58mlnY3/AGfTN7oMUVAguNjgoxWwEsSYgnKEhy5JnVTh4VohYksUhRLyGmmmEP6V48w3chmFPNyYRsoWaiSvRo5hRqrWeW3EjQgoFJJ6sCw6JzGY0378vHvLJKkqyeaPA+R+tlK8DJRWyRTBF0Uo4M/K5887SdYCRFQRv+cKBrgyixKcHsDXBi/PQIUBLtYDFAqMmaCWJJsvAKkyr3VYwTjayjyTktKrGHwSb9nAAkmfuu0XvFB1IzE60EWkzBpPAa5nfLWUyERPM/KvEeDjNzGMD4J5igAVEuxCY4xIZXTR05AjbekBlP4nuNcjqQMyn1F5aXBRhVQoNinpnDSy31RmpnKZir3not0RqbGu0EgQ0A4pp26nBWWYDadWUl9tXj+sR4MwCQsKc2eo5xRwi60fFQBDsqbkc2YDEDjo6gAFHUfed5UYkn9wS7J4q/98pe4ccsWVNXRVqEogTvqGSUrjHJdhncYdpb6nmHtmf8pCzSsQsqDCbzwnUVgU90rxbyT/eo2IW3KYUMqqaWcbhWWSbYRwU3KWw07iPefvo4i1ZW6U9YgLGYeJW1VEnDpX7hyLGGqkZDB7zlX+iDV2AxwqO6lArKUZ5y0H4t0XwJ0dFKzSfqW7cXPcoX5Rw9B4wm5Uk/qWbEmAMvxKJHU4ASfN7VooOS/BgwkVmCYYFaJLxn6JuTFygizAnVmP2z/7HMJELN/lnRn2sRk+Z6vEhCZ8mq5P5Z+UCWE68RaSY4Qit+vFMot5btso7qvl+ujDYS+7xxTCJGH96jSFlbSZvl3WsjQ4iSWTCISZDCbSnIVCW6OFjNekQKTWWctJt1XYCUdAiGyau0Dyzr20rOZiyeSTi8nC6dXh1cRu7WvgFfq+eAdWQkQ4me0fbAyRvkZ26Iw3Ij1MHhFS73N5xwvZNJpWdiWIBiqb+xO5IUty8V6XQcaRJV+0zDrtNTbtHHDPuTzlmN6sQDvK1iRpAtnsioZWSzS1OICdfwSnkPxu8MmC1amvcsPxbK8F6TNy7ugIFgAl88qOAUX17j4pe+1CTgRkJfAoIP9CQMMyaBXlhr08LsOk60kuMuzWwFudfvRYwCTkSHsPnmvKU9MBgf+5AdP4K4796C6MSQBhSxcUJJtSFwz/qecV5BhqkN8zAKF7QMfeH+ZMqJPfuqTCAQ9WNaTiUAxi2ShIMlloxNR1DaqQfKrRy7j1LlTWMqUcedvfgj1DY0VAFC1eq6Y8YXsFvaf28b0rmvBP2koBADZGYsPW7YSKMK/KQmwAtAYfsGfy5woaUCRfj709CMjzjAJ+R2CdPlEToxdOZihcao5Ti7HNDsfTr1+UHz+lAdgWid4scNSxyL7j/6DlIJaWX5WAND6sFlZf7/aFahPrDJf/iywnyQJr+DumRyR47JsawJBrmcXGhDQCvbxZwME8liG0WcN9DCy20tnz8r5DAyOV1iQNrtb/JH4QFjlu1YmICXE//XID9HZE8JXPvcV8bn7/Gf/ELWrOtDVvkrAYvoAklFofAmtdUEwkZMvgnMGWDQMQDHj1ay8ivTgTcC2yv408Ht9IrABA812krJl8QHk59cDhQKU6s7FfN/Ij3l7+JmRV1wjMdbyYmnuhdKveACWLpzGzNXz6Opfj2J8AT954iB+6+Hfwk9//mM89L73ITkzjzeOnsTOHVtgrwHGr4zIaTPMYWNnCL0omkpfAAAgAElEQVR7bxeZb2E5gQOXXhXwaVV/A1qblOyWoRQz0UnU1YfgjdkkIGOOzLUdfbCHC+itXYPo0BDasQrtazehvaMJY/FRHB07LFLXoD+C1VWrZV/zS04sxHJY09yHrds3CtvnpWdewEIigU0bN0lwyT1334N4JotIOIzxq8No7eyS/wn8zSzPoL21BbNjs0hHhzD4ynPo698Nz6Y1SJdtAvwZyS+94prpnxWdxfMvvIyevm7ctPUmSbk9/+zPMH38Mrb9+sMiC+b3Tp8+gUtTk1jX24zx+GmMx0Zw8vSQhG6Qpbd6dZtcS7YUw+jJESwcnxHwb6nGjiVHHnXtNahvakLfuhbxDJRi99NuSoqAf5wwx5PwuKoQ8K28PBayy6jxhJEpF+DOOBFLlIDcMtKjCQWsjuQZ1/qrj3woCE+8Fru2b0dPSx28Ou13YOgIpqensLGxB12/9W6UateivadPrVzxhZPP4vzwJezs7EMhNoInf/ETBK/a0N7Zh8WAWzz8jhw7hgdv2A5fQx2aOtpgr6pBAiWkkouoTTMgIYrHDr6Gnbdvw763/jomFxOoCwVQ3dAgE3e7yyuMQLjdmJuOIlKO4tgjT6DhgfvR3tIlrMJUriTejmQMLqSSeOmVlyUUhm2DLMBsehHZ/CKOf+9JCSxp79+JQDCE4dFhYYCW3Q40eMsYOXJEwl8oMWaqcW2wGnMLi5iKjmHj2k0CpE1NTSNXLInvSnJxHtlSBtNjSh6bLgOJ+SVMDh7Fli0b0dXWjlUtjSLRLORSaNTvI8rRGZjBwkkMpYkMLfAHgkgl4piOzoqslaEIVVx4sbkE1KGHHplmylJAG73nyWIoirG2w6H2SaCF4Qv0ZGN/kM6mhDVHZluVn6bzZK7RV88usld6+5XsZNRx8OUSWYnHFUJDS4PYYFBqQhagz+PC3NwkYtkU2urbEUvQty2AQBWB1pRiHzr4kl9ZlGKqMAcVebIK7M4Ke40ABwet9BwhcBMOKMa8eIllFZBwdfyyJLvWRsKVlUayH5ksmy/nBIQiK5BFASYcqKVEnkrPpvllMu0gTMLZ+TmRn5J9RtYZB99k1rm8PglA4QBIDKzlFZcWRqDLTSZlCflMGqMTV9G+qlMCWMyK6Ex0QYIZOjrbwAkg65rpyPlcRiY/LDMz86iOMB3YK3VNeTaLAHR+r4A1ba21Asaa+iRTk3XJASe3H7g0gEg4iKaWdqk/gmJkM5KJyDRyDpryWcXEtts5wGV6rmLZERSkETaLSRDmoHx8ehahcAShKp+AsWTdJdOjWIqmhS1HpitZl7Nz9MyrEs+91vZ6xJYW4PO5kEhxkU55L/KeUU7MdkSwkYVswFUtTbhy9aokAlN6PnR1SNq5aZP06SOT4vXDRyRsp6pKfdcUjvEJTBLwpPSaoKJI4p1uGSfl8qpt8vzm5hbh89LLRg0ol5fnBaDis8PEUuRSAkSSbUh2IH0l02R3Lsfgc1ThwsgYrlydR0t7A2yOKsQLCWy47S1qYKcL76jTVkQ4HsPBZ57C6g2bJfyDfob7T49jz123g8ASfTo5eCeQMDMxjRf+7ds48PRPsffed+LXfv3dsJcWYYsDTS21Yo+xdlUfjrx+DE++fAyf/MJnJVQkHI5gcHQQQXdQng1bPCpnsXP3XvH6c7i98NhsiC4uwutzY2IsiuXp03jx0CUcOXoC97zlHjz7zLP41Gf/JxZTS2hY049s2Q4Z1cpYhb5HCmbg01Ys52UcSeCPcqRQlWKaZ4o5kQMbVYHxTuPEgoVAHovx3+PkwfjcqXaumR2ykJ4VuZdIYY1ss0jwjpMXlZicLhbgI9PS7YDbX1VJDzb2MV4HDeiZmLuSTlmiyRDPRQM6MnGxKDgEPJS+QbEVOKklEOi2ueDjhLTISVxZQicUAJgRphHD/lISCKQAQAMGCJNOAwsiNyajxARWEFDUE2hh8EodqWAMFglG0UbpBADJEhaPZvZFht0ki7i60YkNlFPJa/W4j6ywXD4j0mGyGA3rrsKk0+EaClBRYJ81iMOEdAgYYUlylVAPLccVDylLyvGbeeOJYb8+J5OQbABKBoewrXBiZxh3VpCTV8fJLwFMc138zIB89B40wMOKdyQlg4rtyfMzY3CToCznr0FLAd40SFEJPdFeimTL8J2QL9vg9xCQ5nyuUPF2N75aBJQJAJpCUEgFG2hGj5tMFYIZnKyr7SpABlNDddiJAUvpp0dwRgW0rABOlGMqeb2W0GsGkQELeF95z/mPnmqmPshSpKLnwEvP45ZdN6KqplaeZ8pArfeLbcd4+fEcec6VEI9SSRYaDfgn16CVaAY0NL5/BjhQ98745Gm/Mfp/am8+/p2AGgEz9u98vgQoEACWvahFtqlDBKRbkuBF9axRksvjEowhoG0Ab6qeDPjEvxMYqixK0BbAPIcV30TtV6eBCQlnYP3KIhxTw7UsWgOgZBH+d8Xs26T/iqWBlkQKA1Wnt5rt2OdUUnwNimL8GSWIQ4OcBL+Lqs7EIkGnGSuiiEklVlJQAoFTM1FJAGYS8Ik3jqK7pw8tbS2Sik2gyDDchBVGQpHFp43XbgBAaYdceBBmmmKYVgpl0xZAml9TfYKWyWqQriInJWMNXAimJQnHggTgOca0CXBnlNVcbMlwPwboK6ywK2lrwLZt3i2ijNB2bbKAbFfpwvk0E43twoK0Fr6JDGuOIJKAzPJc0YuX7Yg2XGTekcXIMTOPpwM79P1RbU6NP2kRx++mmUnA4xbIIKSShsxVVgCQz8RFCZJ1VclCsJtKEg0IG69cWWgRzz/FDJSEXt5XEqpkoUKPMXQlkSksz5CEm5EVqxdx5LleWUcik1Y9N4r5Kv7g3MYaPmpSxGUK5V4J1NHnIoxhzUw0oLkszhFwFg9ZyQwWD0C2DglX0uQFPofKC9uEjqgWxHOWRT7NXuZxxdvWaZcFUTIA33L/7YiIaiOLVDYFP8eCbq/02awbstgN+1v6GjKxzTN85807yh/7/S/gxlu3oTgfx7nLV7BpQw9SswuIl7KoC4cEAGxf1QiHlxKiKfzg8ZeQc/pFFkovPacvouiN8npn6suK5JPsPZM8y7+bgAxr+i+/K5RFh11CQ0whIGbAP34mq1DsqPXgxNCC2RGZ9GAj/eX2BgBUKylZ1LkdeO311wQAbO/tFJ8Up5uiCBpPqrRdMg/LOtyA+zA+IdzGKu/l38js42eFXLnC8jNyX5PcyxUmw/Kzgn6lPFcTtLeCDkNgYjA7AYJk9N8zwKHZl9QvG1NedbpyI3Vh3okB8Ax4R/Ye6yOXTaKQS4oPIEttwAV7VTVau5S8jhJrTyAgfkemVBiAhbyEnPzwu/+KLT19+Lu//UtMjo/hrQ+8C2976z3XBIFcDwByH0a2zNVZ9YDpRGDty7Vi+Lti/svBJ1N5jScfvycDu+u8/8zvJhWY21V8YywBINbU4OsZgeZvLk66PX4FCJjxhKGaWNiA4v2nPzeDFzIAJ6MX0HXbgwKOEgCMLShQjyEgBAA/+dHfxfd+9FO86z0PCCNucmRIQhPm4gW0rgrjlpv3ws6ZDIBL42fxwstncPjkUbgDGey8Zxv8NXb4CjakioqpRqnq9IVZ1Hm96N7eh0BnEL4qOxzxEorHJ1CONWPzgw9i843duHzuEJ58RTH71uzeiF77aoycmUc87xWZLxX8AxeHxANw89rNCNVERPL7i5cPYN3GTWhsbsdrLx8UILBUSsPh9WBpZknYgJtW96OcK2D0wkVcHriAW7ZvkuME1m5EIpNEW8MqjM1MCEi4MLeME6dO4+LAaWzfcDO8djsWFhYRSycw9IsDwv5rXH0LGrq6sLq7C9Nz4zj++nE4QpS8FXAyeR6XL11CMV1CY3tEJMDZpSLmDg4JGDdLL4taJxq3rhVfPhYGg/RvaUZDU1jAPxYCfkwPDrrJWAjBZo/BoVMMCQp6bU4B/sgM9DrU5K2UhoCAzkAJhYQd+YUMyiXF+mtfzmC47IGvPYDtVbdiNmGXJONA0I8QV57KaVw9dkJYffPjZ1DfXIOud34CdX3rOBIQQMfl90hYQ5XTI36AA6NH4ZuMYfiNE3KMyQJwMTOLX//4B2FbjqO1aTWKWWApmUJXUyOWEnlcnhzFN/7uqyqJ95MfRt+GW+EPuOH0eXHh0pDIXVa3twlbe2IqihpnFEM/fhHum2/E+o1bkSza8MvXXkUw4BOPOYJ5c9EZ8QJcXlpAZ3u33MvW1hrkLozj/PlzWLduPUKd3ZIkTHYY5cZM+iV77OzTP0P3jhtwJjuFztp+rF6zFql0BrH0EoYvDqJr3bpKf+PhxLWcEnZaLp6GN8hJ+xD8SODkkddx844bsG79GsSSaTiQlbTebLEowRpBvxc1DYpFlRdGnU9YXLlMXhbJzWNMxiABlrmFBUls5WCdv0+MjcmgpqVFseYWFmYQCTfIS5QTGpMoTGDK9GH8n4AXwy6S+TSaGpqxsBDDyQuXsHh1GVcLBCyWEQpVoaYmjIZyEZ5aN3rW9KC7qQG2chb5gmIABnxBCWMQZgsntj4PMtk4vGRWSj9oE3CIP5N1ZbYzPnZkm/H8KTGmpJRgINlpPT09AmxxwMX3imECGh87I2MVeanfK15Ysq9iCSGvEwQcBweuXuP1VhtWKb4cQKoEZIJCXvErZCk7fZiZXkYoUiUMtoW5KdTWMrxFjQkYTkHmo9SfMyB1EFvOiW9gNksLEK+AWhImUuWTCW08toDqSBDJLKU6OaRTdszOLyqfwngCgxfPY+OWTcilF4VNOTo6j97e7krCcy6fRHR+Hg01Der+8dmGA6Njo2D4CYmaE5NRYf8xNGZ6Zgq11TUi+56ZjUqYDJOhmfjLMQgZdmTA2d1uCVapqw3j7OXLaG/vlrZWVRXBudPHsW3rVgm8WVyaQ1t7tzAFGRwCp1NWz5kETEkxAT7VLykfVf4tw6CatJJ3k6GYy6YEXGSIzOLiAjKJBOrq65FJZ+H2KrCPno4EpwnoMsSDYR9k1nCQnNYr8ZFAEPEkU5sd4u1In0MezwCXHIOwDF28irqGgHidjYxMY9WqGvEZJKDJwjZJyT6BUAKBtQ2r5LoIJLLfoAR4VWM7fE1tKITDqImEFQCYU8+Q1+NCjceD0vQAirE5Cf1gofS3/qYb4A/WyPiMIxwjKT1z9Di+/r8/j8xCFB/4H/8H69urUdLJ8JvWrJKgndraRgxdHcfLxwawZ+89aG+qhcflxcLUVYwMnEdTcwjNvbfA7nGIhJGLB6GqgCwKTIyMIlDfCC6U5qYG8Nr5QQEAKSX+7g9/iD/99B9gfGEGTZt3iS8heU4sKpmSC6DXTXjZr9vom6YAeRU4wPErJ6cuYa1RXikyWov32vWgm3golSlpUsCI8WqS55AAoK0ooBzbJmVdHJcI6E0grJL+S68vetIVpV+kWsZM/sl+4fSHwx4CAAZo5AJp1rClynkB+dT1FhBbXq4wHtk2S8Ukmpu74QyGxZ6HwAN985iyTJBQjq2DKDi5N2m4lUkwx/6Uu4oxOgFpla4sjC3Qn8olE3YTNGJAQk6C1TOt0xI5a9Vgm0isNGBXATP05JQAkMhZC2T4cnKs2VRa2is7tTC0/rvwDWEICeNwJXHTePbxO2Q68u9WYE6eH0uib0WeqNkjbPO8GtafXBsn2RZWozov5S8nkjzNTiRAKOd5XdiKAhuUTJQszUrisAEoObaWuZBKpjdgimE4isS2LPZ218h9Kb221hElgdLO80xQ5QKWy9L288IKZOHk2rDCTD3LdYpHFu+LehcZqR7BD5n46ntH4DmVSUtKKOeMPGdTh/yfC2eUAEs9Q8nzuABF9ZORAYukXNgyxgc1I30mU4Bvu+1WkQDnDMNQJ3+K+kjXvfW8DROTALYwfkg80aw8+axISwg1VzOMKHl2NeAloKAGsER2KlJBbelRggQKCWivgw6zGQ36CENNgZgERazHzWUz4mt2fRqxOn8FUpE5xSIgHoFFkUbbKiAgz1UxAJWEVpUVZpzZNxlfHH8YZp1pswSJ5Hg62dRtdyCn2bL8nNdpghLYj3Ghj4Cg9XmQ7fQChHjCCei34vunUqFXCr9L5qbxR1XXqxmNWl4p522nBN6FhZl5jFwZQWNPC+amphCOhBGpaxIAVnkhGjxC3T8r6Mf7IYEftIIQFjfftbz/K8fjOMkUCYqQ4A0FaCv8UsmiyXeSwA4ytdxe6cL4DHABRdUncRXlOSesW/E09ajnVvs3yncZBuh0S+oynxPDTLMymU2ONhdX6U/u15Jsvr8VkEfgUBXiU3yuyeqVa9eF2Iv4kdrKljZNoNAhDEDex7LFDo7vcC5m8fMKVuRwC5DoKquFgGRCzX991Q1wmEALo6rUYK+53wI2iyx/xZdTyDt6IcbIf/kuEeCSASu6HUiIDxc1aLWhJe3muTTMcReDPPR9ZPuTOinS/zUnHpFUdlzvQajatO4Ty/QzVO3VtGf2r3K/uTDnpeopIwvTXAiXfWdSEoxkJMHmkulzLW2PDG/NFmcbiseXBAC87x13IBJWYZ1yDrT8KTsExCbAyutloYJJUov1fZQFl89/9rPlh97+dlT5i5ifzcLvLwroJwf0VgkQWN9Yi1gqgTn6lV0cwoInixNvDIkX4Dsf/DW4G1ZJhDtBPHrxsRDoIxPQyHdFulvOCTOQYByL26cGrtbgEAMAkvFncxkg0YVSxrwMFRJvitGcS2N1FeCgobWlSHy6aNWzYHMzEmCTAsxKKiIvaaRkjFnBP7Mbw0Ik4MdiDfmoPBA63EMqmoBjTqFIZv9Sn6DZZbYiLyaQV7YroM/s1/qzFfiT72vwj4P+VD4HP6UlHrcMuJhozPNjeIhhLy7MK0ZHfDaKGpqtV9H4WE8WNLId8vtRxcG5LkY+LPWpATyyKg+8dBCpkQG8eOA5XDx+FP29a/D7v/f7OHX5Mt738U+hVOWrgJZkKpLxl8kbqhWTx2zXSJNpon99ebNwj4pEWCf2GmafajfsAK4LHeFL2sLQMw+M2beR7Rpm33IihszAEEaHB+EK1aPrhi0IB0ICAkoHqgE/Iwc2XpHm+Pz/egnw0qs/R8ARFqCv7LHhuUPP4wPv/Si+/fWvCwOQpbnGLgm/9AfcuWcHmhpq0eTxiDT4hz/7bsW3jttuv3ET/HAihQKunJ/E1TNX4HKrZ3Rhcga737oTLe1eAcMI/nVuuQ+b+ncBdVmcHngZ52bOikw2VFONsDOMoReTWLtzB/btuw111RGU7R6k0nG89sphDJ6/gJ51a7Fp7UbMLs3h2eeehb/Kj03r12N8ahrD4xdw++69JPoKcJi5GhXgb7PHgeCG9WjfejMysVkgWCvswKa6VgHyqsIhHH75CMbHxgRI7OxoQ3I5jamJIfzjN/4FFy9exuc+/Vn0rO0HpcVkopCNSKnDk689g752Oy4nL2N8YUyuO7OcR3AhgasnlJdh59Z6OGprMDg8ifklvmhiUkclRwL9GztQ16MYzCxzg/OYii4Jk5BBHvQOvGHPNqzqrxHQj+nCLH4+KyUNbGSAsZE5LC8rSwSmDC/PLGPbbVvQ2lyNTDEmYGHd/I0o5ooCxgwMDeDW3bdiy8Y+zCdn4ZlYEv+8uYuH0PmW96Lz9juQWk4hNjOL7k0bZL8EASnRcHhdcCYzKC/M4LmXXkBhKYnz0yO4q389Ap0d6N1xs4Bu6WwCNfUtOHf8DA4dO4zzR98QAHDXA2/D/ff9mgCAVC7nNT2c/n40zHfZ3Zg6/QxiZ0dhX7cRbf0bUMqqwBF6CJ48cwatHV3o7OuSc6InIMHejs4W2NxllJI5jOzfj0xHK+rWbJBzyGSW5RqYdjw7s4yLz72A9nVrEdcD5/6+jZiancDolavYsn0rRq4OIlxfi1KuhJmpKNK5BJraVqGYTYtsllJxd9CHgZNnce7EYbzjPW/FqvpGCbCA3cPeVCbuwjSjxNatJHfSPjJpAcxq62sFlKFsVRiAwqShdQBXEdWEhSEQ6rx9AsxxgsLChGBuS2CFElD5zO7E6XNn0d3WikAogtn5JQGU6LlHsIf2x9MJ4F++8ygOvPRjfOQjv4d37t2JTLGAF546jHh8Dh/5nfchoG1zl9MzqPK0iOceE2NN8IVIUzR7gJJTBgZwgBYJBWRQ6He7JPyCkmMT+MCkXMpUWT+UdXI7effbaYCehtsfFMCMqavs2/i+IGOSElzKVDnmCoZqJG2W6a7Gi45BLEzIo48YQYOJ6UkBzji4oESaSbuULFOe7HQEJOSmyuOGl4OujKpbX0ABh2RvLi/FMD07j57eTizMLAroSH/UfE75obB4/ere0MCYqcYEykQSk+N7zoli1oYkF8pSSQGFffYcTl06g8GROAq2APbuaEFPVyfmFuLCmjMAJAeG5h3ARGAO5FKyKl2SRGWujrMQgIyl4hUgMJlMyiSHIAsZgwzfiERCUmcDI2NY39sOmy+EKxeG5FzJRuxduwEDF85i3dp+YVC6yjbUNjbj9UMnBMwmQEqvRyZJ93R3Y3B4TEBbV9kl10ZZKcE53s/5+TlJ+FX3lCnFSgLO47S3t8pAkuMCtkleK+uU94VteGhkSPbPCcX41Dxa6mtUW+W7jXLj5WUUEnl0dLUitpREPJ9A0K/a++LMPBobI5hbioM5b7lkTEBAgozlbF7k1ASMrw5G0dhch+GxUUQaWvDNbz2CxSof7rzjLejdsA32qqAwbAgA1joBjz+AUiqOEy8+h1u2duHVc3PwNzdiaDmH/m1bFQPDIoth0Mbrh47g0S99ET3d7bjnve9HxJZFf08vEvGrqKoNoqO+BcmcHeFQM15+43VMjEzjwx/8AFLxJfzilVcxfu6XuPnG29C9fQ98EQ+Qs6O6Rl2nyBM56UIR8dgSoscO4dWBEVy4cBm3330vvvyXf4UPfehDsm3nntsRy3CCQ8aoNs/XKYzET+lTGJufl5TiiYklbN62VpKBvQEfypaETTLnyOiglMjqw2c82wjykJ1GcLFcyMrxyuwH2A957BJyUCoy1KgAfszfhb5MZhWBN/FBU+b56jtukcnlGEZBUEWDDvJHafNMSVeTUCpL+LMJDCDYQ9CSAA3bzeTwOQwMjCGdLOP84VexGJ3Gb37603LvDEDpImahfZoM4MNJI/9RlmWSdTmZ4eSQsimCPKk0EzlL4sXJUzfSaMMC5Dac5JMtaNg2/J+sRC89DyX0T2pRFngkPED36YrJVgJ9AQWcE1CGLO4VGVhF3qqZJnyejI+gYjrZK5N8fp+/8x5eH4zBv60w1rJ60q8BFO1JZiaHvP9GNkwAjs+4MO9MsAd3phmIckyLWTy3oRTPyFwJRAi4JD5wBQEQTRqxyNO0XJnjZ3oBCiioZdgErAx4IonAhgUmrKV8hZFDUJdAto0yWV3HZJ36QwF1z+i1SDLDdV5WhhFIdg3vMZkxwo6U9GQN1mlgSu4NgRG3R1hGRs7I9qKATtVuDfuKACK9zSl8ExBWAggYGKDCY4RRUywJ6J/NMKlZeX1V2n8hjxdeeA7bd96ImtpaZOjfrM/FpgFFtidRVNnpQ69CVwjuGmAom1bjQ/a7JpyEQBIBSE5VKFc2LDID+hGIoScqvQ3FF5JAkYZgCNVVwgAqfmjqeeZ1so8ga5m+fnxO+DMZuPQt5pxLJLkmpEQnE/PJIGiswhcU44lAXEWOrKX3bCeSmiyghvEmU7WlAjmUzN8wAfk5GXPibSesUYIfyp/RKmGuVLie+9MvmACgAd2uBwC5valjWcisSGyV7Ns8D2a/hiEm5yOMYO1NL/21TjzXxJxkOiXBIOzblhaU/QUDFA2op3tG8P3PJN5AJAAbg9MMi1i8+KieI3tYJTHL/ZdwFdVXi0UAiUJa8m4gy8q5S7hFXiWpa4BQ17Jm+GkQU5huGlQlaOxiSIXCO8RjTywPFFjF9kS5J0EmAcU1uCryc82KZMgHsVUP2XnEb/x+6Ud4rwWSMDYLOrPB1K9JvuXvsuhEhlqez4CW1mqWIP9utZgwbEFhwlGGK6n2OdjEo7qImdlpeENhVNc2KQBQ3luqf1DPvwbTzIkYmTBDXTRjmanl7Iv5XHNxiICjeOJ5V3wn2QbKwlRfCepg+3c7qFYtS04Wfya2IgtzldCdaxPT2WdZJb0ENtmHVeqJ98BkMmnZPxe+hNWuGYpK1usUT1P2R1Spqgatmfiamct3Nb8isntdF2QAPvfMs9i7716EQwxrWWGR50tFITMJY1IrB4TMpgNe+K5lIrPt/Nk3yoGyGz9+4jEcP3kRHa21uG/fXnT1dKNKn8TQ1GQFFCQbkOU/fvo8/HUN6Nh1M9at6UPOzvQfl4RtkHHm9HgF7CMKSsaeIMbmgZCXUr4i+yU4ly3S78Z3zaCDw7FS5k1E9rqGjYSYv1JubGOnx07NEgDyZh6A1hAQVooK7biW/UfQz/hDsALN7ybgw0iGGeZBUM8w/QxL0DQCawCIkRQbzz8TBELAjIVeN4Z5R+ac1QNQOhKuJJVcSCYTyOTSwtwjuGmAUnMtVhmxfC9bkBcjSyqewdjIAByeEE788nnse/A9CNaFxQDWyD7E5Jnr23pwy3MauDKKF773r8gW4tj/yKNwOH347d/9KJbiKXz6Ex9HurFBvAY5ijahJWQEWguZiSYVmADgrzD6NPPOy4jsSqLOygqK+czIf4034DUegdcNOK7f1pwPQVIaiy+eP4fnDh5EbYMP0wNTeOsHfwe1rSooQM5DJwXz94rs2EIr4iCKKcCjl8+g/eZ7wPRf9+QVOIIKkZ9NzuH88RE89K4H8K1/+Ge877c/gDVtIcSSCQkAoTSXJZqN4vLRszhw8hy6OmrQtrVPZL62YhCb16lUYDLQLr5xEcOvD8vvizYFduy7uxchewTJoRnUhtbghvvuQ++WLrxy/DE8//wh2YbhFLX5deIl+NY778HeuxryZkAAACAASURBVO6QVDyuNpVKXL0uIJVI4/LgAH7+kx+jtbsL997/FvF/O3T4EC6OjKGvuUUSggu5ReRmYwJKOSNVCPuD4j23mEtgy84bkcjSQ0wxRegdd3V0CKdOnhNZ5b7b98rnC+kEVtVX44UnHsdXv/4N3Hf/vXjHux9GA9lCqRyCddVIp5Lyc3RhDE+9+BRa1gEzuTEBOmdPjIrsub4mgqoOF/xrVR0xKZgAKROBWWpaGrB6iwL/GPxB1mAuU5LE31wsiSMnpjB6aVzqsLqmGkvlHBrC1fBEHLD5/cIGZCHAx0KvQEc2iCNHjmLgyATu/50daGhplu2C+TB2dj+MKo9HvBH/4R//GX/4uT/Azu27hPxSQgbxgXP45df/QXwB9330M/BXNQrjTzbgC6+YxcT0NKJLs3AszaAONhzd/x8iHx6YiaG3QU1Y733XJ+DavB61PasEbMtkC/DnMtj/w29h6NSoAIA7brsTbc0NKJUySKYLCFbXYGxkXO5JIT0mMt5b7toH95Z+uO0+oODGQnwB83PLqK0Li1/ebHQerd1tWJicx9DkZVR5fZLU7C4v4eJLR7H5jn1w97YinbVjhp5vjfWw291ILC9i7uQJzM3MSxDM8swiWvu64ba7ML84g6AvjIXkAjx2L3721H5hC504fgZbt23ErTdvx9IyDazdGJ2YQrmQwlh0ERPDw3j/w3ejJuBHbVCBQaaQLW6SxzhAX0omUVejnkGCyNG5eTQ30q5CWR2YRSi2fZuN6dXLyBWSsNmLSCXjkn7mpkw4mRIZMMMYDMBIWTH95QjAUXJLaXIiFsPY+ChCkXqcmpzH3/yf/wW7oxH/76t/gmqPU6QP07PT+LO/+g5+871vxdvuuUnCQRKFBbgRRg7LkgrscEawOD8j3nmUnDLEQySbmTgWFqJoqq/G/GIWwUgNfAxASSYF5CT70ARhkGnO1WYm4dLDjQw3l4MT/jKGr46JDJLbzkenRMrsEek7QYYSLg1eQWNTiwCeZFeSJRjwuyugYFN9g3gPEUzi4CydppyEnogRpHNqBbpcUsnMLS1NSsKSV5+zEGhZmJ+VROO21g4JTyGIa/z+TJIt65zJxmR6xrMlqSuCYjOzcwjXN8GDAgZHhuAlAwrACwcPyP/hmlU4dnoUscXD+ODDH0VnewdW1TYKO2xqalJAT6v3IBmHZPY1NzWJxJVspoCfioYkGBpDcC2XTksKdH/fGmHrERil6TtZpMxPJQhJ5hyB6LGxMTQ21mN0fBYdXW1S73zfNtcHUbITbKSPVi3stqQk5ra3rJKxD1mb/Bu9FyfGRwVIW5yPYkEHoW3e0I2dm3dhQVu08L6xHdboZO+FxSUJkaH3IX1r2pubMR2dFimwhNYwSTdfEs9EBrlcHR+Dw+WVRRaWhuZGAeG58CL9nP6cMmCCz8lMVmT0Jh04n0mKLJdBN5T/SlhPxo2Z5DyW4cf3Hv0eerbvRld/n6T+WuW/jV4XlqPTGLl4Fk1BG7o7W/HKebVYuWrDWqRdPvGUM2wwgl8mAOTQwQPoaWhErZuG5in0tofhzCyhrVOxiVN2J8rOMF78xUsYujKMz/3ep/DYT3+CI4ePIJkvosrlQPemzfDZymht68KePXegfVWzTJDSlMCV7UjOT+ONVw9gseiU+9Ha1YXPffazWLtuA3Zt3QD/tp1IxjOweX0SVpDT4B/7DSYUnzp8Us6lbU0XLhw7hdRyHL/+sY+gu6dDALyiTMCYi1gWEE6AOD1WMqwv068ViisWAASmaNdSICPA7REGCEtWJ8j6OAHgOFuYWisTkQoAKD5rHlkkNpM7Sewlo4hAgZ4cE9jgc01pPz1CC/FluVY/bVUITXDCR+uZTBqxgUH8+79+A3NLafzBX34J9a3KpoSFrG4CQAR9SpwA6Qkl2XyGkaKxST0p4kSNCaL0BVesKeNxaAAsK3NM5MIsDuX5LYvFmj4nABmTH/NKsmtCNMzCL4d1BEe5X06YhZ1jpM6auSFegJo1YpXTVgAISmQ1MGoYdjxvgm8KpFRm9yxWxp7ZL+cm9O2zhnxU/AA1oGdYYpVK1R6EBETUeJjHU4EF5hoNyMrvGDCZM3qyTAwLTySRmoFm3beEE2iPv+t9Anm+TPSVCXFJMfzIMiVQ7LCR5UgwwS1gnpj/2yiNV76C5RLVFlQtaVBE2GXa60rLfg3zlKFxBggheOHzexGPJwWYpMxSJLba+5vnLlJzkWgXlexV++FxMcmwv1hXNt5LHTiiWDZKclt51koFvPjcswIAkl3N55oyWeNfyXZPQJHkBlMqAKnDgRzBP2F2KqmokiYqxZMwNRmMkCfwmJNxtwnu4LkZeyuOT+gbaJK6WQ/K1J8Ldh5h0LEQPFFlZY5lVVOZ51/5DxIIX9nOsJ3YNlTQhUk/pUyR4SBVAgyapO3rr9Xq+acYuioRVdo5Da5ctBWwCYud4KcVxLQ+C+aZSKfTwjRk2yFgY+pUrlO3EQJf1zAljfSZgJXNIeCpOgH2TZqxJYDYSliH8mtk4I1aaOSCCtUUAxcvShLwTJTevZO4Zc/t4pemQFiCvACBXS4AcpxTKWR5OZS3NNsV5eIEAI0XIhmRLCZ9mj+rEB+2S2swpl0Sccs6DIKAkAJzVNs0lyAAnwaGFahKRtjK/Fgl0dJbXzM7Jfna9BMMaFHAua1ElmlOLXwIi1wBZpJAbGS1HhUcY/pp461nAHHeC8pmCXqyX1HBEnaxiyHwKMm7unVyEZf3lz595vlZAW6Vv2y5SFZ4Ss4pEKoTdSOZbFKX13RQtL/g86H2Tx9EVUfqPtOLWhKfNTFIFtEKDI4xcmsGj9BbUtW/R/cdZb5z+LzqdwABe2HwCZlr5V6xLxCpr8Zs5DTkfirwz0iIDQBLua+cm5apW5nK/A6fG3n/MAtDvys4FmRfZp7tTDYjC4VynWSB8ngoiwT4maeewa233yYL99bgD6l7hrDr2uP9croU+4/MaQn64QLZ8Zefkpr89+/9HO3dTRgaGMTd+/Zg6/rVyMazKPgccKaL8j/9AMkKjCWW8dqpYZy5PAwEfRIGwvQ2WV3SeTJkShEANLJdGsSbQlagAQAJfvHiyWgjM8VbRZ8LPrgqxYySXO5HLkiDiU7NHssz11pQZnaSyjSVkxwDANrsropPIENAKLU4feRVVDc2SgpwmYNbuATsIkhG7z8ez8kk4DcpBPkIALLwZ373+sLJFxOlyCqU87doyJWvoWIFmuLTINMKMKbScQg8ZbPpa9iB/I7Zx5udn5Ez04DZJPEaQNG8tJKJBH7+6Pfgr1kloR4EANesVSmYLCrhlkCe2ocJHMkl4njkX76O2OgYnnz8J7Itw0DaG5rxxX/5Dur7uuUzA1wKk1FWtnUnQ7NP/ZJQ1/fmJteGecd9mTqpnJt+aOU8LXLg6/0A3+xvbxYGwhVNgncnfnlEDhGwAw9+8INwVddWwFD5g0mg0qxAOb5mBhoAcHBsFj1bN2P0tWfRG/BKkMfkwjJqnE4sFAp4+/0P4+tf+ZIk29Z3h/HKkWeAUF5Avfm5OVw4MYLkQg6rb2pDf38E87EiTh4YkMP3djVKcEdxfkG852YXlnBkaEYSf1nu36bAtv6tD+LB9/8OsqU8Lgw9Kem5pVICIfcqhEoeXD1axDvf8QC27NgiDJ2gPYCSy1aRPHMiwDI4MYSXD74iBqp77rhLpKwXz57Di88+K3+3zUdFrttU1wlfdycC4RpEo/OSGtvd2yGstGzWDvqzNbfVYiGWx0J0Eqv62iVs4pcvvoQ1Okjk24/8K5ayBXz5b76Gxvo6VIUV8OejIT3DQrJJmZS+/MYFTCw8g1hhpiL5RSgI954GBOpCcJeqkB7NYTwxh0JuWUI+skt5hOwBjEyp8AmWIGkJusyPlfHG4XOoX12NnW3NKtCDWNyiHbm6MBq3tIG4mMiBLWVuOo6XHnkNzioH7nn4JlRVqe/Vl9qwe9en4MjF8O1/+g7SyTS+8PnPoq6mWgI+GIAScdtxbv9+jB8/gB3veD9W3XiHfJegX0NzM/LxLF5+7UXMFOYxOjyB1TknQocPYmj7etluk7ce58dfwE23fAwNe++E1+8EEotIjUxh7uooZlJx2Fs6Rca7Y8dNyFMhVsqimMsi6PUimSojOz6AiddfRVVDIzpvvwXRUgYL0Tg6W7vFF20xtoSW1nYB/c6cPISNW25CTUstLp2/hMVoFP0dTZgZvIKR6Ahuv+9B+GrDiKcTCPoC8n8mXkTKvoTnf/AEpk5eRvOW1eKH2du7Bl2dXQLqDo2Ow+52IVJVhccefww+eooND2Pj5i245aYbxB8wEnZjZmYRGbsDZ944hXhmDm21Ydy0ezvCwn52CsBC6iIZUvRpI9BECTALWYCSzpvnRM+BZIpsmgJI7ydjyufzSUKhAUYCfpewHMhwa6iukSAL4wMqzAg92KIEgKEgnEcTvCJrjJ+RUZYuO/Gt/3wB3//h1/Hb730vHnzbe1BX4xGJ5WK2gD/4zBdx086t+NP/+VH47QksLsXRWKf7XyelPU4kUnEBCgiWmf3Tx9DINJ3IoKTPhUxAyn4lyMHuEdYYC0mSXF1lyeftiNQ1CnhGnzqy8BLxRfE2ZGF6rfERVL5+ZHEoLy+unDLtN0hvS5dbGIPNLU1IJJIiNyX4yMleTANVjQ0N4llDoKqlpVWuhSm2/f0bK3LkxtpmOS6DWAjGio9tsYzZ+VmQxVjldiJJMLHsgsMVFnA2Gc8jVFMn30s67Ai4HJhZmkN6KYqfPa3Av/ve9k75//EnnsMj3/97/N7HP4MH77tTtYVUUhh3ZPZRCs4AEIKclLLG4ykBRBfm5iqBILNzDH+pQjKlWAEuu09CXpiKa3M70d29Ru83A28gLCm6vb29Uv/FfEbOlYDaqtZ25DLLEppCZhjrt7Z+lYCCBAo52SbQwvu9FEugvaUB8/GUMDXJzHv6qWfxrR/8AP/0l3+EvTftEV8cAij0t5yhHFVLzykz7untF58/MhTlviZiAlKSVUpAnMeiTJ+MwGCkQcAt1osUPSGJpfPC+quurobbXRbgb3aB6d2N4gVI5gxLa3OzTIjoiVlf1yKhJYnlNKJLCSRcdnzzJ4/gHW//gLD/ck433JVYPMUAdMWmkZ4fR12zYu3NJlxYDgQQiYSRt5kFQD3ZLRcRm57HfHwakYZ2YdctHnkF6zubMb88DUcih+17b0bJHYIrGMDVK9P48Q/+DQ+8/X3oX92Lr/7d3+Heu/bi508+hmwyj/a+tWhvX4VzFy/hI+99F/o3bkM8sSzsmUw6h4nhQRw/9hIuD87jxlv3oXvzWnz5D7+AjTtvRimXQP/974It4L/G549g2Cuv/AJP/+fXsLX/dtzy0Nthd1Th0X/+NkYvncBDn/o89t19m2pLXOWnJLa4EtYggQT0UtOyXTI7nA6vgCaqKEYfB+6pWEJ8/QgCqj8pRY2R+1oIVALKsHC/1m24f4/HLxOXBBc8/FUC2BgfMAk9sLlEAmwAQMpkCVaaSVIxlcbpV17DN/7hr3Hne96Pt777HXB4VCCXnvpWACcCh4qVoeSynOyyGJ9DepsJ65CMCMrYCCJxQiVeZHry5qB/mb0CqhHwIqDHxXuZ9JOlpXER8WZjO2IAiWaOsI+hrYPx1uNkjXJTjyS+c5KmAkg4eVMXwekZ2WRleXeYwskswTMzESVIQfkeg0ZkvVgWXHR4hGZDVb5sYe9xHmBkrQT0VtI8IczL62W/8pgaAzBpRyrk0Ar8cRtJldYTPyMTJnCmHnOy5HwVf8KKFx2ZL1CBKclUUlh30m40o8mAdUaSKCAw/VmZuEzAx+L7RXCF9cZ3l1X2Sx92sgJZOFcUCzUNtFC6TtY726RivFHOZyTDXFTidNWkiKogi2slrrx3qrHzfrCdKehgJZzkeiBBEqRNpKn22KQHoAEAszmqtZyyGEHmHp8JkXySLWyJmVYgGusqrTznteJB7oVmlFsBQJ6Wkg/aUGSKr00z+iiDJytST/4J3nHOlNPvcSswJlLCAkFvehhrEIVWBJpxa21vxn9NugrNUFKpxMonkLJDPmeUovLYJvmVv3s9PiEHcKbs9JBcQ+KGYlNKe7ouLEgIaWRgMY1WK/1MarE8UhqYEdafBmg5FxSpseVecEFG2IcWzz3rNcmxi2Vkc2nYCkCgOqz81/T2FQKJScym1FQsxhyVBGllRZDHxOgkwjVh5NNUJyyjo7tHFgYqAR42lazKazLsXEUnVYCysOr0daVTSjFE2TpLRUWmPS35PBETUWnASg5smHuiaHMrhq5422lGF/+XkCRub+ae8hBx/y4dikIZrerrxEZMpwF73AwFUgw5AkzE5Xg/8/SckS5OsfGEtS3MYE380SnFchiTaK6eXAH5pG2TVetS6dNMMedCVFUgIP2BnKf2/+O2ZiHFeCESwjIefnYn8xZUPi89cvmOMUn3cp8J1uqEbwlAsoD2XFTiIpw6T7tYh5lC0JLXauTTlb7O+LESQ9DAOO19RPZL/0WyGTUzWNl7sI4ImlJevjIXNASpyrFzGRlPGZUKFa5en5qLEBgmQUtCQiQ0V8nf+f4TH1KdLk7PP5LNhMVKeTOBb+0DKH2G7nf4OcP+fvniAWy5YQcCgaC823itHNMKOmXpowzrWJ5L+hDzHUHm98SlE2X6+v3p334ZczM59LR34mO/9S7x/Bu9dA4btt4Ae5V6qUeHRhCNLQk78OrULH7088exWPJh87ZtWL3tBrj8XpHquuxlGHCOryKnoakyZUhr6nOFcoXuSACQgCA7T/oF5nnDtQS4zBmsLgT+COqxlEt58fhTjZgdjgIBrX6DDLhgh5XOpUX++98BgKozycqAjgw2a2iHObZhAxLQI3PP+O0ZgIzbXQ/+yWfiE0ADzBV/GBMEYmXEmeMQ9Te+edaUYa7aSkiJBgFtZUW3ZRHPP3G0UGnGJl34VwA0HcIxGZ0VWXCwvhGUAAe02bjUKxufBgBNSInxHPyPr38VP/uP7yAVU2wosgBZvvTXf4sb3vlg5T7x/K2BJQRDzcNCcFTVnZalWGQo0mnz4ZAX2wpbsLJji8a+wuzTYR9y7aazt4CDlaRgLQ22pg4bAHDi1Flh3ey9+37cuHMbxsoKgDWlIvs18h22Y00LZts6+PwBeBei2LJ9F3zVMbgGlrH/macwX7ajIdIIdygkste/+NsvoTkcQngNBKjKRhMYGVpENrOESJtf5KRMps3Zkzj6wiXx+EvEc5J6u6GuThJmF8fnMBO2oaEcECBwZjABV00Qdzzwm3jL/XfBX12+xvOvcfV6Af+iF9zCQly/ZjUcbg/KNI2UiS0HzdoxmS8unxuJfE68IZ75xWu4dOighJU4UgXEFycwNR/Dy4cPYWR2EXvuvAtvfeBBoJRE0L/iQcDAkO42NVk/dOS4eAjy96GxORx47gnxPFw9l8T5sUn84KVncM8HPo73P/wwwqEIbB4HFmYn4XQFUUjEmNMu7DZ6Bz6xfz8uXj6MsNOHSK8DtogPOZ8Tfq8La7esRTGVEAZgyO8VSXSRgR/ar+/KiQEszc0iUuNE3ZY2NDbW4Nzzozh5YRDbblgDR3Wx4isYH41JsEqgtgapiEdCVyqJwQAOHzyNq0/MYtP71mLtthblGViMwZ0LYUfjwyIn/4/vfAu//YmP4+133iv1MKPl+NV+P5aHz2P4e99EuGcDuh7+CMrlDC4QQFi3HunoOF55/Qgi3REMHDuPoVeOoc8xj7N+IIJO7AhlhT14+0MPwVe7ERPDZ+Gbm0FyJgqfvxrh22/gaAiuMlNwIbT62ho/zp4bQF/PKknwvXToJDb1N2Dd7luR8tbAXuUWBl/YG5KwEFMOvX4AjY2rxPORHo755XFMnb4KeyKHmvoAAp3r4GuLCLtwdHwSne2dMAOg8StD+Nk3v4F0PA5vZy/e+RvvRjhSg/bmVgEZT548ih27dmF+cRHTU7M4e+o8BgcH8d6H3o6Ozh6kUwvw+WsECCQTkHJgzu9+/vgL4ql3w87VaK0NiyRWh+0KqG2KRyd9SZ+maSb0d6MemKvvqXhMXvhcPWYyLR9nyirJlpKik4Ppc8dCwM/41czPzqOmZkVSTgYZZbgE3U5emcUXv/ZNFKaH8Lk/+Sz8Tj/Wr16FdB44fWkcn/mj/4uN29fgLz7zMXh9SWH/uXxh+Lwp5FIplJ0RAdwmJqISooNyEosLCazv78PkbExYYb2dnfB4XfB4IygVuGqdwqYNW4WNxsJBSGJ5TsI6uB1ZWuGGJgGVRGaSSyFXyiHiD1QYhBWZtDcoE+n5+LLIhhkiEk/GEawKwsVQCEquPX64yAIscwJOz76VyTGBLoj/ovKmI6uQk2ePj/692h+lUMb49LQEalAqT99HylvJoKvI/AgAcPKTy0lgC88nFPIjmc1VUop5neOTU/jcF/8I+27ci/e9+17kXWEsxksYHj2P2zauRUOkCaPTI5iJTmP75s0olHJIJdMCoPLc56LTsLvKAqRNTkxXQk+YXNzd042pqXHEY3EBPRkgwkRignXxxXnkbWXUROowMx9HdQ2BNjXoJwhIcC1fzKo2Sb+EchGTk7MCgLM/ixO09Trl+AxacXvD8r2GuhphaZJtNzNXxFf+8Z/QYB/Hxz7xWZTtbkTCTJ8GJqcnJNF54NIlREQWT8ZcGdHluDABF6OsLybAOqWO1vX3CDjIweHiYkIAY6b+Ls1FweTnkeEx9HYrT2Cm/vJeM8CmvrZeQk7qIkFMTY/L33mPizYvfH4HlhbmEQgrxnwua0cCZRw/M4gLg4Pou+UO9HS1KQCwkBPgjyU5O4PliXPYtm4tRufTuDIwJfLfYM86eSb5uJJppN5PNgG8/vPb/4ajLz0hQNP2m27AGs8MkvNxeGlTszSFupp6BJu6BQCcHprFfz35pLD/hgaHcOjwa2jr68Xly4OIjk2gu3c1Nm9aj6tXh7F581ZsXN+H5VQOpWwRqUQM05eO41uP7seuG3Zh0+ZtaOzpxxe/+OfwlRO4ffet6Np1C1LBCHJlMnpywoQj+Lf/n/8B7Wu2CtuvqbUFqXQW+7/7fbmOfQ/ci/aWFlmlZ4IwC9tHIZ1HWQMGNk4IXC4BSSQESP/vsYxF+L2Ehd1XzhUl7INpv/yZhQnEfo8HGcMgYcgU+xIG9JWALE3lOfH30teoDB5X7p9hNvEZSWfhpxVQoQzKmglI8TPpXxLpCqD97//v7wXg/PiffwV9G9dXEo8J5hA4oWRY0i8lWVgv2JMRpuzOVYPQjBiRdhoGhkhqFZCjJFNkMTkE/COzj21d2NwERbU/tJHD8W9W6ZkBHdTBVOF7ios/BN8JIhKkUMw5BaARSiHIRA9O3ot0itfOibTx7+IYkUxFdR5yGZrFaZKHhQWoTeWNNxUBNvEl1FJcE4BiJsgmfIPfs16DtBeZ4K8kN1NGbRiG/LtIDcmu1D6KIs/kPwuHhotYLrJnJV2TjEsduEH5mqVdGUky60D8GGVySW86Jiw4hOnC+qPHJUN02K4NYCJ1YpJgCfJQakYGkAYAywxg4D8X5aoK2Ehnsihm88L2E1BO8AgFrtg0AMz7UElWNf5aEgSi3tkEECqTfoIe2qzfsG4Mw6ZAJpK2EDLMdAkIKJVxUEuA6QFoLQp8JLuK/mj8WTOctOcYfbqERWV8Dq/z/FPXopJtWYQxxI68EgCigiKEkSjbMM2blg5Vworju9KE9/D79AFkqcyraLtEr01hgmqwt6Q8/FhMW6Jnm2orJeQyaWkvvFdkaJL1R89YLjAZQJefKamxAulYCGbQV4wgRFmDPA6Pq5I4bBOgdAXsI2CTrQChDN+wy+9k31vDc/gzvetY6P9p8EB2f4atKOdOoIzPp5bR8zMytsSzUqcVMwmd7ZFSzgpBxIIA5xg86lASSUph5XsFIDo3h8a6OrE9Ug81fVBVv8pjqHtnIQRocoj0cW5XZfzrYVvQc1vDzOT5MlCMx2X7vx7QFVBXUssJMKuXpWEMitedPg/5XNKDueig+gOldFSyYPU9lc5NYM+A3ASzuXhD4IhtT8A/ypfpOajBdiMBpvBJebY6xdcvmyYbj4s3qr8wYKuxRCDYx/7XTzsYglcEY1e4FqoudTCRApBN0rRTAD6rtZZhshEBNvuQFF59vhxbKg9FBVgSzyMTk88+bR9MsMzKMWnboOtT93HZdBoeWqTovlvuP7EaLd+uYIR89RDz0ZYHZHWbtUyrLyaBRElnzhSQLedELcT+gIvpnFJQIl25l3oHKhiI50Z7ANWeed/Y114PfAs2Ygkt4lwkE09h/0+fwZ37bkSkvk7GQuKbLIFQ15LT2D7E/+8aD08bbCee3F8eXV7EH3/xb6W+OFD8sz/+jLD9WMj4K2bUKjFTgTPTi2jo7RQW4FPP/QLR+Thy1bXYfd8DCEYCFcmuVeJrtNbWcBBl4GhNhXLB5igiV7CJnJclb1l1o58gQUOvpIatgIAGaCT7z3zPYaFsyn5KjHpWrZEMQAZgbNqyocIANGCeemhWmGkGCLT68hnmn2EuSMeg0X/TQRPkMkm9/J/gH0FDeQDyJdhc9msSd8nSM/JfA8BdL/+Vh5oBK3AJu7BUWAkA+f8DAK2yXnOePN7CopIRjw9TEubGmg3KgyxPo2AdeFLMZuS8ec4sLzz9DL76mU9I0IUpt+y+FZvvuhvveeh94gNoLbyWTEENGitGpemivn7tXaBTgK/5ojS8awHAN5PiGl8+4/lXYfnppGDuw4SJVGTClCWIZ5i6z0/+7AnMnzmB6kgE73rXg1jd048r+QIyZuncylTkd0U+qAbMXCnNLCbwo7/7v6hvaBZJGwMrIrEkTg4Py6RkdDaD1tp63LLvDgEAh6PHhDkml1gMorrLJYm2DLUgk42+cwypYNAHfepGjk3Jtn3r6tHQ1YmZ4auo+IB24QAAIABJREFUK3kEDNzSfx/OTl9FW9cW3HrPHiwlhoVZSJYcJaweewjzoyl4M814z4MPoa+7G3aPHdmsluNx9dFFuUIByKl7bMHbMTM9imPPPoanXzmFDV2duOvX3o1wfSPGhq7iZwcP4PLhw2hqb8e9e3ejqbMPJ44fxY//63H0dDXggx/6MOKxNCINEfH/u3L6Cl59/nm055IyEYqVgQMDgxiZWcKHf+N92LhpPaLxFNYznCfLhLcskkspCRj57o9/hBNnH0d+IIErswk0bI2I72GxnMDrT10QkPSB390jbMeDj54W2e+t9/SJzHfgygTOH1WBLK4YhJl522/sFpDwiW++KJ933diEpbEUmtbWY/uta0Tie/75V7A0UIRzewBzowviERhZ5RHaNY9B8GX3r61DXYMD2aUSrpwZR52zDwF/N154+kns2LgaX/jMFyRNFw4PCnaVNJtJZJGdX8DBr31Bjr3n038FT20NbE7KMbxILU/jkUe/L+EwU8MjeNdtuxFBAceOncblySlJAe65YxuSwSDcpyYRnxxHeHX3/0fXd8bHVdxdn93V9l1Jq95lFVvuvVKNjYPBlNATSqghJIFACgkJkEBC8pCQHiAkJPCQQqg2BhtjDNhgjHvvtopVrC7tanvVvr/zv3dWaz95xx9krW6dO3d25swpcE+aCbOrAOZCBkfEkWtMY6S3F+GBXjlP95H9kkgczXdKgnD15HoB/4ZCEfHvy0mNwpxOS/JvxB+Q6+b+/QPd2PvhRpwzcwrILduya5MwP5deezXCviAKqqswanbI4N5uHcWwNwqrLQeWyCj+9y/PC1h842WXYMo5S9Ha24vpTeMlFCKSSMLhcKHrtCaBz7Ha0draitLCQpE1Up5Oj8Cyskq0tbaJRHHDhg9QPb4B+7fvwfhxhbhg4STk5mkDtRyDQ4BAA7TBnBmUJXGFnROdtMh4GYpA/x+yoU+0NksCrp0Md048uVKYoFLRKWmxZN9RSdHR3oKRSAQqKIMJrH39/VABHOqLlosJ8WgIL7yyEv/7Kj0/l+GOW64XCS4ZgmTvvfX253jq+edwy/XX4/6v3QRHThCV5ZVIJuwib6WktaG6UpKOKQ/t7u/BG6tXYtO2Y7jy/ItRWqmB6rt3n8R9d1+NubOnwR8ISxgFgTmRgdYUoaP9NFa/vxXRQBIdwz4EBr144IF7MHl8OY4cO4APP9iHK1Z8AYUFNkkOKy2pEE84So2VxNUbGsGuXUfEEqDv9CBGkkCeKw/zZ1aKLLW8pAJTJjcJO6yzow2ewlLMnTYNOfZRRP0jcOc5kWOwCavN4ymQwSslqwyxoMRBGRLzfhhKYHc6RKo95PMK6MSFsK6BPvHvo/cfC1dWwzEfEBuVxGT6OvJ+vvPo/yCEEtxy4xW44UoaIhfDnUNTci1EjEUSdy2aHJEgIkFMg9kG//AgwsEBFBRViTTZk0fvQ06cXdSHyLlE3mI0Y5SBPTroR+DOHxqRfoB1MLG+IbMgSfBPMTGZkhsPDqOitAi+kZgAoUdOdGJSY72AgGSxEiTkNXmHNSCRagSjMYn3Pt6J/3nuX/jNj76MeVNmit9ejnFUJtP8+jJa7HJfZPUx2INgH4+XiNILU/MPpPKCIAcHpErezfpgIjHZicpHU5KUXbniIUlfwOzS03VKpO1cqJJ3y6w9D0p20mYXerq7UVZcht6RANp7fNi5+zDchYUCAPJ95QTQYbOhkCoQbw9IaAnGT6O8aiJ27TqMispGjBYVCDCWMpqEtRvwjwiTgAPn4MAw9m3djrWrVmLF1dcgPx3DnKnliEZD4v0X6PSjYUJVhgH4z3++hN5TfXj8iV9j06aPkZubj9qaGgyHhrBq5buoqqhGQWER2lpO4oorLsfs6dORYzNLqmw4EkbcN4x77vsW+npPYt75V2LO4vPxr+f+jPlzZ4lKxe4pQ+PSpQimIOy4HRs24tWXnkWuEfja07/KhGGwjggQDvf1IxoeEEYgi8dBkBzo6OkF19YZnkFAjqV3yCcydLVdKJWSfQvdZYj2amOB/rQBsagfgWAcxmAIg+GAgKIM4mg/NQi3y4LZs+Ygx07QIEc8/4YHfBjqH8Dg4CASyQgaG6thcxTj+JGjcszh/l64C/JgzrGj9bAWFkfQkkAmWV59vQPYuXU3Th07gNMnTqJp9hw01tbKfRP0vO3Bb4n8l7Jfyn0J/HGim4pHBXxUDBl+xsmblpiosU5kEsQpJSW/HH8bOT7WmCssypOQMkiCQUYyeWXCqXmYEYBTizz8fwaIM2hsChbF3pZ+niAjU5z1hGIlV+PEk5Nh8Y4SFZLGQtMm5pR36Ym1eopxNvOOgBAnn9lFsQ0J6qi0WfV3BabI77rsVrvXMeab+l2BNwoAlF0EUKKUTfNw47lV+Ii6XpWmyp/cht9VKmGY58xmHGoMo1EwMZiggABdIl2jaT/BhhxhovCZZJglYgUR1ySEeuK11LWEcHCeRvsNsk0AIxl8AuZpgAXbAwGJRIyBTwk5NpM+RQYpDLkcsTJQoI5idEmd6EmrUg8aFSsDYAhoLqnGunyQfaIEgWkyWDUXpW0B26jT6pDnrQBBMgBnT52F4qqKzNNkk9TwPN1vTs33snwbNaN+DbjTnrsC4cYkqJynqCCRWDQibU38/3SJsNmaI/gqwTbOMbgIo6S+BOmEKaaTXghQa+1ASRtNIvHTUoeV7HwMtCODkQneZILyu4CLd5SdCn4lXyZaMAbbBG0C+ExYNBBozDcvwUUAhlfo18HzkympivLV5O9k8WltWFAUbRNl0cT3XyX3ZgXacBMCOFwIYD0wufZsMEST8qpnMQZwqraSvT3/r66PgBfBFbZ9eq4pgHmwbwDNJ0+irr4WW7ZslxAYSsBZyNSS9WPx+htjukrd6O+HeACyX1Lenbr8leCjkqfL3FQCXpRvqV4dWYEMrFgt2Vq7P7YLFQChMT7H/P+4t50+wAqUTXL5d0zyrkBKSmRVorliwpHFny23J+irChdpVf2pBGF5JpzH6+Akn+FYcrW2p8i5hRQ05kOnjmPhmFsfiyuGHq8rI7/X+wGSulgcwlBme89cVqatKA89jfmoyYGV/Fx7ntr5WW9WAUiZVE2EcCwbgr6nqVhMwG6Gk6g+ns2ULHyFACnFqdZsmXivAY4sFo5NJKmJrED9fSNgSSajjhlIUEjWdZJFKynkEhzDgBYmKbMux+5zLIU7y5+Q+JAsjCm2qfa8AroH4DkLLoSnzCPPXy0AqHmJ8KYZCqb7ULL9s5/gdUqaMCXABw4dxqM//h94istx6YpLcfvtN6KCjs966fH7EAmFUV+urfSy8LMTx1uxZc8RSQSedemVKCsrFJCOnjb0ySG6SlCObD4l21UMQFIUSUfPsVtBpp68UHriSzZLcKxqmJKjURsJAKrGwm35WZJJZmYDzOI3yIH+GOOO20h4RCQmISDFpSUZAFAlAP+38A162QVikcwggteitpPrypLaZl8nBw8qYTg7+IPef6ooAFGFgigfQHnZslZ8FRCoGIhyDf8f6bEcm/p4/boUE1CdU4GSDAIYHhnBu//4X2FvDgUTWHrJElidjoxkV55HKgUTG7G+cttyrBW//v598Pf3SRIwyx233Q2r2zUWBKKvTKk0Qd6zYgASGCVTURKQrWOMPblsxdrTKbkKZMtm9an7OCNlSWf2Kame+vnfkoHVfhkfmMAI3n7pJXh9Pphz83H7DV9ETW29MACzAcBM2EiWgTcNzb19A+g7tAubN22B22TEBV9chK6T7ZL8K8/JXYBPNu9GU2MDzl2wAH/68x9gGB8URpmL6V75JsTCLrzz8jrZfsnN50iS76HdLbBEuF7uwqhvQJhuLMVeE6Y25KGmaT4CkUqYrG5MnzUbMMXQ1nMMWzs/EW+6+TPHS+CHAv/uuPY2FJV6Mp5/xDa5SmPTV/yFKUCfS6NFgCqyAwlEMbmWbK/RYic2721BblGxePgpf74TrW34w7O/QWVBBSoqy7HqzTcw5PXhsssuF6mxO9eO0tISHDiwF7u27MU5DTUY6TgAFNWhO2rEv157BbfceBO+sHwZYkYz7Lk5iPiT2LX1M8yYOQVmuwcv/ud3ePvlVahz2nHKoE2M5i9rwMwLJ6K7I4r1r24RhiSTkluOtWHfO8dx7orzUFNpQPPeFuzc2S3PY9al07Bjy0HZn+AhJdfNG1tQe24xxk0bj63v7EbV5HxcePEsbN92Akc/bMH8+hIULq3Dh6/tF5bgjAurcHhnB7asPiggYv24XAEZN27Yg3jQhge/9hT6Th3Dv19+GY//6AdYeOES5NNQWQcA6QEobd1rxL6/PYyBnmHM/+Zj8JQVwxcflUAWh9GAj7Zvx+ef7USBy4XqihIYC4DSgEHAtyvnLha2H3lpFZNnwFFchsISFwZGgfBwEpWU6p1uR+DoPtmOTCZ7SREsDg+KxtWguq5OrsGoh1q09fYJ2EcJMgtlyJQLE6Q8dXQfkv2a5yvP5Zk4GYcOHeKqEKZOapTQkIRDY1OcbD2NoLdT5OBlxcVwdLZh+9ETaJg0Hj3+ODq7+1FVV48F82YjN88J06gBrR2dMFqMKCstQW9fP/Kd+TBZDKAlcXdfv/hdERAMeYeQY3eid3BYADymoG7d/ikcZieuvPwLyLcndJ9TrX8d9g1iNJYUsEnh9zR65nvvdPIL0IpAYETAIK5GE/Cjb1DfoB8+7xCqqxslIZjsBwJSlNIyUIEDMm2ymJKEWCbn9nR2yHWWVdZi36HD+MnDP0XI7MGzv3g4A9jFwyl0ne7Cz555Cvv29eDhe7+B2267EoZEEFZrDga9QRSXaqAKE25htGFgoAfBwAjuf+QZDLe34c6v3YhLL1yAP778F2xefxxPPHk/rlmxGL2DUYRDfkxsakA8GpCE3XjKAl8gAV/ciV//4udy3F/+9GHkF1jx15dewUfbNuLpx36BmiptkEs2X1tnKyZOaBKWHtNxy0tK5HucHoc7D5zAk798TrY9Z9EslJWlsHPvEUytnqZ1ybY8HDr5Gb5777ewcMYkMNikrKBEroUpx0yx5QpxIOQTYBBpLiolEAjFxKOOxeV0yuSyd3AQ5aVFch3iI5SOIc/hxIguVbUbOWnkpDIpQQzxUAir1+zGi2vXIxXw47JrL8E3b7sBVbkOGYiF4wl4XG6EYxH0dJ+WxF7lV5g2OYWFdfjwYXy2ZTv8sT5Ma5wmACfDOM6dPRPewCA8boZbtKKqqhZ9vd0oKCxGNBrD59u3AQEbhnJcyHcmMK66Cn5/CLlug4Rk0QOJDFWn3Yx0IoLhIGAzRuELJiVwhMnDdtsoHI5ijCTi6Glvw/7DrUAqhIJ8F/72j48wfUI57rj9KpHeMngmMRpBNGoQJuAIQ4KSSZSXV4uslxLRwoJCHGvpRH8Pk639qK4qQXV1EfLsGkPbwTAWowV+f1gYgEGfFqLEZ0TJHj0M6ecXDWssQUrrKf02GLho6IPd6hBWFIEW1gF9dIuLyxEYtcMXiWLnrkPwVNbgs0Mn0DS5SQBAlnLEkWtLof/wTvT3DiGvphSFhVNwsrsb9oraDAuOE3hKQPnuiXl/OAKfno7t6+9AqcmCcH8zkiNDqK5rRM+wF8VFDejvbMGEyRNgN9nxyWdbcPhEK77zwAN4+d+viG/fR1u2CfBH5h/L0ZbjGDg9gK9/7V6UV3lgNjEYKQepaETYnT/75a/Q2dklfoEzFizAqhf+imvvuh5uAjSuUpgbpiIaT6Hl5DE89/iTGGjdh8u//tAZMliyFwl8tLacxO6t2+W829dv0N6ZrHLD1+/C+LoJaDt4EB+8+xasJVWoLi9EZ8+QgG0sDNggeEdwjkzIVCCG/OpxqJwwHoc/2oC6uQvhEPYtEOvvwnX334uKuinC+utuP4mNaz8VSXhV3Th0tZ2S4/K8LO2tHfjwtX/IMXmckspKbF/9Fi65+6u47KorhWFIJiM/U+c8tuNTFOebMOBLibx50YWLRJLMsaLFzIUFlTwY0+THRouwxXJs9jE2EujHaspMoAj+ifxXZ0+JFyClppkUUA5tteATBQKqahQWX5phAjoDJkUJrQYAquG0YtspkI0egNkgGY9F6R6lV/y+YBGPL7KlxNtLY3ARmFBAFseZNJ1XRWx8dfCEn3H8KumPeqiHmmzybwTClMeWmiyrvyu/dIIaapKvpfnqbEMB07SZIye8nIBLyq+kKZNJoodrZIIQEnDYnVmMMMMZ+aYqhEZJWwkW0CeX7D0JPaE0jhNc8bpKCzinkp250M7LYt3x+9FIZiLBP4aM6MBPNnjKc6j7U9ev2DGZihQSIEEQbUKvZJBMFmVJxBh0c6Y1C1k69DrlM+DxxCdNB9ZpV8C6ZVIyLQLJAuR8iN7oBAPJsCPQSQ/AuvoGjB8/QfsO0hl1kpCcIStoIKUKl5ALypKJclGdzMxsayJicsq7UO6ZTB0BKDiv1ck24lUpaJOwGVUh0C2kDKal6iAggXBZvE9oCdGq/bBuVYgNGZMS6KD7AHKhn3xQFQIi13EWaM3PyAZMJrRgDAWS6beIVFwDqLM/Fz9TAfQIQGpMMBZekyhLdWBM3if+Xwf8ZBtl68T3RGev0ZdP2FD0l7TaMsCX7J+VAqwtJGiAmXZ9WtvXjpviy6d5raoQEN37TT1HApS8lnAohP5ejflHBmBZeWlGwiusVv3ZSiIwn48OuirhFH9y0Urds3pu6royfSGxCd3nT6E+Al7pwCBBcQVsqj5KpOeyIKGDfyrt3GCC00a5vAaAiocpZfM661XVrQJkZX8d5Jd6lHZBX1YTrDlWUoo0L7+Y1m/KOyZtUZO8ZzpR1RDY1+r3LMzVZBw5xGHYomgdw4WXrL6KuymWM1nQwkoW4FkDRZVFgYmYkU79lPpTYUfqO0Dvj7Prmm+Ldk9jIB/rg4sIfNZkbpKxrLU/xcDV+g7BBvkeso71eyfZSF2Deh4C1OkyYG0/oR3KMbjYoC266N6SWfvz3VYAobA69QAWwTVUgKm8D2PgrfZ/JQ+n7yr7CnpMn7lPOBzGurVrsWj+AhSVV8IiycljaKL0UeIVS1/MmIyHrVaCxuwj+d1ogeHgrp3pd1e+jef++meMnzoDl192OS5bOkd8/wKjMZSWan49Z5e2llYMx/3Ytnk3AqM2uCdMx7nnzoPF6oQvHIDBZBMQkP4DfMm58kIWHkE/Kbx5nQVoNGsXnQnvAJmA2kMl6Kc93DHGm7oWBf4REKQWnSVNuY10BpYMoEipMNNVUvEwDu3ZkWEAChVMnmBaVs5ZsgE3BXxlswKz6yFbyqukwAS7FECnJMFn1x1BMAUGkl1nNFPyStmHFr7x/zuf3B+/bBMEOzXvpAyrT91L9sl0MJAN1MaXXN8+HqHnYVTYkDVTp4sMmC+zAgAJRhKEVIxDdR/hoQG8+sc/SRDIO6+9LUzAm2++Cfll43DprbdJoic9BumlSMNaBf6pRGReGn1PeM8W+/99nqpj5qOXxEBOiMksUsk4/7Ulah9yu8L8AjG4zg4FkXaVneJDabFM+I0yeVEBHv6uAVx55bUobaIJeU4GAOR1iGGyJNedeV1t7f14/fdPiKy3//Qwbr/nJqQCwxJccLSlU8I2eoZHYLE7MGXSZPzlD79FsDgA5Ixgyrwakaj6fAF8+vZ2+HojWHTlHGGmefv6UWnNQ3BoWO5NpL/+GCbVz0L9jAthzy+E0+aCNS8XDqsBx1o3YM2WD2Xbsho3EkErQgMm1I6bgusXX4aS4jKY7TbAEJPJt9SXDpAzeTPlH0E4Pgq7ywxDPIVoZysSpzpQMH0yXLWNIMufUlKGpQQjEVyz4moBAVlam0+Kpx/BPIJ/115/PaZNm4ZFCxbB4TJj3+db8dmnWzG9MA+DyQExXq9omifJv5FAFA9970EUlFfD7x8BpcOUCNMM/0s33CiMwj/97mnA58eEmQUYKsxFWUkZxs9yw2IzYvOmYxLEoepty9qdwgZcNq8eA36fgH+J/lFMv2k8FiycgBECJB1pBEMGbFn7mXj/LVtyAbbvPixBIBffOEPuad0L2zG+oQSeejd6+wPo2N+PBctmoGKG+wz2H7fd8tYR9LZ04M7b78UVK67Gi3/5B0a8/XjkR4+jwuMCVVme/Fyc9vaJ9K+htgqJcBon/vYcmlt3YMo374OroBH+AS/qJ9ShTwfc7FaXeCn29fXLNY0M+PHJmtdwff1E1J53DvJr65B05Qkj0WSzwRcLI9DWCkfIh/ZtazBqqkTdvFkYHgiibvpk5JQzvMEGm9kiYB9ZeCxHWo5jcoPmZ5aKaqnDbQeOIB72otjhgXlcDQYwDKulGk1N49Hj9WE0FpU2FUrGEAr7RObd090rsljfyWNoyDGhrrxIEoJr5i4QNqCffRsDuoNRkXUzZe/DDZsxrrYIExpnIEzAwZKD9p4+8QUk2JfnccBusiGSiqLQ40F3zyC6O1thyNHAsvXvrUdJZR6WXbQYBcYUcvOd0o/HwwH5O1Nv03oSOXt3t8vNtREp9GJhUh4LwSiCgAT1vIEg3G6X+JyQOUhWn6wUcuBgMma87uh9RzagPzCCaJx9pRH/+s/r4td264rrhGHnyrMLc5HMrtfffAMv/uU1VFfk44mnfoyq4kIUeVzwFJQgGE6InZew1UaZ/htDMBzHhs37BHgj6PbA12+Wa1312lqM+H345tdu1NJf6TeboOm1WcAuptOWllaAhLDPd+7DH5/7LW770o1YsXQxugaGBKCcPnsOHv7B1zUAJ+SHJ79IGBkq9Ve8A40ES90IR6x445038YdfPoOpi7+Ae269FC1HD+C3L7yI2ePn4I47bkYonMLTf3gc3773Lpx7zkIU5lvgsOfJSr5Knwv4Aigo8SAcCKOju0cAy/7+ITBhmLJU+icWFJVkPAF5r1zhpESLjEFVN/ycBH+GrvA7k/57fSNevP/eR/jT869IHf3s0YfRVGeTgI1gOInKsmIBAIXiSSZhJIZAOIqReAoHD7fin2++hyuXzMCMGQvw4r/fwOdb9+KrX7peQFrKoGOxIAo9GljKYS7bF5mSkXAKLe0D+M0f/o4Dxw/iiku/gBkz5+G9Dz7AY9++BxMbqkXmO0p2nSMHiVE7kPZiYCgpydF5BQ74vSOIRI14/7MjOLB3FVYsvQ6FuTb89KeaIuOJXz6FmVPq4LSYZVXbYEhJUAJDWyjVioTJZImILJnM0R17j+HD3bswu7EBGz95A7nmKjz4wJ3ij0n2YIRp2aY8SWoOeX0oKSuRyQPrkz6CDIBhWjZl7ZRnMwSCE7JQOChhA75QArmOXHi9XmnfKvV3uNcLo7sMuw8dhWfyNPELVQAg/f/I/kv19SDX5MXR420oq5+Mg8e6UblggTDVCBCRuZNdCBzFhgPY9NkOYfrOmD8b1qFefPDmSpx3wXTMnlAHu8sFS14ldh7ciXImz7e1YfWHH+O8eZMxe84SPPfiP3E+0+7zCtF5uk9Yf4FwENOnzYLdpY35Llx4IcrLCjXGUTIpDMA333kbq9ZukOCPiy+7An/7+wu4dOkslBd4cLBtAE0XXoKU3YXPV76N//3Nj2ErKMVDv/kVasZPkwkFAwRYj1xk4EScISaHD+7DX3/0GExuK9z55fB1nkIi4cMVd9yLwoIKYTiyEOwjUK6AxYsuvQZX3fU1kA1Ixh6TkHmML93xTQwNd+Pdl55Hcf1MAfSOfLwRG9etxFd+8hupL4aSvP7nvyPg68FdP3wUFTUNWPfGW/jszb/j9u/+FNOWnI+Na97Dmj8/nTnGlo8+FVDxGz96FDXz52Dzhs+w9tnfyDm/dv9DyG8Yh9d//xsc3bMVCxdegOsfewJ5LhdGgppdQnFBcSZQREm5+TmtXQgCMtxHpfdqbVkDUzgBZT8rrG3KRin51SeRXAzQthujhbBvEMYKfRP1MA95R8kA0317CUZGw+HMccbCRDSwQLHzFBtF+VslmHKqh3lox9S/K3Q2HWXFBGZk8m/RvKNYONchsKgAL37GbVUwh4B2WYw/AjIKJBO5qw7QZLOYskNM1ISUgJ1MpHXwg36JrAeRMutMSUlWNhi0JNA0g5i0lFmyUoRlJqwd3YqHRvQirdMApGQ8IuPmtIEyQjU3Sgojl4xOJf0VdpeJjE0z7LqHllZfBFfJtExp71UqLf55Rn0RnXfKcTVndkr+pt59BQZKwIQkXo4xeKSGdH+zse0J5mksQLvNnpFojknuNFsjsm5UGIbwBimRJPuJk/fUKKKJBNatXYepUyZiwoSJ0jYoBreRsU7gJof+wlrQTpSAIutOAGEeRwP9xgJJSKQmQ1MH8ohC67JlMjkVsKICG9S9KBm2An0JBGZACB3gIGDJQhBHASeKAUuwT4HEso2e0qu8Bbk9QTn6/kFRGxm4o+MGbMda+jH9+zUZLlmIrDf6GYpXXxbQwmdBua0CMLLvh/XH4Al5L3RGpAo54nHpA8gFWPmpJwpzW/XuqPsmYEkwl/drtluhWIhkWqqiwj7H3g8NLKUsVwWDSBiN3t4J/IvXIcMokwx+01SOBAJdphx4KjQJeIZhqbOWx86nve+a3JIGBzqQxUUMvncqdEKY8vEMoCSLWgTPdMag6jPIC9Q5jTpbegwQUv0j3x++DwSxeF5h+Mt4iAFGEpcux6Xty9mF/StBLZHR6wnocm+KzamDuirxlufQGPhaH6kWBhSbk32c06Et3p7BziVArfvm2eg3zUCbrKJJ+rNbkAYU8xgqaIRSVUX/O4PNSURBGHOaPYNgsQTzCdImafGmpbNzcZhFkph1WXC2dx+ZfGTBEfsWZp9OOmJIydmFTD+m5fK8FrtdA/sIutMTPMME1lQiaqFJgFzFbtfbGwNCCLgplng2I1w9U/EGFKkwF3q0VHB68rL/5iIsF6O07w6tT+F48L13NQCwtLJKQELxqeR9nuNOAAAgAElEQVQ7pYeyaO+T7o2qX5dih/Ichi1bPk+//NI/8N7brwsAePONX8aK5QuR8HNi6ZQk4O5YAnk0drSY0NPZJaAg/8+G9PaGjdi/7wT6vT5c+bV7kFtWKxMJVcgClARgAnM66Hd2JZMFSPDvbOYfwb+0xQhTfAzZVfsq0JBMMYKD/F2Bfvx/NpgoL7IOICoJ8KRZk2Ax2JE2ag1UJeeKBFcZqfKLPEsSrBJ9ub0mLdKMHQn4KUYfmX9MGlRefGTkZTPxhP1mlqwkWAxjg5ls1p88NLLv9JVQ/i7A1lnn+q8AoH4+7QXQVkOV756YretyXgFKddAwHIih+fgJSXN2ebRVZJYIqao621CkzKm4BIic2rMfuw8eQ2/bIcyZOw9LFy9Bw0VLRUaskoDJHFTn1horO1iz9qUiCcNjnZRi/8nPLANddkYKCFQgnLo2tQ8HGqooZp9i/6kOQZ6/Qtt1GS8/Ix2ZAGByJIm2w3tw2RVXoWhcHQLSqehH1f3+1P7sYAg2Gob2idw2xz8Ou7dvhTvXgctWLIchlsa2j9ZhyH8cF37xQbScbEV5aQXqmibg+z94CIPd3UhZRnD5PUtRyCROPQCkZWezAFJMAE77IuLx56wvgW3Qg4q0GXXnLEbNpImIGAwIOPMwIc8Jf6oTaz58BSdaWzJ14PMGMaVyEc6fdxFmzJiBfHee/E35gbLvIMAQSQGD/f34bPNn6OnrRlfHSZw/dwEm2Z3wuCyomTMRo7njkNAH3jzGcCAkYN+wdwhXXHcVCgtLhTnY1tqKV996HeVFZcLyKvYUorK6Ahs+3IhT7Scw0ZQDX0+33IOnthJb9+3HS88/gztv/xouWXG5XF9zWwveW/sWThxrwc233olYyI8P176NkwcO4dwl9ShaXI8hfwJdvV2om1CMPJsbq1/aIhK8JctmobnlELavahWm4JSmPJxIpXBqwI+EP5ph67V0nkb7vl5JCCZQeMmXzkVhrhmv/HUTapqqsGDOFOxtPiTsP7IIK53A669/BnOuTbYd9vXh89cPyd/KprjQ8Ukndnx0BKXlbnzjew/BlMgV778v3XQzvrj8Mhw4cUxYkNMmTUc4FYM1GYXNkiuAauubL+PYno047xv3o7B2TiYl88TxoyLFJGNz0OdDz6nTMPv60XLqlLAmZyyaialTJ0vgBpl6HYcOo6S4AtYCB059tBqDzf3w1ZWjqXYiamdPFn++dNyA2GAvMBIQxiC3jQ2HtZ/RCBBOI3jqCA5u24vick1mOm7hVDjLx+NIaztC0Yik/06fNg3tnafR1XEaTnMO8ko8qCyrw7GTB7HyX2+ga7AX1QYDFi++AAsWLoChoAQGRy66OtpQU1kIg9mKrr5BjPiGMWnyJESD9DsNozi3WFZcRwJ+JMiui6exd99O8ezyFBRi4TnnoSTfLRLQ9q5umIwRvLLyTXjjp7Frzy5cMX8+7r75PpQUF0kIlEg89XAQkfLy64gLwmYyByI0a4Xd6ZLBQjwVEVDKbKP0U2PaquQ+/qTcl2CfmUz2ZFpAQ8qWiotKEIqGZR8Cu9t37hOG38hQED994ueYUFPNJVSknWbs374LT/3xd3CPWnD3N27F+QvPQyA4LMfIddsxNOjLSIrJOMv15KG9y4sn//ACOlt68fiPv4WpDTXISQdgs7IeRuGwWWAyGzDY24fqmjoMDA/AJQmuJsQSSQHRf/zUczjd78XPf/oIPG4j3n/3Hax8ZZUAkFOmTJGQCnoI8joKCz3oHxwWUJBgEVmA1TX16OoO4bHfPg2/L4YH7/s6iksK8MvHf4723mMCLMLkRHNLNw4cOIZf/eQBAYUoFa2pq4av3y/puhyQ0atu0tQpSKfi6O3uzUhsWO9+fxADg/2or62XbTmIpZyboBRDSNSknGEnJpMd/lBEAFV3fjFuvOpSWb0Nx4NY9cFB/PnPf8X9994knxfmEnCzwJgzKs+I3oZ9g81wO/MRN9mxdv1mPPOXf0soyyPfuQunhqN45Mc/R95oNx554hdoqGVqdQzHThwXUJWTFIZ40G+P9cQwj0+37BZfx+l1Ftz12Lew5/MevPy3f0v684TyShQXOuCid+GIF7EYPcWssphDAJBz4SPHDmH9x8exbsMmue6Lz58voOL9P/qOAMn33XenePg1VJfh2MnjKPHkoryqUvwEK6prhNXV0tyM8rIqCex49Ld/xnDXCL738LfxwcpXxVeVx2AACuuho/O0gHweZyF88ZDIj+kNyELZd6mnSKTVlANTQs02IWOBYAhFpWXCWmTp7WrHHHp4Dg3CF44hYcpDR98wRqOjsFVVYsOWPWMAYDKOkrgPzfsOobw0B0GUwl5Sgu5AHO78sfEGWb6coNCTzuSwy4KSAp/mzJkuQBMBQGtQsw2orZ8knn9FrlL4AiEc2rsL6zZsxLnzpiM3vxAeUxLvf7YTtRMm4pzzzsO69z5AU10l5p1/IawmC/74/LNY/dp/8NBjj2L6lOnwuD043XUUwZEB7N61HT4fcOX1XxZZ9P++/CJ+8NA3UeKxot8bw/GeCHIbG3B863Y894snhTn3tUd/IL55JgPBgCQSwRDiQfazbpHgEnhTzLra+poMMLdowbn47MOP5Z5uv+d2TLzsKgHuFFhIf73G8fWyOLT6ldew7/03cN51d2H+hRfgjd/9EL2dYdz8re+gYFwtnvvJ94XJR/COQJ0CEa+88nos+crd8IYDmc8IANbOmCy/E4y87vvfEwkwAUYy/b7x+KMIjITkmNHhPiggUh2D+3z74QdQt/QK8UF8b/U7IkWuaZiQGY9oHl+crOksDfqUMQBFpIW0IBnzbRVW3X8B+ngwhmqoybs6OCeS8URU94FiQInmu0XgiYyv7ELmINOsCZppAMwYqMf/S2iEHu6RPelUgX30qFMyW47DKWsXFhQnXdrXS4blpwA9slxE8pcFvik/sLP9/bKvVZhM+hxE2G86U1Cb448xw3gvLJwAi09ilj+ZklTLvREc5Nha980iyMiSzZjixFKxp7S6iUsbVkwYAWYFZCTYxq9QHRSEScb02Z5TBBskwVM8GjXpsDDXUkxN1q7fyNVAAVg0X7EMK0wm8NoEW7GqMqwoPW2WZI9oiFJlnTiiwFcwLVeTLvNPGnBB5p7mrSdAHb3ydMkjv/+1FFstBTccj2L9ex9g1uzZGFdTJffO55vt3SW+YzoLTySS+qyfk3MF+mR7KSppsCQC6z732c/6bABQnidljfRqFNBpDJSwEJhFOiORlXmvCqzRwT5pA5w3EWwVCarWrrVnynmXIl5ozFIlLc6+Ji7caX5hbCljvoVkEHI8pUo28JMNumjtUHvmKnyYicJkl5kkAENnCCoZsWpLXCTO8kSUuqbPYCbQ5UyvP8WS47utAieymaTZ1yfXRHmtMBA1FmO2x+DRXYdR2lCBwZ4epMJpTJjaKOEYbLvi+2mxZuS7wuqirDLJ+jBlUneFbaXYhgyOyPKkF9f7NMebup8gVXoEj8mY069Hu3YtHEfVoWrjitnF40sohfQ9YyQaBQpppDnlJ0fQP0dLPBZlJGXEWmKxvP+ZICYNCFdgp+brN8Ym0/wf9QWYOP+vLdjQ41WVDANQ72f4Ob27hXmblRAt8UAEk7mQk6V9VQzpsXdIC/3JTMRpCyBMY3qNam1bq6Q04gT8OGHPktKOqvT1rAUjrc/TQNtMwrWsx2g7ZoJj9IVA9nECyqmAJgnQ0JxsNV/ArBPK4pTOSDaaQPWoWhTKfreEFUw7Bi58SV+nJRQr9qsCAAm4i5WAnrDMfkv67wxIqAHc765eLQBgSWWFsCoJLJLZqcBMzRN1DGfS+iGtHQi4/9GG99NP/vyXGOzrR11FOW6481ZcNHe6XDO9/wgCMvCjwG35P76A/NurK9/Bxm0fo8hTi/zxk8QLMNelsUvoC8VC3DPTaeiJRoqqz8/pBajAP9kvmRbmH8E/FnOaL7gG9Cn/P35+tgz4vzEJuR1BJQEYk4kMA3DaghnCpCMAyBQxMtZUUeCbYrCpJF9ulx3EIddm0u5NgXWcnBEAlPo7C8RTn7Gxknqe7fen2IQqzEOOrTewbHAwO3kmFCJzxCThI8q3L1PPXPHSgUmy3ei5RZCS7D8i2PRbZOnq7MXxI0ewc8c+LF8yDwuXLtWkbjQ+1gHA7ETjA7sOYvW/X5Z9t723BqVlRfjKXXfCk18qQSAKAMzUqQ70qWRkdU0qBOSMl0PLYNGo9voLfLYUWJ6n/oVBUDS7KLmwAgUVACjgXZZ8VzuGESMjPnz84otyiJKiQlx6+XKk3cUYYluTNnMmC5HAH4ttYAhHWzvx3msvYdLUGQKesVxywXxYk268s/4ZAe+WXHQTPn5/D+bOm43S0kL89K+PSNJvw9Q8NI6vFAkwy/5PurB9w35hmdXmjskamEY7s2gSpi2/Ed2RpJhwL1o4X/YZiJ7C5j1v498r30ZwOIZxngqMn9WIS+bcJACRQ+j7lDVZYLKNDbJZv75oGM0t7fjb889jfE0NGiZPwhM/eQy1lTV48uEHUd3UCJNVAw5ZkvRjNOWIt1w47MW6Ne/D7cnDZRdfCrMOIhMcHE3E8Y9//xsN4+tx7vxF2L9zK8zeYYTSQdSOa8Rwwobu4SF0dXYi0NuHCTNmwZFrE3kbP+s+3YNc3wDObZqA9r0f4HSZFdvb+5AsNqK8pgjhaAJVZVXw1FuRjgFb1u0R775Gcz18I5o/0kgyAmNJPmrrPSiuKxKp76gpCJvLCasjB7m5RSL3bZxfKaxAlrWvb0NuXiGK8p0Y9IXkGXH/UX9SQkKWLJ+D2un5Gckx9+WxAj0pYQ663BZcsPBieHJKsG37ftx5960odORieNiLi5ZdhJLCQkRG03BCG8zF01Z0rX8bHevewfTb7oF58iSkRq1wkKWZSsOeo3lUBNJxAfiOHt4JS0EN+keiuHb5Ulhy8zA6GkUyGIPFkQunKY22bRuxffN6fOGyLyO3Oh8BQwGc+cWIG0dw9INNCBw6DANTNuMpuCuqEAl7JQWYk0rKgwn6GuwWuCZPgdXuEXmv2W1Ff58Xw5EgfCMjmDtb+16ghUDfqQ648txwejwY8g4iORLGh++uQnl6SNprS08f6sdPhMFkRSA8hIaKEvR5fcgtLMXJ5hOoKK5AfU01Tnfok/nx9QiHKafKwf4Du/Hxlk0o8BRg2DuMJecuFnYxw0LsOUac9g6jvW8PXl+/CgUuG7r7hnDp1Dn40uXXoKCoEjGDETTOZ9+sBRlobFWGdHT2dKKkoByegnwZM4QTYQx2D0giLheuyEZj4URUGS9TNhzWJaiUKGpZUSZ4h4ck3IMhGX994T9Yu+YjrLjuGtx3/61w53gQSHqxdctuvPzaX+WYX7/5q7ho6QXyblJuyQkWC8E2AQNztbAtruR+vGUznn7yz7jm1lsEzMp1kUWhMWzicaukGbOfVpYHVnuOyGRj4ZTIdsnMevypv+PW6xfj8kvn4+ipKJ7+5QuorS/Ho9/9OvwjPhw9tl8CRWqqKwTwIcCWKXrYx3/efBsr39mOe796O2bPH489hw/h6V/8D25ccSsWnDcL+w8dwj9fXYvrl38BX7xpOY4fasWI9xSWX3q5gEtM8s0AcFzAlH5Euw8JvEqm4NHZdfwuG/IFpV7c7lykYnwGnDgmpb76+32SZrzv4DF854ffQW3ZRDxLVvVIPywOEw62DuPXT/0O333gLsyfNVF89JiCOzzUC4MxLt5+vWTajmvAsY4BfP+JZ+DtP4bHf/gzTJoxCx9s+gS/e/pPuP+rV+GKyy5GKMDQmAScublwMWVZ5DW2jNdkMmbBM8+8iFfXbsQvHvk6nA1O/OQ7L6C62COSa15Ty7EjmDF9sjj4sjicbvgDES3oyuLArqMn8M3vPIgrGifh2089hmF48I/XVuPQzlV44amnUVRei9NdHZKEXllYinBkUNKrkwatbhOGhADew0HNHuGZp5/BO5s/zLAz589ohNtpE2m1026TNkYGJb0Z6VU42NMu8pCqyiq0dbQL6Ev5Lye+NJqmL6LDmStm1kxpZn2Qykv/Py6+MPmXfVsgYUIoMoo+JFA3cTzWr9+eAQBN0SHsf28Nzp85Bd2RCHJtJdjT3Im5ly6Tle1INA5jIioegGResTD9naDZ73/4I2Gv3Xv73ZjwheXY++5buPycCejt8cNR4EJpRQ3WrPkI3YNeuIxpSe0995x5cGAUbe37EUiYsfqtNSivqMDU+XMxf+ZM2J25GAnHsGPLZ/h85w5cd/XVqCurgsEyit5+L0KDvZICfPJ0HDdcex127tuP/7z1OpadMx9V44pgMOfjcIcX85ddJMnOvMapTfW44aHvZWSwTEg9tHs3Qr1eYdmdbu3AP3/3O5HsXn/HHRKi0dPTilAQ2PHJp8LIW3r+RTjnztsz6cEntr4vQN/Vd9wCUySO1X//iwCFjdMm4YYHv4sTx4/hzV/9WsBHBo9QZkwm36TZi+Tv+/ccxfv/eEYAwXt+8TPUT54qbL/1f3shc4y2lna8/qdf4fIvXIJL774X7675CG///jHMXH49rrjxcuzdcSgjDyaoWDdtmjAyyQh0Vplw/49/K/6E2/fuRCSUxiVfvDQTBKKAL+nSdICN/yewEaF3HH2QyIYRZhbDAaiy0H329BRgglfZvmJkByqQkMdKpOj3lgR0r8+zF4q1znysW6M/IENERvXkqGywhhN2BaoREOM/5Z8lQIQ+jzlDaniWZx+br2LiKc89BQhKn8cAEB0YIHCmwEiemwAcj81zCsuNyil98sbjks3HiTYnelryrO6jyANneSkKu1Il1lNKZtJAG+V3n80eFE8qJcPkBJnBS2SgMNVWT/FlnYpkl8bzOtsorZMTyDxmcrNicvI8BAcoLeRPJtxyLgCGFhoMAlQK44bS7iwPPY1ZlhZwIELWkO4RR3ZgRuos98vQghyN1SggsjbXUnMCDVwgi2bMC4+fqQCq7G3lWmVyrzEiw6Ewtm7fivqG8aiurhCwUL5v2QZ1wEaBk/IsU0lZuBRQRvd7G2tpGustEgnI5N4sCiyCuWeCBgQtrHp4GUFTSZ02myQQhc9RmKYEwghmUoYs/odMoI4hlRgVEIZAiWJu8fwZ7zVd4qo1DwLxY/NwFZjCn0zG1drHmJSY2wpGc1aqMEFcJdHPvlfls8eE2zMSX/VkWrNNA81FNpnl/5fNaM1m5aljk4HOuYewWvUXmQCpAo3ZPhSgpJhkBEHozy4SYos9I0lWx+Q5ydjke8ruhu8FPU5z3W4E9fCpAqc2/0lS26G/S0oOLP1OXGM98rnS21u21eXu6p4ywBdDhcQfLoV0lixWPPuy0q7HbAAUa1J5kOrAoA74MYSF5WxfUVloEcPNMQCW2ygOh/Lfk/RwPQFbFNWsAzNBQp2drLOc+SzFCkCSgfV3gSw5glH0U2TwFJm9WfYGqv1lg/MqPEX1b3KsUaMEyaiiEoxVOnLmc/avFMaIv7fWNyrJb3b7y362mvUAF140WbN65+WzFGWwfGYmLQk3yxc0cwwdtea+As6ZNECVUlxVVN2r48s7xswBXcUgYXsSdpIl8ea7Id6jemK9CnMhg1SlQQuzUbtmMgDpVXt2USnCBBDfeutNnH/hBZI3YLQy1IugdA5olUAHUV6fAgDZ1jjekv5Rrs0Iw7PP/Db9/LN/h81hwpRpM/HV229BfW2ZMAD3tZ1EVUGpnH/Ar00OinPtYthNT8Cu4T688vZb+GjjNqy46DL5O0HAWectQ3FJqax4ZMC/s9h/ivWnbk4l+v63h+qwM813DMUUsJANXVYpNBRdHrLS4Z+9rc4AJADYf2AvBq0uTJo1PQPecd8zvP2ypMDZ3oBqO67CqA6Z4CDZgAr0IwDIiSeTf5U8Vx7mWWw/Be5FmfbFwY/+ZcPf/9v1KFkuQUXquDUJaxwWu54MnCUHluvTE+Ao/VWMRiVpViAgAYm+7h4c2bIJttwCDJpsuGjJYjjcNgEnGeChQkekfmHASE8Xnnn2FUwpdeGlF56RRGD6ADqKSnDjXXdJEAgBS16nCkw5+5lmpwBn0nyVOazc/FgAiBog8uOzV3T4mUr5JYCreQnoXgm67DebuUdQj5PrbEnwkc1bkfAPYMe2HXjggQdgL684AwBUoF+mnTa3ovnIQRxvbhFvP/6c3DQZO3d+ggfuuwWhlkHAbobBaUBvLIa1b23BdV/+MiLxDvxzzSvwVFolyMPscAgIyPLOfz6XgIraiS7U1XhQp0scF1evgOfiBXBaKkRKSpluQUUhRnxDAsIdOLUThzoOYKJrCi5ceglmLKxHkbMSRt1Tk0mwHCjQuJzGvlJSaexvOYif/c9TcBly8O2Hvwdfvw+HPt2EqRcsxvTZk+FiAi8HTXEOlKMiDZfnT3ZsKonurg7x/yQYyb+lY1qd81zDXj/sVjPyzA5JqO3ftRP1cxcgWJAHl0MDYlShCjnHYZFQkfKyCoT7WiVwgmxBlo6mFI50H4PbY4XLYkdhFUEap6Qk25MGMK2XPn8sdXX1sNe4RP4cy42Jl6LDZEA8OirSX6PRhaIyN5JRYHi4B053rhzLgRz4h73oH/HKcWx5BE5dCHu9CEVy4IiOwFPggWNcGUyjYXS2D8rnTntSrocSXMqKKx3TcOMtX8T+ba0CaE5qqkN93QTk5+cjEY2is6cfFYV58LgIJFjQ/Mk7aF/5pgCAhpp6dHuDGN9YDzvjtxBHb3sHbGQBbt+CwUgcPmcBThw5ipuv+zIcLov4YtGwuyg3H7GuZhxY9Rzqll2B2imLYbJa4Q0GEQlxkBLBobfexoz5CwQY7DzSCqOzAG71vUJQsLAYcJjQ2dWHUYtT5MGUBjdMaILFYhew+MC+Pbjiiqtgt1skHOaD9Rsxa/ZcJKNxHG9rxsIFc7D700+B0904/+KlOBjrQZGrCqE4v+xDqK+tRbDfj9q6UnScHkJuXh4KSkrEoNY7PCh1X1pShmiU4URJfPDhBrz7/kpMbpyJiy5egoaGSozGjBII0h/uxcHjJ7Hn2Hsora5EIB5F84ETOH/GdKy4bAUaiybJ8VzGlEg1Pc48WCxpkZuwUHLCCQvZZJJ0q6SqiTSC4Sj8Xh+KSzxwOGwaGy0WkX28viFh4DGAgiDWuo83iV/cQLcfR45skWPPXnChMNOSBheSXi+6hgbQOI7hGVOFpUVfNbKxeF1kvVWWVYiXYDjoE8CeJRzx4q21n2BvSwAP3XUlqkpyRUo4FOpHrtWB/MJyhEYCwigrKimH1zsAGg4nQHmCURJljx8+jqd+9xdcs3QpPOPycHhfJw63N2NCbRHOO+8i7N+/HdOapmHqtAbxyAuGwoglUsjNtQnjjX6AbR19ePTx34vc/1t3fxkF+Tl45Y112LDxIJ549G6Mq6nF6nUbBQD88ffvg8tiwOe7tuOqy5bB4bCjrFizD+np6ZSkW0oig34f4knKtV2SJhpKRFBdViNeiwSn0qPsoxPC/hjyaVLuwnzNw0/JXNvbuvDLp3+Cq6+7HlcsuQbRUT+CAR9effu9DCswlfBLHTfUNCAQDEi6M4+Zk0PJjwn7j7Xinge/halTF+GRH96Hno4+/OEPGlD75OMPCtNl38H9OGfBQkkoZugHGXAs9JikJLXlWD++/8QfxKfv/ge+jnXr14o0+okfPIZz5s3Evr17Eelvx5JLL5OUTLL/UqMG9A/0iZx2NMeJVW9uwHOvPo8nH/qWnGvNh1ulPr+4fD6uvmKFgGPvb9gg/o+NE6sx6B2E01oi7YggHkNGyGRcvfI9kWMXlHnw2kv/FhDwO1+9E7fd9CVJ9c112aSdaf20lvRbXFQsk/xkOgybwYrB4UDms2iYLGkfXO58sTyi/8ywfwQjI0MoLS5GR2c3yqvGyfGCQQNGRm1Y88kaLLhAGwfu37JNpMDjp06Gx78f29dvw9Lzl+DUcATJvDzAkQtzPmX0BiARFe+9UbMNZpNBQED2q2SUEawi++/+7/1QjuvvaUNFAT2XbOgaHMC77++SzynzrSooQVVdHSLBXpQWOHB01xEsnD8T3mgMSXs+bDkO2Jxu2OyEOSzwBn3wDYwgHI2gorQCngLNu/d0ewe6e1olnXgw6EU8lERr8wnMmj0TdscQjEYPojEXEhUFEuDBEJDPP/9cgjAKSktExn/y8Em0tnRg3qI5sLns2PTma9iwepWWljtrKhyGURgTowhE45kQkWVXXY3ZF10sQN6JfQclXXf5V+7DjNmT5DPWBQuZelOnz4ZK4KW0l+DewY83499//C2W3/IluCqq0Hm8DfnFBXKsZdeskH03rFwrXoEE9/JLasTbb6j1iACG1bW1OHLgiACVLAQr6UVIeTLvr2niOKRtbvgGhtF/+rRcH1OZWXKsuTh/2XkoYJviBCydyPgB8u8cmxEQU8oPMqO0BNIxdU8mtInJsCk93ZHTlLN8AeWEMkYnUKTrwHTmk8VulkkYgb4ca46AOGTxSLvnao22pybh0s8vbESZlJKNRiaXHjKogx8KFFRBGTzCWDgFJ5EMltNBgKxkXuVzpyRY6rr5U8I4KLNT6ZuKoaanA2fYIwLEZAUT6uNkfnaGx1yWXFElJvM8kpqsAz9KMqwm4uoespmV4vUnrCsCQ3yOmjF+dlHhPAQBKSumHx3BPSUBVotS4uFI1qAOSGYS3nUJIO9BwkmsZpG+iU5LPPe0zzN+h9QM6UAo64uMLybfiw+XXij1FKZkFqigQDEleVMMQPbDLLQBkcPqXlmU8W3bshXVVZVoqG8QpqqSAdNvjew1yl0V2EUmEhdGWITEoj8nAptk9tFTkF5/ktSqFE8EJDi/0QEIzmBtdkr9xuqY9yFSzSymmiRLS0q1lvJLU38WMvJEjqyzvviTAIvmC5gWQIDz4gzrTpd+K9CKQBhBSaqCxthmWWE0THytPeIAACAASURBVHxmOrkEUBI0UfLKMSagXG+c9aJJ8TVQ6cwQHatjLNmUYA/na5zzix8kw4JSfBYkz9jEO1fq1GQWaS77DUuOFZGotsjFOmNIHO8zO/FVAYCqLvjcuZ8ApAJKa+3IJPJWgiVagA7rJhgIyvXbDGn0DflRUVYEq9lBnCqrELAbA1GJb0j4RxaoK/Uvnng0hcnypEuyfscyAOTaJFVY95OU4IoELGQ6y246sK2zBJMEXinvBlnPWrJ6tvWAQInZixGSmj4WeqNugm1eLajw7xaOGyU0ZwwoE1l3XGOmqYAk6fNot6Cz7zTWGo+v9U8Ets72teM+IsPWvRr5simgnuAWpbXCpCazTW7ZKPMBgr2q/fBjCYQhGMfvD77zKgE8OyXkjB5KI+YSUpHj6NJhzUtxzPuP1gYq3IM/UyodXD/umKzdcgaYmM38I1gnTFAuglhsEiImEmMlLebzS3CMRVKb1u/QHkRvyPKD255xT5J+PMYwHGMHklWt+17mmBAPx/DqK29LCnBF7Th5jwn28R0l3KRSfzOp1Uba/GhkINqrCMP3kR8+kj7V2op8l/ZCf/naq1BYWoihviHx+BvuHsTO3QcRSgFRaHKQQlMBjHY3jFYDRil53LoZ5yy+APNmz8P6jdtRPWchZi2cA4cwh7QTZlh+pD2mmBxFaY52Tqb0hhNx2DmBMVmF/afCRNxM4tNLtg+geAnqqLQAfxLtOvZyZiTFesNW5xwDACdJJ0SgKhvA46nO9uBTcl/+Te2TjMSRY7cIeJfN9CMAqLVlpgIRbOKqopb6y/RdgmPZgR8E/EgXVeW/AYDcnoCcvAyiQSc9lLJa/B8AUIF/SrrL8/Izm8EkgKG+2CT7UgZMv75EOCWJwGF/BKmYP5MIHE8bJcBDFbIPA4MjeONvf0ZBUQFW/e2vEgayfPmlGNfYhItv/hKKKmpkc7IHub0K/ogntToYA0W1wVY2qKc6B7lPehCSJaEzArV7H/uSVDLfs+OuzwYAMxfPZ5IBiMeYfZs2bJQU4JB/AN/+ziMZAPCM/XRvgVTXCWzc9hmK7UUYiAwi0NqHpkZtEnS8+RS+fMsy+b8THoTgxavvfoRYyoU7brgBe/bvwluf/AU5jlEkwmEM+Qwoq7DDZc3F+y9+jvnVhZhc70ZknEMAwIVz7oRjdh0CPXG0tnfBEE3BkZ+H8vJyHNh/EEeOHxEZFqXHOQUmOINOXHPL9QLasHR09mPvjp0YCfrEm62prhETpk5BJBzCL37+C2z+eB1+9NMnMaOiFNFTXYhVVWHAr0nBbEYjPKWl2Lxls/y+eMky1FZXCxg40DeEEZ8PBSWaJ9aoNYWeziHYUzHkOHOFaeFKJ+E/1YrWXdvhmtSIhNWDiCGJ0rxiYb/k5efDoSd7OixGdPh64QgEcfD912Aa7IO1fBpa7cCq/e+jtM6GCROqkTQb4HQ7ERsOSvBGpE0LoWGx11Ujv1IDF6NkVY1qAwWWsN4nOLI9Mo0O2SYZdyDHBtjon5XyIx0FIjlpARcNDoeAhYHdR+A3GDB+9jTERv3aMXWWigIQ2071Y27lYlzxhS/CZstDxO9HfDSBsoKyjPTaH4wKW9Ju5opxGl0frsbu91/F0q88COvEmdJ/mSWxi0b0cYR8A8hzGrF7x3bsbjuJsM8Ir3cIX7rlNhgtaRSVFIMAbzQWwtHX/iXMvrK7boBz1CJSW18oBf+wD3lOP+IHTsE9ZxYKXU60j4RAf8ECjwuhwRF0n2rG+GmzZaFmoFcLF3EUudDW3Ia8/AJ4+0dw8MgBTGuagMnTZ8PssCIRjokPHVPIWAgcWc0mhLxeDO/cIf6BTBom0Ig8Nzzl1bJdXE9CN1s4cEvAZqG804poJIKWlmaUl5dlkn97e09j2Kd937DU1jZIYMhb736Ic+fOwMr1v4exmonZQ0iFbDh6tAXRUAgVpYU4Z9p01LtqMf6cBSgz2uGw0buHYVRjfRk9/yg3ZnHwi9lgEvAvEQsjlhpFvsMlA0/xQtHZWwQBWSiTCyeYzhmFP5KQfcjQSpHFZLYJIOKL+ZBvzYfLlUZJkcaIp9RyJBAS3zWCBHIsDsBNZkT1wS2BwPRoFAYjVxBtwt5SIW00OOdgjSuqicQo/IEgct0uDI8EYbebJVWZvqbeQBSr16wRYNLm1r43li9bhmAkKcAfAybI/Js4vknSf91uPdU1FqRJK3o6e1FeXYaOtk5s3rZXvPHGVRdLPf5n1Qbk5eXj4kWN6B/yo6svgR1bPkdxdbmEV5w3exqaJk7U3ku7S8IiRrwjsDqdcDssiFIuOprQDaw1H1vyD4aGh8Wj0ebQJ2cEEeIJmXQRELaaTIjp8hkmAa9b97GArxOLG+Vcxwaa5b6WXHghrA5++2lsHho7kzHHQa8G5EYxPBxDfDSN7/3wNwJuXr5koaQdnzy1TzzzLrlsPlpaewW0pQccvfXo5UfSUCoSFXCDvoDvvv8JNm3ajwe+dYuEfpAN2Dl0CPfeeg+aT52S67v8kovRWFsj73wsEZGJllqM8QeTePnld/Dexs0i2TXE+rB+7UYcONEjcmqT1YS3V67DwvNnScKyzZgLiysuCyyjozkY8AaQm+vAb//0vPhLfvfJn+Di82diz46T+Ou/fi2hLHNnzEJwhLLyfDgsZmH51Y9rEjl0MOwT70suiNDz0WFxIaoPTjm5ovyawB+lcQ6LTZK06TXGEBQya0nUsdss8MaSMJjL8Nn+baiYvghupDIS4GIjtdwnUV1aCV/IipaAFwZnMeoba5DUx4Y5aU7G9fdBvJDj6GxvF2kq2X8/+u7DmDh3JoZOHIXfN4TpTZUgo2RgxIw/PPssvv+Dh1FcXIRtu7dj3tRZwn6tLhhFy4kuzF84R8C/8rIaRJhgye83uwG+YBi7tu7GqpWr0N/fhwe++U3MXbRIwD8WBsaUV1Ri4+ZPEEnF0XqyDTdfvwJuc0JYhfsONqO4vh7uhskY9A0LwOcNJFA/ZbKk7LKPaJo8SZh+ZAm+8dJLEsBx9bVXi7w5RRaKgFYJAcIJIu47fFC2KSgpQ11DbQYIJPBGQO/o7v0CyC1cfiWcJhPefPV1Od/CRfNhdjkR6h3AR2tXyfXX1zQKW8/icqD5ZCtOHDkEQzSAmslTJHCE0utYMiUS5vLiIhQwTIxjpGRMQMDhU+0iKa4pp2WEG71d3SBbkIX3xXJyxy7xIBw/exEmT58sslCaxvD9oAzaBAIhtgyAle0/p6U36lK0LK8/Hpf+f5mFX5X2qS8KK4Ygt+HUTrZXi71Mts1KsCbTj0VjCPL/DJ/Q1TkqHUr6c5s2CZP1UY3hxEk8J3YaSJQSwEEBeQT2lIxW+WMphp6S73K/bC82Hvts2S/BDy30YQxQ5GRaSR/lc8m8HasnspV4DhX8oZh//A5hUYAq2VRKFix/EEhBOxcBOgfHN0kypDQWIoEi+isytIbAnyGt+YVJgIsoncbmKPyMv/N5cyFDpKppLrBpSacsrL/BoaEMG5TPJdvvkQxABUwqdlp2yIrIc2kzpTNHhakoYAFBMJMAcXJPqn3owMuY7E7Nw/RFP505Kdemy0Czpd7xaBzJeBhbd+wWAJAhIAqYIpBpYzIp5wFk8FBirqcf2x0OmUgTZMiAboq1yRAa/VwEi5hKKr6Lcs36cyboTOm5znRU96h8wchaov8dAQEuwCtQQj3TzD2kDQLWsj/OTo3mNZHJNWrQnj3BPIYCKAWlgAvpFGL0heMYNMu+i2CCUpZpbDktnICFUuvMNeieZJQzEsyRJOZkHDEuvDBp2e7QmG+Uh+rp0ryPBOuc82F9XqYCecg8570q/2BtMYDAGgkIusce70n3w2O7I6NNgUYcG7Ep0qdOGJriRcngIOHO0gFG2IQqaIULAO1tHYh6QyiuLsHundtw/nnnwuHg4pfGFBO5tx5Mw/MQ4GXdCtirxVZrINh/AfBZTwRI+a6zHgxZTEwl0VVAM5+V1q7H7lW1c9W3aWFAumMggaAY8ZQxmrPIgCURWHtWqi8SEhXrQABpLVzHxiRhgtckMlG2z/PqIULsnzRwnqQmg6y1ZBfpN/TFE4K64reoinyup0frfWl2rC9TgMUeQQArDdxW3n/ZEmZ1OOXlp+pijDlKEFm3IxAJubaHei/O+D5Iae+tYuHK+6SAOj0gRTH6slN/FbCqvAJV/yYWZbq9gUiyDRrwy3eYrF4L/Uj1dyOeiMNh18bZ8vwkQ2TMo1CelbBjdRauMhQU7TiBWguCwaAA12STsqRjcbz66hoBAKtr62Q+k7lvPbFaWJYKKKVvpJWMUAL22lhIAMC6mlrEUkGs27Aa0xunwWXNk5Rft9WAEZ8fvmACTneepL2ymKwO1FRVYcGsqfJ7/0APSorLkVdUiJPHm7Fq4yYBiGZNa0TROG0bBQQKgT2lnZxgHwsnn/xcFQUAcrsc3Usuu2Gp/ytQUXkAsoFnvAEj7HzONHXkNSgAcPpcLcEwm/lHoI2gF03utYvmavQY6KTkv/yTkrgqZp62vVkAuuzQC7k/Q474/ilgMRvw49+zWYBnJwCr6yOYRgDxbJ9KxQCk55MC15gsrNh3/IxsQRYCgCwKBCSoyGMSrNv/8SYJR3nv3Q/w4Le/ivyiQqkLBQAq6THlQZ++/wk6d2/DvoN7cGzPLpn8LF5+KebPX4j6Cy+Q++H5hXGYYxYQUNKOaYqdTMt1jnlRaFWtvFHUAE8+0yfs7GTIKDmbAahWGjPhIXqScLYvII9zhgRYH/iRIs7yzt9exNHDu4UNd8edd6NsylQBfFTwiDkWhinux4G2TnScOIiWPQdQWlsOc9qFjz94H+UV5RJmwXLzFedi3JTxSIfSAtrs3XsMd919H+yVFXj+T48hZjiBQMKAI7vakeM0YdL8yTi48SDSR8O4cm4hDG4HFkxcgfIZU1A+fRw+3dWGN/7xH9RNapJgDfrL0R9v+oxpWP/Bejz/7G8waepCXH/tlfjL888LI+YrN9+MEydP4E9/fx7TxzfBanPhby+8gG89+ABuvekmNB9vwT1fvRXjG6fgR/ffhmR7FxovvAT9qQiam7vw2n/+iQN7d6OspgnDA92IRwK4/9sPYe6i87Bt40foGeyFp7Ak43t4w003oe3kabz6+htwW3Ik1EM863ZtxOf7O2Eb1yjecKyjspoa3HHH7SjOLxJZaVGuC8cOHUZhfgxb1z+PsgEH6s+7BqetZvzm7d/CkpdGcVkZ7HEt3ASWPBzduUs8EhtnNcBdozE2rMZcGO06+McJHgE9XV4pYKAO+HFbgnwGm/aThYCfw+LMMAMLCsrhsucIWBJLhGAKjKLvVJcAgHGbBi6qfRnikgwakTtqxfnzl2NK3Xmwmy0YCY1IMm5VcZmYA1ktRoT0hYFkOgoucB5982V07dmIpd94VIJWQGmhPkgbGuqDfTQmgN26dzbiRPNRWIpK8ebKN/HVb34D0ydMRElFhUgTw+3tOLRutTD8LDMnov1UDxwmhk+UIxGIwXvoM7nP6LgmNJRVSiJxeCSA3uCISHDDkSgMVpPYNfR3DeL9j9bj3EVz0dd3GuXljSjOdaGHjEyTDZPrGzGSCMNotqDA7cRQwCuKwPziQvh9AZzuaoGbMqFTXTjafBK5BsCd50LU4ULehEkIcdIWS2AmvQS79cnkhCYYicIymfPIfvnZNKEJI/6gTLr84QhCIyOoqi1HV3sPTrQcRV5+CT7YtAae8UGE00y57MGJY/2YOrcSAwMjaD/Shyq3B0uWrcCipnmYUFkorDhDKoRokHJwl7DJQoFhAT4I0HHQSQCQE9aMz43ORCP7jCEVeR43YpGkAFsEo+gN5vTkZ/wG6YfmdOZLuirTZVna2zrFv43S4kAgDFduLswGyoaDcDnsGAmFUZyfLx5+Vj0My2xjn20D20o6TgmUSUAsg8GMcNgv0t9QICAJwg6nC62n2kXCycRc+u4x/ZjsPYKStpwctJ1qRlNjozC/CChS8UPwkowwSpll4JUCQn4DwmkD8pyjEhLBABVKgwlWstu02MyIRxPwjmjefLKSnwNJMTaamfymvVOefLekqhJcikeZTilzDC3xk8m8wSAcToJyNox4NeZtXq5HS9zU01/5GZPqGUBB8HBgcARR/yAmTZko7BSy33oGQhhq0Tzp8quK0DBRM+6mpNvlsqBSX4ziZ0NDlPjkS0pkhO+i0YKjLW0SAlJUWigei0xr3r5nMzwFLjRW16GmtlYYiWQQ5ubnZsIyCoqKQBBy247D4l9ZW1clEu39Bw5hB33uSirgcI1i/uyFwq7kgI1hMbxHoj7pZEJAW06WOltb8Nmeg0jmlKLEFcKUieOxYcNhVFRrE6zK0jo0TawRAM5qMyIcCmDE64e7sETaav9QAN7+Iby79gMBe2urS9De2Y+ZM6fhvAXz5Bhuux1BCS4h68AmzAF+Dw/4vJJSbDbEpY0FIwzDsaFQB4T9wTBaW49jQn2jtC0CwhUVDeLBSAl5kR4ElcjxYMPmXZL+m1tbg4RvWADA86ZOAAHAAX8zGsfPwXsbPseMcxfCXFIh6Y6hVBxGfYBsoDetrlqgB+DmdR8Km23K0mV46O47EQ96ceLQflx08bmwGUI4evgQLAVT8I/X3sQPH/sBygvzYTQyACACm8GIYOsJ9Pr70DC+DhZXDXIcLgF5CAD7w2ls3LoFb/3nDfS0NqO8vhF33/VVzJ85BQcPHkJBbi6OHjmA2XPmYe/+w0g6rdj03jp85dpz4bA60dZ1WvwH9x3aD9fUxTC4HIj1DqKjR0tSJ2jmKi4Q8IS2HSyU8BJ0IxM0wZRZchDJfEgbBXQh45F+gSm7BXaOywg4jMYlBIUgnttGNn9KQDuD/qJZKIJhwjTT/HisYDCzDbcHQSuO+3zawpWVE7ockzAtkyZNRmgxGGHhpEiXXxP8UUmv3IeLD0yXDioLBNoXpBJwkY0k+8TEE46sMC5+cOY9SiDAyIljXEAUFkn41See/J2TTzWeow8gmR26ilfkwgSvyCojoKVkVWrCxsmuGuNlZG+6FY8KmeBsgqb5LPyME2Ll4acYdTwPZ2KajJMeWRpbjWAP2XG0JyBAK+wr3e9KJMl6+AYBNP4teywrARrJROb6sheoNd8xjWmopL68Pk64FaDIfaV+dIaXkk6TZciiGH3qd16PCktRDEqtF9Zk19mFII4KI+GCSDTCsAcqZ7RACwIho2laU+jzhVgoA/wJAEqQkCEgWaCgyTIGnoo0UCczELDjdySBWrnuLIBC3gf9dyVn1JKG0xmGDoEQBQyeDY7RmD8c0u2ldA8/Qh4SNqknrbKe6HEmEkhjWgAuCQIRKakOnnDSrssw6fFIyysCgJQA11SWy/fT/6PrLcDkOO608Xdmdnh3dpaZtFoxM4MZZYxlTOLkwpe7cL7kghcH7C924v8ld3HAEENMiW0ZZMWWLEVoyWJekJYZZodnh77n/VXX7Ei5fz1P4tVMd093dXV11VsvsGRk4gbLjsdOGvNVMrEk7IBjG82600wsAbysAtAQnBPgwUj91SxKAgZaAkyPNqkbSQNWbfdyAPCSG3rZP3gtytNQ3XeyxwkIyrNpYkgF/csnbZOYjMpz4vufHoj0gdOJxPrQ+vklGKjPT+6ZXIeRuG302wRDycijhJxqCwJ3ZIcKI1VIFIr5J4o0AnYEQYw6lXtvzPdoZylhBjrgxmBY8d5xWE9gSUBXo561xJv/JvjH+822Shm1y8AsLqmqLFafhJFMJOAbGUMgGJIkYIZjcVxn50KbySpjBulHJNSFzDqLsOGkbRh9DJOTWRi0xYAVHWCj2w7rndfDc4qm4uLNzqPGmDNgfJYB/5jwm5srgKIufD4IrLIIi00z6wxSjPa9zGxvaHszCwXSmFixlNBbJf1ZapHzdB43nRR1gi7sk6Sfo4oq9s+LGTqMRxYssrCbyXajbdAmlZvZ90DqgpkExr2YlE0rWTSVRVzAyQa9s8Et1kc2CHgJ4EdfQPHR5DbEZGIqDESzgw3fv+zUZT6H7Gf4HPDJE789E4SlmDk2AUNJ/yWYzCASJQvWz4z+jCCjZgSKFyrVJ1R/xOm9FxfPQoL++n4mdbq0UUECMDMAhGnYMAnTkveIvzURiypshbYZyRReeE4xAMsqKpFmcCHbhbGYRTalXkDSwCjbML0FyWJm1Zu+/NVvpD0OOyqrijDeOyKnYPcWYvasWeLzxfLiq3/Dn//8JGLhOOwuK2pLK1DUWAev3YPZ0xpxx133IJmM4lxLOwqLXehr7cZzb7+O2qbZAgTOW7ocFrsHLo9T0oHJ9IvABruFQgyaUxsR2tkJwXwxxqICAGbLfOWEjPRgeQC5kpIlA878bTANdaMj+Oex5aD1o0MiAZ63YA7SduOlanS8GpjTLLzJpyEtTDl6EcoDqP/OYhVNegDGYOIEgwbz9KtwWZCfAMJ84Rnb69/hRC4ajwojUKfuysNoBHlo70EeW0JF2LFmGU9mg4H0MtRsRIKTXGlhoQRYOiaTGX6yFtOTrEGCf7oc2L5dAECW6oYaVJaVyDnp8BENAE5Ekzh9+Aj+/OvH4DXHsWfvbrg8Hnz8nnvQMGM+Vl57bUYGrME/goi8FrPFLn6FZCNqQxK90pttwBll6g77IjZkQ4cvt10o45M0amEJcrXIoNPra8mW+GZ3oNJejNViAnuDvhDefur3iIQiwoi74eobsfkzn0W0pChTL/T7O3/uJN567TUE0wlsuuUKHNr5EUoKHLjQMSoMvHmzFmLvgb342pfuFhPwro4Ynnn+GWy+53bMm7dQUlKfeOMxTFtQhJH2YUmWndVUipGutIRIaPbfVcs3w75gKTo6e1FYWIDv/uynch6/+PGPcOHCBfzs578QIO/G62/Crx77qfg2fuM730ZgbFzScr/yje+hprxU9qstLMY3v/1/8OqW17Br717818O/RM2Uerzz1hb854+/i/vuuB/31JTDe8vt4uPW0deBttFx/N//+KH85hc+9Rlsef9NhEej4mm3e+detLRekL+ZQPwf3/oKrrn5dnz64w9KgAc9BK9asw4b507Hzp3/wN5De2CtnIKvfP1bOHHyRAaEXLl4uZxHIO6HKZZEamhAmH/Dwyewcs0XYJ8zF08+/wJ68KGcx943Tsp/ly6tlP8y2Zfl+s8sx7RZUzL3iX9k2H9mF8ITIZD157AokHA0Ni7/zi78TgOFw/0qjXn5hkWomuZAiCDu7vPIMwH1Hk5sCtBvS6NpViXO7e2DpUD9ffjACcyf1oB7r/sKmkrmC+MvZTVk/GkbcqjdFkYs3WdN6iWcTOPwC79H7PCHmPelr8ExdSoGenzEogRMO7hvv4RszJk9FV3nW/HY7/6IC11d8MeTch8rSgvh9OQhx5EL89mjOLZjO+Z+7D7k11UACRsS5hhyUnb0XTyD0a3bUHfdNbA0Tkd0eEwSiS/0D2F0cAjz588W1vTFzou40HIOc+ctFLDP7LQiFYnjQst5LFi+CHv3H5VrWHvtBhw7eBT1pWVonDsNB/buQSiaxlUbrhBm6ImjR7BqoWKHHNr3PurK6uRvBpi4xkPo7FX3bvn1VyOak4DZ4YLfH0L9jIWorClHIMCEYTNiXLV2uRjXilAkLCvILO2D/UhPxHH8yGEMx/0YQTMqax0IDSSx98gJFJYqRmL9lCnoPDOCvoEe8QgkI3DJ0hWYmV+Jgf4RAXbIEtPFZXWJFyABDsobrXaXACUwq74zGg4hHPWhvLhYQDRPrktYacJupletwTIls40TDlpA6MCoUCQOIwhPAEYOghm4MTAwIquRFWXFsgLe1dMpSbO5rjykEmaEkgm4LTlII4R4IgiTmZPSyXP2+UdF4upxOcWHhu8SvtzJMCPKxNVyAnUSFkIWFhl5Dk7eU4hw4memKXdCAioutLehsLAMXo8NEQLfSQvisSS4SktJMFcx6Q/odCpJNEMiyAxLJmPwhwNyDp7cXAyODMkYoXZKnbAtuweHUF1WLZ4rnV1dKOCg2uZAR1eXSKy9eQXwBcYkWbm2pkZYcr293bIdQVZKm8naYghLLBJHOBpAaWkZWKeU5NbVV2AiGsCYL4CunhHMnztTmJyqDnif1IIlu3yyvJhOSlP1aITBXLSycyDEUA+bQ9KjCcxOTKh7xGslYEYG18jImEiEGGgSCEUFDBwZ6EMkloOGmko0d1xAdUURcsxcVcgVpiDB4LKiAowHxtXvppNyn8nQJBBcWOiB3x/lrAImVz7Gh/qRY4mhrqJG7v9IYFzYfdqMn+0iMD6EYCQgIR5IqvfgubYLAuT7ggF0dnRIAqDHnZ8JCOF9ynW7pM7JAmS7ZpBHfXW1MDF5vQN9F1FRW4fCvGL4hxPwTYwiFAzBm++S8A8OoMlia6ivR8/IuASJORyFsJkT6O7plueY3n7Jshko9OYjmQiIB2CTVbW7xsZKWPNzcL4/hMpZi+CifMtqRZRyooQMfzNAGEFA+jH1drZhor0N5UsWYm5lLZKDg7jYvB/rVq7Dxf5enDtyCGuvugMPP/E0Pr75TlRNa0RFXiFaWltQVVaCscE+pCeGJSSCdg81bIeFNXDkeRAIRvD1r30dR0/txeOP/hFNU+pEGux02pGIxtHe3i4A4MxZ84QJGE0m8dyf/gB3QTHqvWlsuvNW9A370Dc6hqr6JUhw8K3ZZgZAQv/CiZhiotvsLpEBsxR7C2mHhggn/g47rEx9jadlAYZJwQQBdbEXF8GV60Q8FIbd6cqAKdxfT1KkfYu81gYL51rpJKKxKBx2B5IE1RIJRKJxac+cfDjpQ8QU7fExhM4fQ59ZvR+9/lHY8gsk2MSd50AybRKQMpeeQQJ4UDpOSd3k+Iu9EUEyCYjgQWSsZkeCq0Lsg0SqpQzrdVEsnUlgalKamFYsXZ2aOrmDMosni0ESN63CAtLgFlk+Uggo9rOodgAAIABJREFUpJV5fcYQ35CI5thtqn3RSy1NWWpa9pfAAUMGLAwcYx7AumIR8Ir7cDxt+BTycw3CCQPRkA0rPzAarrPvT8o2umhA5/J6IFhG8E0ztsii0/6BvMPyDjJYbjoAROR7BEgJ2FGeS+Yd+32j3lg/2WEeBDYJrnJ7JcejDFv5DXJyamACIh3TSbI6eTbDrFTEFMXAs5jAoEMWguHCFuR9NihlGjDSMkOdgqtBXG38n2HtMMBEgym8JgnqUKCtTLSNxGRp3wLgKxN99tE8lkoQVu3pnyXRBGQUoykNMumUp5oOWtDEGAGRDcB33549wgCcMWN2JjhFz00E3E0peS+BLc1aziiZjNAKkddKGAPTlAmWMbk0rYIqaO5v5zvZMOOPx+EkuJpOSyihTl/lveC7iuBUdrvJPBbJtAFGKLaXaijq/7SsVUlyc4QBSCBH6iieMMJA1L/JTLLxGZcUWoINShorR7JYRZLKwmNd4pdpgEVk6JOpr+uFv8/6Yn3rIt5tBighia0GEzDbtz67XyDjkcxBFsr0yQQkY0//PmXL5vQkI1Q9rAa7NU4ZbQ4mCAAa81tKPWn/oeXL+pnS58fznQhFxQqCPoD+QED+K6xPo11Ju5GEcgJiYViMMBQuqHB/NssMUJgFiMk5i6SWIJQJExH17NicNqNtJqTP0F6jmUozwOnse0/lh9Q1kjKOYt9OObC+TvYDIiumfydTYI0+SMI/M6noNmH9sfB3lfeeSgPmO5lgH+8Ff4tthuw/1YYn2dX6XEVqLv1u5qxVuzE8+7ItE9g09QIIP9egGhdBdRE43gBkM6nOBPqyEpWzZc4CHktKOFm16jgE4YjJsr/R4Bf/q1J51askwUE8AWxDWqNZw2Twad9AtnpZVDNAQGmLRgiHfpsxVOeSkiVNzmZr6n2lmRqJxyqwSj1b7H+kT6KHINmcZNHa7BLQyAVxLQ/meZLRJ9Jl9v0TMWx58y0sXTgfVbVTkCSbkX2Q5GUYiwH02RJvVxV6IxJ1fd18T73/we50+7mzOH76OFKRAO594H7U1M2CzfD9Gh4bwsP/93Fsee1FGdxLw0lEYMlxChi4btVq/OCHPxTw77H/+b2AQrl5uaivq8VA0I/B4REsmLNE9quZPVNApoYirzopd46k8bkdahBiNacxEQvBZnfLf7PZfwT26BlAwDBptsm2l3v/JbjaSnYZH3Zj5TVbbkyTaAKAg4k45ixbkQkZkXOZSImkl0Wz/kTuG7vsJhsAoJwvJ2hGx8Yuigy/0REfOk+dkONQRkkDbG9lA3JLOTnnSyCekQ5n0oazWpEG+nTnSI08f4egoWYHMpxEM/vESN3w3DPc6WVbsvu0ybJOISZLUBpj1gMrzMRYQuorGhlDjs2NvXsPiYRbg4ASn5lVhnr78duHHkJpXg62vPS6fHPdDTeivmlaxgeQ7EFdsmXEGpCkuEE/JNIB0//AoBDLfNpYWRF6fJZU+HIAcPJHjPQwA+CT+xMLI25X4AFXDDTrj+w+fnf6/Gls+f0fZMX96OkzWL5yDaZOa8RgIIy5V9+EnMigsP5efv0ZeJPKry+vzI+5M9diWkktPti1G3PnNWI4kMDpo6fxwD3XYTDgF+bfitVXYPm6Zdi3/328/c6LKJtfLomzE/4QxttG0HJkBM1dg5Jau+bKRty74WOwVM/Gnz/Yj6tWLBXmAEE1svquveZa/PqxR3C+o1sAoKGxkcx3H7vzLjz++OPo7+zEd374A2zZ8le8/srLAgYyefg3Dz+MtWvW4FMPfBIJlx3v7tqHx378HXxq2WJsfOA+FM+chlOnzuDY0dMYGxnEO29txTe/+g0Jr+gZGkMyFhXJ8a9/+RA2P/Ap3L7pNvzpz09h5/vv4eFHHkFleTUee/ghqb+v3XIzchKDeOlgM1o6O/H17/4Q8xYskrARnt9DP/8FSsqKYIubsOvwDgSOnMbJ5mZY/Mcx76pPYvmNd+PE2ZPYcvAJVEzzoOVktwCA6aBJ6qm0MRd7D/Qjx2XBzV+7QoA6SnxtKbdIeS8phsSXn9G7T3sBWqnwSo7BUlQIzzRPBiDs7hvDjuf3Ye7GuZgxwyvb73jzMCxOM5ZWFQkA6JxahZzcFN57aRfcJXlYtmwJ/rFjF1bMa8Jt130BSxo3Koq9dQI5ZrewJxFLY8znRzgaRmldHayYQDycxolXnxEAcPbXfoD8qjrEKQm12TA6Moann35KQmmuuXYjXCYnPnz6D9h7vhld6TS+++3vCPsvHYmhrbMbFeF+tJ9twZw7bkV+STly0lxhFaMJjPf3o3/XNsy+8VZ0Iy3hGyuXLkM8bUFOMoUL55qlysrz83CkpQ3VXic6z5zF+c6TmF47F+PhAKYumYYqTz6SDFGxFkhiMFwmpFxuhAMhDI+PY1bDdGG0RWJBFHu9iAZ8sDuYBhtB2BcUhmX72WMCBCZ8Icyc2oRw60X0J6NIFhWitNCLiZJSzJk/G978cpw5cw42ixmFFcpDLhYOY2x0DOXVVfCNDKO36wICiSBefP85lNcUoL9rDMf3n0DDzPmYNle9W1jyiyxobR0Wf0BKgzet/ATmz6zD1IoykXQSmKO8R4JsKHWMhyVEg8EHebmFEjhB8I+MvpGhHmG40HONhVJQFrLoCHYRjKMvGwEVrmTbLUlY7U6R1PC4AjLSlzESQ1lpqaQLc1BdVKgWG+xOK8bGRuHOKxQGYjzMxaM04tExCSewwC0gHFegS4sKBFQLRQI4e/ocpk6fDieN0SMRDA8NoaFJSXAjxvvaYc/JAGva08Vld0IlFKrCSQCPGYvF0NndI2BRUX6Bkt2mJiREgl1yQ10t/OEk0pQLk10UDaDAqxYKyczjJIdAI3U2A4MjYj+QXTivI5iXTnMipd4rOgyEA9hoJCbMRjLS6HmjC48bT8TgyqWnZkS2ow0BpTXiV5UmS5IsL5OAEXw/cuAbDgZEWszPOKnigIqMvosX2rBwyVKpI3o7EpAjQEegi4XMx7a2NsyYVotwOI62i22YMmU6QqGAgKPeQq9Ig0sK8jA+PoZcN1mfNLdXzHKCqhVlNQKQEtjlyrL4ENqsAqBScmYyJRBN+FBcUCxpqzZnQYYFwSAXgnShaEDAVtYXB4oka1qZ3BtLiZcgZapkx7Me+ocGUVqoWJBsK3m5BTJZoXef9mMkYM3BMScKvL6yshKYme5otyISSaO7fwh1DTUChpIl6hsbQJ5HJfWyTs6cPYeGKTMwPBrDhY6LqCzLFzDw4Jk2FC+eB0tOXgYAnF3gwJRpJSjylOFv7yp/QLL/aMVBCR8nhZQiEfiNErRNpCVNdutLz+P8uXZ88etfRWVNKeJd/Xj/nTdx65VzJPzD7DJhqK8PMxesxJa3d+HAsaNoKM3D+tVrsXzVRhQZzEQGgSSiI4gEYwiduoB0qRvVS1bLeOm5F17Gnu3v40c/fxjTGpWMnIVA3NvvvIdXXngG//LZz8NH3888rzDsZ0ypgzk5jE9/7nM4c+483EV5OHZqANddfzs6ORpNM+AphZajpyTYg956w74Iir1OTJ0/X+S3K9ZSIZHMBHPRqDs9MYETh0+ITJel+2K7sLQZ7FE7rUk9n4Z0LmGs+tLDTod70bONfnIEEwmE8Rz4b10or5IJV5KsmSTspjTS3T04s/NFnEsEEDM1onXHNpjcbtz/7e+jvK5K9s8c1/Cdo++Y/ozyPjmvbMkt5XB2lwp5IPvLlEKCi3xGCi4nIdmgmT4/skjoHSbSVoJg8QRiDEwwxm0CShggEWWk7LPpGUawiQy47OAQHl+zcshW1ub19KpTfVRazkvLfgV4of+ewWIy5zCwwZoJJOEEVzMRub+w7Ayvab2cKKw6gxUoicAGQJcd4KH21d5oagBOJpH+jP9WKaIG+GLKkbTxbJmqBIhYbf+UlJzto6iBTZ4nwZ+otr1gIAfvIyfy9NpKJZUiiX2LyExTqv8mM8i4MEkJNXBMAn3ZPnXCKiNjO8PCUhNwkhCIzZEtrq4pKcAxAVxZwJcgCzNSRjqtMqOflAPLTlmAsfipTUzAYVNAkDDMJN03RxJOWeICWpAdS5mtNbN/dt4G9yFI6nDwKeF+hnzcMMMnc5BA966duxQAOGuW+PcR6NNprpqRKKQTgreG5JPXRSDa7XILA5dgnwLilOcYwT4bmW+XMLp00AODRJRMXqX/KqYXJbtk3PG6dLKtlq9ng4IKzDRSdbN8EzU4oQEkzS5TLGuGYBj9Q5rHJ/xHKfIkq4r3laCb3o9BKAQGaR1xeeHzqEFU/Z30RzoFl3WQFcTCZiVJ2kbCb7ZsXcB2i0rqJn7PcYnA3YY0kvNjziylzlMJkVXrki2P1mm8GRBQgOQUQQa5BsqANVCaJAMwEEDz6bOYN2cGTpziO64OVZWGdY3BslMSV9UeBagWFhvZXmSrKsBFPQMq5VYvRPAz8SvlYrLxPHJ7p8Oeacv6GjgmJMBG0Evliytgm9sTONaLFNJ/mM0y5iMrTXw2s8Jw5DfJ6uS5CFA4gWR8AnaHWxZayPzj802LFDI/OfbKSIElgIbELJUELIxwenVycSXrWb0koMeQ8wqQaARaXA5c854RWIxFGSSi2H3yuBsegGTpyXlTd0jfSb7jDNsGdW9V0roAgpIUbjC8BfjK9lck085IPGbfDMW41pYR+tkntsAFDQKYGuQ3sd0zEZlgYFaCsAR3aKKakbh++XOgJcKZNGWCsJcnDGf5/WXvr/pTjovU+FGHofAc5JlgMCt9ATVoyGc2GsOud9/BjPnz0TB1JiL03bVwDB2V89fja80ElPvB/oWLzhZ6K6Zg+tOTT6UH+gek47xw/jg+/4Uvo7SiGsRPyYwa94/h+Ve34MCu9xDy+eGPhuHzj2fYgB//+Kfw8fvuxu4DR/DUbx+X71mYDEtj+Hff2YH21vNYuXK1BE2wjPkG4K2bipFgHCVlNG5WDxo9Ay8vJquacNEjkIWeURzks0isNVkXObLGMJkknAUCXX48SoAFAFy0TMBCnTSst9PMOQJv6XgOQtEo0slo5twshjyG2+tt9b7cp7elDb/6/nfhG4viga9+DdvefRizGubizvu/AbOzEEM97aiqa5DflU7QWE3L/n2y5TIS2v8lkCTbE5AsPi0hzpYYkxEinYdO080yL01FkjBZldQ5GgzAkasG+CeOncLQwKD8XZRrlURglngWfZ9sl4lgAFufegqjsQh2vf6q+AAuXrIUM6Y34dYHv4iSpikiH2bRqcaZIJIclWSVGWWwgfNh1j4uhh9ENgCY7eunjKQNP8SsVVYOfLOPw98myEc5b3bR4N/E8CiOnt6JLW/sEJZbMhbIyHmPnDqBZZtuR2ywXWS0Y4lBJEaTaD7XhuaW01i//iph+3V29KO2rhx/eHYLAv4wbrhio4CCd919H2rmNApbisw/pssW1jtQVlaI2GAQH20/j+bjQ0iEk5g1fx7uvP1O1FSW4u33t8FsycW3/v1f5ZT/649/QoHXizGfDyeOn8Z999+NlctX4vd//H3Gs9DrceHHP/m5bL940WLs2L4V584143Of/zyOHDmAtouDePzRX6KpthLhJNDW3Y1n/uNbaFiwALOWr8bF7pPoHR3H2qUb8bOHfoLV69bgy//yBeTmecT9MRAJ41e//pUAfgQGe0eH8NTvfoPV69firvs/g2OHD8q/vcko7r7iOvSa4pKQXFhagXs/9yX8fedOHHz/3Yx0mR6BlIpueeoPqExb0XJyH9JFDfjsT34qwFbrmdN4ftvz8E63or+1G9teVuEKLKV5HgFYWdbdvxp1c/IlDTgSSiE3J1/AOcp3UxEgDCXhpU8fPa4i7T540mmEi8rhMeciMdR6iXcgAcAtv9uJZWuXYOrMXJEb73nvsCQIr1ywHDVjvQjPnyrHJQBYWFeA+XMWCAA4e95s3LTwDlyx8vpMIthYKIA8Zy6clEmFjVE008FTUeSM+LDzqT/C3NWG+d//haT15thM6Bkaxbat2/D266/BmeeQ9rR2xTIk21pw6vhpHM9x4LP3P4CCIgIfMQz3tGGwrQWEWOrXr0GC4SXBCfQFh1BVmIeWbTulrpqu3SD+jMmJmMhqeW7pCRMO7vkHikvKkJ8D/H3b+7LtihqCXpPgFv9OBxXY4ywthg85SNk9WHbFMgQZTBMOo7ayEqO+CILhMTTUN8jv6JKOx9AzGsDzzz2H+rpp6BxsxrLl81DhrYZpfBi+7mGc+eiYbD7/mpWwF9Whsq4CDvaVfb3o7OnDzDlz4HLYEfb5hB144vgJ7Du8EyUFxXj1g9dRN7UUHa2DmIiOYNHaqSioKIe/P4Sy2lyUFJVjaKQfA51B8WXLj1mwYvkCTKulNLgKBW7VT1H63d0bwttvbsOBw4cAjx23XHUllsxbhGh0VIIY6BH34P1fxYzGGoRCPuTlUT7JgZNJmEJkFmZ8aay0PlCDPn/AB4cjD0wTph+LSWwRuMpqhj8YwcCAeuk3tx/F6sWrxVMx12VV28f4Dh6GzZYPl8sjTAu/Xz0D/N1UggM1+uhwYhzDcP8AisvLYDHRmN0iia0EuMg2pDyZheBnaiKKUCgET54rkybMQTxBNIK5ZMEQWBoZM5KBxaMkB+PGe9g0kURpUZ6SSwvjh4N1K0JBLiI5BXQT42o9myQoFVJjAzLSQhwnpLmSrQJVxsZ8KCr2wu3MExkapWnNZ8/IImNVRZVI1ekVQ9YgF4u48i3Ml6QZ/UN9EtThthIk9YnPIgMueF6joyMoLyuX3+7u6wLtTlgv/E2mD9OXj4X3TcCHRDrj00jPRgKzBAYD4wFE4nEEfKPCciIbkHVLQI1sQM1SNKVjsDmd4nVK+TJZZa7cXPj9QQFLCBiPjvpFfkepNidPbDuN4iWbI2xDj7dQ/BID4QkEg+pec0BcXUb2YwDxBOuV/YoJJntYZO25HnVvyXLgxJi/QW9HpijyPPIKihD0+1HgLYIvMCpgKNtEQV4ufMExGVeR+RoORgXcZCHYydLf1Yn8giI4XTaRXXtcHmH+VdfXorn1HIprZqLtQie885eLlQEXHw7vP4j8vBxERwcxc9VqpIJxWL2FMLvzxBSbkwoCCBwgUxIT8/kRMRgbxw8ewehgPzbedANK3S70nDoLSzKAGmsaxdWFkhDsyKtAKBSBt7wEvv4htFxsxt9efQ/f/uaXsGTJGtiN934snUY0FkZqrAdtW3ej5Obr4M0vQzQZQcQXQ2V1mbRhLaUkK5I+gM+/8Bz8o6PY9LF7pA4eefgXuP3OqzHWH8SNVyzHyFg/zveNoLqmCDVVS9CV48B4gmPRHEyEQ+KZ98YLL+HYu69gxvR5+Nj/+Trqa5pojKmUDbokU4gFgplr94+M4OVfPyrA4Vd+/jPUNjVMbqtusGKwGYP5pIlMZDURopyXE3dO1lX/oIIm9ESc3xFstFFiGI3AMnAYxyN7EBxaiT/9/CEsueIm3PfFT8NOmwLxvDKrfkRYcEm1SCUL9QSuzIgm4+JXS1CO6aCUy/LZZxFQKQ04rFb5bygYEDDObFKJngREJoz3BIGpDCvQSDzlhFWuyaEk62Jjw+Rbg/1HwEUzTcRUPUdJqrXXH6eRE2RcSb9ECZZDFifIjOCYWKc4EljgsQgA8ty01DcblJDrEeaS4SmYTsFFO5sU5x9JlZBr0GC0tFenBmuATAN5MpEmm01SfBWDkMfg/7Q0NZtppSTGxkTZAHrSxqRSA2AT0dglQSka/BDZpzGJJSORfn9yLwm8CIBKqam6V2qSn0I4QgKGE7kut0yKRQFkAEMiqzTIAxr4ZQKw1A/bFO8N+1BO3IVZOdnOydzjM8Y2RUBVAYVkvhjMNILi9MM1nltdBwQxuQn7SdYzwQNO/MlqtDsdmXRfAgPs+7IZfvIMyPUSfFTtiW3PYrZl/NE0uCbyv0QCOwwAcNq0GcKYNROktSg5MoESgiq6nxXuHRlgE3EBoxgUIkCC4cGm/RD1Axwho0f71olHvKofXrfy5lMKJx0MQ7BEvNnI1CGDkO+oyxiyCmQhSWKSCclz5W+RpSbACVLybBBkiIYicq4yjyKYbARWEKDK3GfDS40MQH6vpeUEvci8Y7s3Wy0CCGeDmprJpNKLVb8jUnDeWxMQI9hkXLOuEwlryFqsUH2HamTqXirmX+Y+ZZFRyJYigKOLZkIKm1CDNCJtVQw7BZYqJpgGfOxOyrcnZMx74tgFzJ1dh+6eTlRXlsPlKRTmngB8RjvnPJULkUYHK7YKvE+XsNqE1UUGpwLu5JoybEQyEY3QUvGHTIDS6QjVIQYTlWBPNvCv7p9N3utsCxIgZEhzw7RjoY+fKS19m25TBCklxdqYIw8OD8l5ePMZiOeQQDJKlcnwJ0ioQEHKZCnFNuwZhHxjeBsaITsEZjWrl0xYfS6puLpH+r7pe0IPwaQwrhXrj8+wXhjRwJ9ifyp2rr7P8owZCwZk6pGJmKkfs0UWDBXIpfofSepNG+xTrnURdJZFGS5kiTueem6zEo01K1CfqwaLaU+it820LaPP1Qm9GcYhny/j3gpr2QiT4mdsxhKMYiRfp3QCtHFQXrNDs831u8XoX7hLjCoj49gCfBt+orpfSQRD2Ln9A8yZNxflVdVI0HGNDFCyh2WRRLE2uWAQl9wN9jmT/Qv7ItOTzzyaPnroggR61BaXYMGS5fBHkhgdHsSxk6cFvKNkyWYkk04kwvAFJuCL+REdGcPHbrsT85cuw/FDB/HKa68KSOj2evDtb38D0xtmSMofJ8knzxzH3OmNiCSSIvFxuAowHo4j6h/FYDqNmloVpkDW3NjAAIpr1cqnThNWLeufVx/ITqBXoISHGCCXZv1legZJklHBI6eOHJSPswHAyTAQtULFymMwBsG6E0x6jEWw4frrUVZegcRECCOjflRV1ambbaQRayAx2tmHH3//B8gvKcIt931CpLKjXS344RN/Ehn09tdfwpW3bkZ1TblIibOLZiFm+xJmB5JcnlRMJiDThTMMQONgBA+dJq5KXlpflNwQfNPMwJgxIXPQL4ZBFqdO4cShDyXFmaW8uAB2r1t5BEgkuuqYaeT+j3ffR+uH7+Hs2RbxAfRWerFi3krcde8nMHXJUkRdbtmWAGA205HHknMQPyg+qcaDyU5Rm0UZ16HZf7qOLpcAZ3+enSask4H5PTtsJvlqTz92kOeOfIjx5jaMIwzb+Bh2/eM4SqsKsWH1VTh08jiOHjwAiz1PQEGCc/HYMNasWohjXb3Y//Y+FBUUY8WKGQJODBMQ+/PLKKvIQ2HRbJHIrly2CCdOHMVjLz0K//iIGPSTSebIdaMhbceQ3we0TqCmtAn1qzdIcEZoIg7/8BDmLl6ApYuXCSupvaNHZJVphwXTZ8yVIA6Wox99KAEN02epwI+ullZhg436xjARCSMYiaC1uQ0f7t+DT3/yQdx5/x2S7Dvc0Yrx0/sQc6gAj/NDY8grK0DTvAUix/3Hzt24ZsMGVHFya7EjngNEIhM4fuoU3t6imJ4sDB/JLyiFp6ICTRWVaD5+FC0Ht2LmwpWYtXglSipqcfrUaUlAJXB49e0fwyceuAOhcT+K8/MR8oXx7CO/QHPbETne2ts+gxtuu008y2yJBP7y0h/Qm9MFX0sL3tl+BuWNteja3y7Mv7rVJeg8PigAYG1Tvsh0hztHpY7r5zbJZ/vfakZ8wo9IJA5v0gpvYY6kBAfy4zi6ow+pQR/qZtWgoRrwLqwHvfwinRN45YVtKEjbEFeEZIz1+NG4dCrWrJ+KoaOdCFTnYNr06dixZbfcy1mLmjKy4S/f9U00lc7ABNFH+tm1dKKpZhpc7OC1zkYeiJgAgC//z89Q6ijFmi9/HRZ3njADe4dGMTwwKPfyo717sGbtOixqakQi1oNdL7+M3txGYXJanTahiDMo5MLOnSjItaF49So4bOrEx/0DsHT14eKFThTX18JTPwXFxcWIIC7Mmw/e24H5M6ZhsLcd5/cfQ0HDNNQtnIY8Uw48BSVIGP0CmX6x+Bj6TrRLsrV5KAT/cF8mTZSDJk9xhfxGnicXpsJSRGnYaJSO1j7UTVUsvmdf3YL+1j5YPV5huE6fMxf93T1AIgKHZRw5Z/ox0t6D/Z3nsGTDFZiyeiVynA5EkESB3SMBRTAkGWdPncJgv5ITHzt3BCPxk2juHMbghRFUzS7F6nVzMDwyjIlgHFMWq1AiS4SARhzjI0n0DrVjoCMo8uD7V96MVStnIc9diXd2HMLhffuxbPYidPg6JVG2tLgW+z48gLIiK957cxvWbrgSH3/wHnicVmGkMxgj10hXVSASV7BzMyELZG6RWUv2lDsvT8ArBsJwYFWQ70AolsL23efR1noYKxfOwZKliwS0yXPTRNgu7MJwOCqsLzID7HaXBGaEoxMoKyuCw25HNBYTgIpxT/QEJIOabMLy0ioZKB46dAYdPSrcYPas6XA77MjPc8Pj8UwOXsRgnB5PlAXFld9fDMKWY9DJ1vd3ojCPflkeOUZVda34f5EpRjlunksNKsnM40SJfndkGNKrkAnFBAQpQ+V2ZO719/YjFA6itKRMha3QlzBCYCghLMnqqhLxHxb/Q4dVZIwej1s8fuinE/CPIs/tlXrp6+5BYXEF8gvykYwxQCwEp9uVYRDxHUBmI/cjqCnutMbEIRDwy6TOW1iIwcFBhCJRSUqjzx/BN7s1By6XFZ3dQyIBN5EpydACiwn0yJPxp9kGBxmYobAw9dgGKOOlRJoDRYJ+gTGfeE/6fSoQhccdGfeJt1+O0wxz3Cz3dNIjUnk00nOXw4zC4lJhEdAzMRoLSKgNiz8WhintFACbsuPBgX7MnzcHDodLtiegSGCTPpdkRPG+kuVIPFezVxnu4S0oknGe3PNwREBiAoAEPwk+0q9yaHAYI6NRlFUVYyKeRnd7p4CAaXMBugMBuEtKMcLMQ2+VAAAgAElEQVS8hUQAZ/ftRcyqFnwXr1yWAQYFIDTYmDQWp1KBrJl4Ko2AbwS+wU6YLW6UlZaJt15RyI+Xn3oKV65eAXPMj9raUpH1FldUCguPXnwpg8j6308+i9nTpuDBT35WPHcsOSYB/1hCXRfwymsvYMnGGzB1zgI4LE4BZ1ly0vRCMuxdUnGMDQ/jnS1/w9mzzdh834OyzY9/8iM89N3PSgDIlJoidHS0iQTy4KGPUFA6DY2LF2PA7AB7P9Zzf2c7XvrpfwoweuOXvi4JuXneImFhsBCU0kUDVfR3JPj5l5/9RJJ8N9y5WSxFOF4ikKal7QzYkIkNQQtLCmmmsRiF7KowWSYE68zsQwhSW8ChpklSLzkZt8Icj8I8PIrx4EW88NZhfLTjLTBNeNHadXAyGZL+XVSaiP0MJ1xxASM0y8FiInMuLlIzyvRkckY5Khk7GTBMBRNwvMl7xu3IYJM6JyOIskJNMTPOXy8Ec+LCREUCgFp+y30EpOdiLxfODaYNa1LSfyNcGODERwGNSt5okfNyu9UiN1lgBLzEm4wlC9QToImhRIbHEtOHZRNhYjHVc5LByIU0XQRU44TbMNbXkmx+rz3/+LcG+jhpJhinzkcx2lgIdmjJtLASjTolUCMTSeMYBAPIitIgZjgay7AUM/6IOjWXrJ0s2bUGH8n2k+MZYDEnvxl7HGM+wLZK0Eckvjpl1vBp1eAM75MOQeR7g0xNswCckwEAcp2XAYA6oET81JjQqo38CR5mgYAaAJL6MUChSS8wsxFYkMhIrgmOClNaAko0yy6VVcdmAVP4jqLUk8AQA+kIHnI8c+TIERQWetE0dWqGvcPrnzxWVtCkBHkY7chskmdFwDoD4DcRFDfug0j/JInWokClTNiDArlM9MYlQGYwyfiut1hMcl8J6JuSSbmGuME8U+1FA6wGw1eYwgxWnEwmzTRS2Z6gFJlcShbMZ0l5Fyrwxs77rudgZKvLuU72LdmhGwTzNNCWncYsv29csySOkmGYTCIiSjaCb9STEwhW/Qr7No6jWCScxu0WQI5MM3rUaXA0lSKAR7m7kqZmACejDkQSLh58iuXKtst6k0UmWk0YILa2G+Pig27TBFUJ8mk/0WymK4/JPlhklQbjlWx7YQobTD0BhyWBWrH+spOCs/uYzL3IWv/JsMUMYCo7uVpL1eW6pC2rBR4W6WuM9F32obwGtmXdTkmOEvYf+1eRxKqXJBmVsq/xuRyLDDrjWaF6koAd5wmSlG4QcnQSupa9S1u2WjPhNbpvUjJyLgZMpgNr+bT0pWSpZrddkfEaKkuRPWcxgA3bB37EtsR+WEt7dbKv1A09Gln3sjoxWblM3pb+ngCgDuYBmaUqpVcDfqoOckD2H9+pAjiy32Md8m+xkzPCb2w2FRwimBK9+hziy0fGrTAEyTQ1wD/x8qPNh+Gby3GUkqPnIMF3dg7DXB1IsW/UjGQDD2FbJOOP7xXV/yiLH/Yf5OayPdIn8c0338DKZctRVV2DpIxpDdZoIpp5Z2Tk1lksVV4DPQVNb7zwZPrv23dK0Ae9k1joB1hZXYezZ1rwxB+egMfhQuOsuSgtUCvDDAOpr6jAwGAfzp5XAGEeAQGHHWa3AwX5LixftBJOlwdulwUTgSC6Ozrw1jtb0NXei7vuvw/RaBxFFUXo7e5Az8ULSJgccqwFy5chEIyLXLjr9FnULVuFVGgMjbUNGEeO+AgyaVMDfzyfcDKVYegR5LscAMwOHjl3XLFNCACmXTmXSH8TgajsOzwWwnBnC57+zePoOXECllIXvvON72D6+htw7t13sHP3TjSuWJUBLclkJGOOoCX3+/VPHsYdn9iMupkLBQDM9+Rg1Y13y+9Or3JKMIoGEgvtLozGwhgPTiA/14aiQg/sRUz4VJ6B2dJf3YHol7YpZZVADw6iucKVnUasvQIJApKmLH6DWlZLy+EkEfLJz+QBDkWEEcgy0N+H1rZubLxiA6xet/j2aQCRg6SLp0/g3ReewkQgjre3vCqS8Ls334Z5i+dj5XV3ImJ1CstQA4CXsBrpQ2L4++nOTa8eCJBnUtHZ0mEZjL//P/CP22gvQD2AIeBHtpcu2SzA6FgQx/7+FsKhMHp7+rB2w2rs2r4Ne3ftRlNtLRatv0p2c7ldss28uY0oK6tCdYmSNPzu90/j9af/ik9/5jNonDcXP/rZw6grKUDH0Jiw7q6/6TocPXwST7/yMNrHeuHJL8LUhjL4xoK4eOAiFl6vwmdyLgxhRuOVWH7lVZg6i+m8EbR29WBKeRViqbh4PVRPUYBfdmHYQiI8AXe+E3ZDps/vfUMj+MUjvxSp7fd+9jO8/MYbyDVDQkHoKzfR3YPOQwfhnF+JGdUzYDa7ETKZkdASdr4odRKj2ZaRpLLji0+kEBofw3vvfyC+gOtXrMU1q9ZgwuFE87FjGNn7AeKlZZizbgO2/v09rF+7DtX1DXj+2WeERfyvX/iiSH/TljiivQMYPn4aF/b8DQPpItnP2zQDs2fOkg5tytQ6XDh/Ho+/8SsMnmtGS9sgVt+4BgdeO4nEhB9rNq/Gwd0fYeWmxUhbAjjwWrOw9kZjfWg92IOrNs/H+y+pMIn6Eg/GB6MoWl6CxWunY+/WI+g+40PcHxU24YZrav4JAFwwsxEmT5TuR2g+cxGFlaUCAJ792xFczInj2vtWCuhod+WgcUaDyIavv3kjvvqJ76GksAwTkUlQ32HokmXRNpnGeDwAexKIjYzi9GP/Cfvi5Vi8+ROIm0wqITVugi8wLmm6A74h5Npz0VDbgDHfOex58imcMhXi3+//BFr6ejF/0WJM+MfR/c5riJaWoX7xQpEA22IpdI+cx9CrO1B4/bWoaJqKaNBIv7TaEKOZ/6nTEtRBMG/O9begqDQXYXsORsfUIIErkkPjo/C194rXH0sKUUSHEzh54qiAh3npNMb7OjE6pNiBg+EAqpHAsBEuUTlrPk61dWHZiqUYiI3DPxoST8G9R08LU3X9xnXiRWd3WFBfXoVUNILgxVZh3fTuP4rjo4NoumI+Fiy/SY7f0d6GvPwC8QPctWc3SssrsX/PHti8RTj20XZE0z0YNhgqC5fMQSg4iLxyN0oo384qsVAcZ462IR5MYXQkjImAFbd+bAHuXfUpnD91AXsOvYnN12ySYIbWc52SyFroceDf//2z+OtLr2A8AfzHd/4V9nRKfNII/Dst+TCZ6ZOiwCGy3sg4GxrxocSwu+AEg8AegZSBvh44PAUooMdb0oKt24/j5ZdexKOPfB2F3mK4qKCFG+HIsLofZA2laa5tQiLqFGkwi/ZwS9OTz+4wJKYxhENBjIzFUFRZJwBdf08HnvzrC6gqbsDmW29FMOCDM9cNp9Uq7C/6Is6bPU0G19x3AjnCBDvVfAxjo0EJlXjvg5Oom1KBT917o4Q+0TNvbDQAj5v+f2qQnU5FZP98T7HInznBJ/uRHoVebxEmkgocp0SExVg7U59Z7TIBHRoexPjYKKZMbczYQERicQH5yiqqMsxCAmw2exo+gxHsJKMozsESwTmylKwY8Y0hz50rTEFKrt1ut/ghjvh98Ljo+ZaLWEytvNNPU8u3890uGWyRtefxKAUC/+axyChkgnChJ18SlAvyPQKykCUyODiKkqICCk8zUl4CaLFIVBiOlH5TXl1SWixAJEFbDjDp70cmIn+DYykClDyGTqEkWMp9nW4nAsEg7Famy5nRM9CDqvISGfMRuCMbUT2sEyKzpr+jAvsSwirsvNgCtytXwGhK1lmGRsbEF45sRG5LRkBunleSXKPRmACK9BUk40n5AE7FuQttqCyuRiAeRB99PW1uHD1zAYs2KbYcAcBjh84KA3DqHJUumykGAEhXMi5oxg2PVLL6ejta8MovHkWqsBJf+eF/oNiUQMe5U5hbV4eu3rOoLi5BXq4XJUWFAnJt3fY2Fs6dh/LKGnR2tOCN3fvh95lw7+a7UVNbgpGuPjQaibWtx3ZjfDiI8umLJCX4qqvXSlBNllUVAlHVPsdGfPifJ36H/Xv3YPM9m7FqzRo88uMf4ZMP3oFoNITisnphHDJNl/+tKCxATd0CDOa6EUib4RsZxckdu/H0oz/AzEUrRVZbWEVWrhWJwLiw/Zj8yyRfBnyQnWbKsYvc+ImHHsbYQD8+//2vom7KLPWcp00S/sLitdvhi8VApmCBK09CQ1gYMhJKJsVrkMdmoX+lM9+LtNUEUzyNJG0hgkHZl5LzotISjAwO4b9/+C0smDYdH//RTwV0zZXAB+Uxx/uumXfZt5EgDVkFlCTLRNEyqcwQoMsA/sTQnUbonLwIQ8+kQiu0MiXL11mFKCi5mQoz4ISayZWURZKJq5IxpYkb/nzyNxlNOVbx0yb4ysKJLhd7+URosJ+ApgBPREPTFjWpy/KYzvj9GdI08TY0JMlKYqc8DTlGJdDAibQwxyQNNH4JAMjz15Jbno/4YREcMIA3AogM/uCElmNbxUxjHSlfQNahpHKaFJCl5ac8FoETzeTQYAtZOxxTa9kv60eD2pwXatYOv+eQL8O+NK5VA4CaQXTpQ5v1L5OSPXJSqphPykuRjBsegwEiOQ5HRjar9xS2pNE9yT4ih55kN8okniCQETig5ZkaEKGvnga8NLNQM4lYf5lJbtapyj3IoWehYtfpxFKCoDwWE8+5DcGwWJTJ7mHs2btfJMBTpk4Vb1jxUmMbMhhAGpDU9SQgjcGGE1kirSqzGG0aGMr2n5OE6VRSAEenLEgpYEdvIwCJ0bYIGEwYYZaUNbLNUgrK+tHewwQEtHeiCmLRIIDBBKZdljzPBImUB6T0GQRqDOYh5dVSv3x5iv268ijksyttzmpDPMJQglRG4nkJy87Yh+AqD8N2rRNuhQU4ERc/5/w8j4BP2QnQBBPlNwjCEMTib8WMlFKm5lKMbLAkuZ2WZPPvDAPRYF2SMcWxkCzGJuMZMFY1C8X+I5hEoJaMyGAwIEwyMhZHBoaRTE5g3DcuKffz5s5Dbr5aVOcilS5a/quOSAWGCjqRPstg9SqprGa10WKAKo0cJeM085lWklYWAVKNelV2p0aisRxfnbMeMylwe5IhKO1avEgnPUcJ8BKEVv2bgQllqSI1AEiAVQPROo1cAFOjsI7kGTXCi9gnCcBp/JZ+HrNtudiOWNjPiuelzB3IDld/s89gGRkbho1hm3n5iIbDEgo2yXSWJyAj0+ffNrs6LkErOabB6M3JccBsIvuXdWCcuCxYsJ9TbVgY4pn0b9afsdhHlSeBe7k+ArhJ8Y5kHejluWyKFttJtsxX9SlKksw6yV5wyFRi9h/ay1amg0xWVqxcDUQTeJZ1EwbRGoElWgKs269YKFiZ2pxAIhrDG2+8gVXL16O2sVqYm3pBTcOgum8UiToPLh65k76ipptuWZ92m/NRPqUW65ZtgLcwFxdbO+Hw2HHi6En8f7994hLPP1uuWZhe//61b6HjYit+99tfYZATAYdLmH9cPWyaOh1l9VVwmq3CAHC6LDAbE+PjZ0+Kb9eGtRtQlJuCN0dJBlh6JiYQQ65IhP1jAzh+/oJ8Tj+s5VfegONHjmBBYxO805RnC8EzFnoJ0ruOheEilOwybMRltYl0WEt442PjuHDyBNL5eZgxf4Fsy0ASFgJyFzrVhOuN55/BgkXzcGz/brQ192Lx3Bnib7fxzk14/jePyzYrN90ngB3Zil2d7TjdOoQbbr4GR97ZglPNrVh/7UbZjp9fd4VK43vz9S1YddX1mNpYjZ1bt6Kzsxs1BQUoaqjBrm0fCGuQ/16wfi1WrVgFUz4NtZXH3/9WNAOQ30Wpq9cBJYZnoN6HAKEuZOPpJF4dAqL3JRNwdCyI/f/YI+dIAHD9FWthz3WqEBKDAUgJcWC4E6/+7kkUFRfjqT/8BmG/H9ev24D8hmm4+9++LLJiAlSxmCEhuyxxWaeFyXkZK66UG7CIhyM7LDIWDQ9AuUf/SwhI5rq4+miw/fZu+Yt8vHjW8slqK1LeSEMD7Ti65yDifp/IaJli23L2CA7tOSEDc/oB3vuZT8oCelvbEbz01NNYuXAZbrvtFrjcBfjeL36NztFhXLl4CVrOn0RnMIZPbd6MI4c+xI8e/iWaL1zE4799FLmzJuD3D6PjcB+sfoh01epx4J4lV2PEfx5zGvNhrboCGzbegcICD7r6h/DR/j0SvHPm5AmsX7cRy1atlJciO3ICf0cOHxYWBgvZJbfddhu8Xi/8oShS8She+cuLOHHmKKbNnI9cpxOrbt4EbxrwXzyH1JmTqFqxWsIgrKakhESQ4cdjM7mWK4umVAx5Bss2kjDJ9yxkAZK9Qy+/ntFebLrqZly5fiMO7N+Dl5/7E9Yvm45U7hRhL/7347/BjbfeBpfHgbaWC7jh5ltQXN+A1MAQHIUJdO/+CO3vvijHXXLbxxEsMHw2HATGG5Aa7cZI92m88t8v4b3zB6Terr1rNQ7uPYlgYEKAv/1bDmPZxiak7WkcerdVPmNdn97ZAQJ4x862YeHyKsyc34QP3lMsw41XL8Lx5ouyzURvDNPml2DhghLY5tWJTHigfRTbXtyLK6+ZitoFdYiFc/HB2x8Ic3P9VQtxettxtPYGceNn1wgA6DHlYubySrz98gFcfcU6/ODzv4DbUaASr61x2GAVZhZDOcCkRJMJ7d1MHC2BtacfJ377GKrXXofijdepRN66UiBtR093P1w2s5L5shEm0jhzaDs+/Ns76C8tFXl22maB0+ORUI/el55D9S23w1njhRkOAeoubHkF7ecHsfbTn0FBXh4GfAF0EABxuDA+0o+qonzs/uvrmL5yAaqXzEeuJQ92kx1t/T0Yi3didMCH7sAJjI+GMbtuBRoqZsiEu66iDqNjftgpLbEC7vwCpBEDgmPiDUimYrRvHMGOLhAW1Emzbb3DqPLmYsqS5RgMjQAMxihxoWbqDKToGTaRhsVmEpZfvicX/e3N6Dl9FtYLvSiqr4K9ohSmmgZ4i+wIJ804dOw0iopK4DDb8NLrz0qIzb43d8JVFURhtQdNS+rhcOcgRGlhSE0I7W4F4F843Il3fqdCTcpn56G2oRSxeDG++bnbMa1sBXouHENX50U8/be98Hjt6Gg+jtULVuKOu27EOzu2YKCvD//2xW9LeuzhI2dw762rUdewGGZTSNJRbVYyASivjCHk96OQizlWK/xjPgyNDKO0wgW72QlTTq5I+cgr2bnvKN742zt46EdfEU9AEpMYxhGOjsFtdcLmcMNsjWDMbwYTV+vzbYib4ojHwhIoQaknATACRPEJD4LxNHJMI8JKIyNuyJ/Az3/+EyxbMQs333QHkIohkQ7DKmEh8UnQzmYTY/NRfxQfnTyLsZEBAf8GRuKoLirB8jULUVlejEDYjzyXB719nWhqqEVBQRFyUmFEEmF0dlAKXSUpxuHQKGwul5FCrwZ+BH2jsYiw98gWZGE6KufF0SiDRhQoZyFymUwhEPIh15mHUGxCgCsCDxxT5DF92WpFR3uXSFMLCgrRP9gn9VVQWCR+hn2Dg3DaLHDleYRxSOUBZdWhUFQm9p5cSmco7+FqaEy2oZSX7Lnh0VEB8cicIyDH9zBBRH4vrDg9mxXmwgTcTrYvrhJTpsPZrfJNzHXlwut2IxgKiRcWAWAWpj8TaOQ10yewIK8444tI8IJgJr9TdRaDx5svSdS8ptrKCmE+EhQiuMrrYz3Qt5G/RaYjZcHSbnJMMvFg2jM/p8SZi2pd3R0iZdYelExsJts0Tq9BY0X+Yns7yirL5Rr4GeuM3oRkajMxOZ6KCphGCbDF7kTS5c0wAAkAyjuY7L/sksUApK+YlqOODPvw6osvY8+rf8K0ldcJAJjv70fHyb2YPUMtQhSZc5FbWoaO/jZExhPoaDmHGUvmwGZ1oKQoHzuOnhEZ8A+//yNUV5chmgijxFOIZDiMV7e8joVL58NmLUQsnURlSTHsFgfG/KMooNQrnZJFuJHhYZw4shd7D50QhvDs5cswb/Y8PP7Ln+KeuzbhzJkusYXZfLsa37GcON2LxqZqmMunon08JCEmv/7Od+HrascXv/s9zNi4QRZzCQD2tDWLNFiXW+7djJq6OgH5Th3af4kUFzY70sEwWlsuYMfbb8kuC2bPRWtHB84fOYyr7rkTFeU14h1I38Ce5hZUTWuS54Ts1ZqKImERFhV4RRLIYJJXnnpK/AVZSquqZLvT29/Dff/2NWy442ZYHA4VJsKxJEEvAgYGO1KUFfRtNBhaBGAIuvE5JbNGZJ9kLRC8Mph0evJFqZP27OOxswE1/psTFIKGOoCAclhZFM6SSzvtdmHUCZhmMCW0NFeYZJx0MqgiC/hjH6slxmYr5Ys0iTemdZo9JF5t6qJFJqvDQwzGoZZAErgiyKYSFNUUSwV/KAmvYhEpWTALZc5SjwaLSi1yK9ZYBiA0WICclPJYmdAMLugn1KRSQEfKcSMBONweATsz5vlGkjEnfywEULLTgLkgxckxGVGSQksLCPbzSeUBKGnLZtZLWgAwttFMpgQBO06kdapkFtjH42jGo5r8WgUk4bHIaiFDUewuZEFMpR8TvNVejhLgkWHosU40aGWkq6ZS4pGm61IzCvm7lAHrBM9MMIhx/8Sfzwj6UK2YwOulEuDsFGBpe0Zb4/UfPXpCMQCbpgmblWwvgmoEAOkTyAUbOapxbxgUwKJDC7Jlv2T1WWx2w/IgO/jAqtJ9DQ9BXb/qHqp7pKWN/E39DGjPPHVdcgcy0l9+xzYkgDlZSAI+EWBVc6mMpNQ4ngSVGIX3Ssse5VoMvzpJhZbjMOHbgphhDcP+gPdSM/+ErWSwfhlsxHs5EY1k0o3pW8drpAeyI0+9S+S5SKYQDIbEe4+ee7QA4juX7z8NgnEs4PEWKKmygIKX2YRlMSs1IMX3HRfdFDCjZamTc+AcOxPKExnGptzPVBIX29oRHQvBUeDGhbYWLFy6RNJ6Beg0WLBKEmsAW5yfCkNaJS9nwocMtqz4Vxr+kEz6pVSXILmEaBhAK+uQc1zJM8hmwxmBGOrc2DdNBr2ohYgsj30J81HArLRRPm/su+IM/xCNf8bvMPu5JQuaMnpd5NyysIJsv0Fuw34kGzyaPDeItRAXWlTA0qTcNhu85PYECCWNOqyY+eI7KNYRlKsTklT+d4KVEVwV+Jd2acpzUzP5UukJkZTnOvJEiULglxJmOSdDektPQc5rE7QxoGeoIR9nyJFArsY7RBh9JqZmRxEIh+Fx52bYfBlZswDrRoqIpJYpkI7MP30rdL9+CQvUYDVKn2QElOgkYHnODf9IfifMUwLgfL60FNiQRUtdceEg6x6RMLPzvfewYPkSVFXVKLsAHYqSaTeTcnd9nzPWdZzz37f5nvTMOU1Yv+YaFBUW4Mipj/DwQ49gw5UbEIsmsX/vbhSXlYo0Tfv7XXvltVi3cSXOX+zE7/7wOHy9PkmCJThY7irDrffdjQVNM2F2OuE0m8VrKBIOYGBoFJ0trdi14zWMJ1NYtnAFrr7mJhQUFqK8ulIYg5HxXlzs6UNJvlp5HxoPChA5b+FcDI4Oo7NnXAZpM6fUZjwFCQgSiMuWDydjfuSVlCEwNCDS23wkhGlHiSsCEcy7YoPsw1CSjrNHMTrMczutkovtTiDPKZ/x79rqanSOj+D6O+/Gnleew8mjpzHrqhuwevVSCczoblZJpdXT5uLZXz0m7L8NazZmGIv0NiTz8Lk/PIX7P/Mgju3ajZ3/2IfGaZWAPV/Axu1b3sDNn/wiwh2tKPW4sPz+B4T9l10uAfKMRGCCd8HRfqRD6vp4rV431XIFyMlTD7fbocBReYjTbCTqASU7j0xBST2ml5TdgaDPnwEAyUak3LmyqRF2m1sxDAxfq5gvhK2vv4zk8Ahef/t99F88JcyQmcsX4d4Hv4SyygpJA84uOl1ZhZRYkGeQ9CJCsyWKrzpWiYrnv43v+bPZqwzcxhlPgPsxMVj7BfLzkZ4B9DW3Yu/f38ayFcuEsdHT04u5c+diKDKMyrKZiPuHcGDvDgnqWLZkLrovKDnhUF8nzrUdxz033YX39n2Akyfa8OH772HTrdejdsEsrJ2zDOc7zqG9K4jnt7yO6XXV2HzPA+jv68GunTvw9e/8AL/445PwJf6BaDCEkjw3RnwmtB1qlSCLHJsHRUVp5Jc6sPqexVhRdTPKihvh9/lQXliNPfv+gWPHT+H22zZlwD+CbwPdPfjbltfEC/DOTbdh+z8+wKGTh/HbR38DjzcvAxJG/H50DfYg1+FGYXE+zMNBtO7ahsjgMBZsugWFdY2A3QzEUsL+Y+iELgT/cuIQGf1Q/wBKysuQsjkRoCfSUA/++vxfZdNV6zagqrRUUmRffOQhdA22iIT3muuuhtvpRN/gKCJII89hR0lJHmIx9aIqcNgx3NUqib/l1jjc86/B1CWrYDI5EDXHMeb3yTl37t6DD7e+h+KZTXjitbfRHmrFnXcvReeAD/FwGDULm3Bo2xHMXtYAR74Vh99rFqmvrz8ijL8pi5sELNx0zyo4yi34+6uHkYykMG/5XHy48wgsyTz0t3WioMqDq1cYDEtLAYIjoyI3Ztpw8YIa8Wvcva1Fzn3ttU0482EzLnaM4oY7r8HBgx8JADhn4zSRA6+7Yj3+7ebvocBF5pMJJoNuPzY8rp4/r/LsC5sm4LSnMHHsHE4883vU3X4nSpdeIZNDqiVymDrLcQATIS0O+MJ+mKwmdL79LlqGe9E/EcKnHvwM3AVVGAsEEepulZTf6nvugLMoH5GYGQ5TGhfffRm5jhJUX3srnKYUIrEJRHIs+Oij/XCmczDefBbFpUVYvH4NgkzGc9NYmemsPdiy9/c4eFgxKP3pIEJDAaxZuRJ3LduEupJZEubxhvH9LXfehvraegz29SA3mUJd7RSkUiGc6z4nL9Hju1tEtlfqypPzZzNjYOkAACAASURBVBJwOK48RuuKGlA6axaCuUAwkkDdrHlwGTPPkWRaZL8j7W048frbGBj3oyzfg3m33ojCgkLEtGVB+3kc2ncEC2bPw7HTJ9By+gymXO9E/+iIJLWmI8DZc23Id7pgy7WipLoYfp8fW5/8SM5h/sp5EiLy4Qfncf+dN+GWpVeiubMLv/rtszhy+BAa66fC5xvH3KZ6LF7chIGeYaxdtwLzly/Bs088h9P9vdiwaAYSOWVYvWYpLp5tk+PmFVpRXKakx7lMgs8zIR5IwxfzwWv3YnhsEMUFpfLfPI8NZ/adxWvbnsW/fe1byHV54HTYBFipqyhCSXGpsLRcuXF09ZpwuqMP6xfMlwTWVNInEzmX24N4NIQ8b6GkG/vHxhEKJVBRXYRYMCpBE7/+1auYOnsm7rxpg0wQe/t74DUCOjz5LgEDh309yHcW4lRrD/bs/RDXXX01nnlaLaZw39VLF+DsueN4f/ff8eB9n0NFXQPyrTaRiyaiPgH2TGY77LkOOR7N2U81n0FTw1SkUzFJrx0PhxD1j6OqkuEaIVkl9uR7BJQjwEB2HCcx9AEcGRlCOhWFt6gCNot6l1DKOzQ6JMm6phyzMdC3CCgX9Ifh9brkWGRhqNTdoPiYsSjZpdj0iw9jOOAXFjxZg/Q9ZJ1UV9fBTX+vNBk49AqzyneePCcIUnm8uXC5coUNFwyOifRWpPAeB3LE7oKSVhXaoIFBAh++0VEJ7WiktIzvqZExJbk1GEvGfECYe/Qd5CBycHQQ9bWNMKXpd2aVOlEekpy8qUkOwVBKqlnoKyksSLMDidQIcsxF4v9YUVYmDMPenn7UVlcJC9Fsz4HXlStydKY9j/jGYUlHUVhSJmA1wUQNWpcUFaOjoxMzZs8UADASnYB/zC8h2WQCnrvYhajDg9oZszFidiAcjeLshwfhLa9AI/2dDV9ALf/luXIyRyYLolGp1/e3v49tf/wDCvLt+NqPHsaUpjocfe9drFhYh/6BHsyZNlMA1TmzZgFpG06dPYZ42Iya2kL5vLFmJgbjMfzgR7/EJz/xKVx3zVWwONKIhqLoHuoSn8DmM81YsHIdbM4kzp/oxOy5s3D65BnMmDZV5MAEWunH2NXbh50fvIMH7vs0qhsa0Nk/gv/65c/xpc/eJQDgQNcJ3Hj9tbC6nejpTwr498H7e7Hw6usQsNixa/d+kfFOnTsTX/7ZI3AXFImcdXRgUAA4AnWrN92Bt3/7qEh9b3jg4xL6RfZf5/mjIsWds3IV6O9ESfDWZ5+VIJHp627A3i1/FWDRW1MvLEFvaa0w+rZv2SrgacmUBRLk9/c3/4qL7RfwzUcfQUPTbJw6ehpbn/qdfHbXl78llhDP/fhbGBweEMCVgStFNZUSIIJgCLZcN2CxidxIh2Doib8eM6SMhEHxbSLzlpMUI5iD23BSrQAslb6rk3iVvFUN7kT+bzBMONULhvwC6PL5oYXARCIlNgf06eNnIoXmpDpbmmiwBgmU2GwW+R35fQmuoLcegTqrnIOSiWlmzeQkmsAhR5/0tMuW/pIFqP39CEZptsZkHUyyFvW1aK8rbiMyZ2Ncq/dR163GXpollM2qmeAY+/JoTWNn1idlrmT1aSacBkUJ0GuwlvuTSciiJckEGNW2yuNLS7XVNkwTjSPN+8jEck7M00w2JeOEHlwJAQv5+5T6sugQBJlwU24nCb4mAZN0UjDPldJY6Z/oKx+OCKBFNo1m4mSHWKi+nyog9b1W9ajkXTVRl3rVsncyA426mdBBLgYAqDzp1LfaW0yDbbqeOGHW0m4tAc535GPGPGVBRZBEt2F9vzLM1KzQDGlTZiUllO2MuUsqqdiSLAQLFNNrEsBRpAaDNcfnyGB8SRAI3ydGEAnvmaIHTXrkkW2nGaDq3CYlx7pujUY2KT8WNVjWvNJ4RsV/kSA8fT3TJkkZJUjJNqLl3vTcU3JafY1GErFR/+JVZ7MLK471QPBO15kOFVIs3slr4TbHDh3F1KYmFJYUZZ4HBkWxhPzjsqAn9RejvYhKANYJs9lwoADR9Cy00r6Cnrt2AwxVKauXs7RMVo5RYnI+DAbRPpEE52ITEWEiMjAhAyzSk1HCWVTfRtBVA7UEqCUl+7IAG94fMtxYNPCiGXvZwRW6/WQR+YxaVQxnYa9ScmuhTYAKz8o8CwZLUx1jUiZMVqAwAWMMwGFoiUrV1oXHuNT7T/tk2jLAu+JQT4Jx7Lszv5HBJP85AEXYrMxcyZpjqrarwoCy03/JMpVAEC4KCCphtLkssJfAMqWyGrQTdioXSRiaIbJl9kFGwjdbIK9dwLWsgBxZDGAwFBc51AOa5sKmga/qvlgBgmb1nVFZ/LfUr7E4JH20AcRqe4ZEise2QX3HaZ36bd43RpEQxOS4kixGDaTKvTRCObItNrhwRvsLFqkfQwJN1rIcWxieKezc9h7mzl+K6vpKAf8I+hO4N043E4iUkVkb7GI5L/Zvf/yf36fnL12E8opKxEMR7Ni+HU/88Td48J4HcbanBzvf3YovfPpfMGXGDAHyxkZHM9LdQx8dw2tvviXsLxbKQJvqa/Ht730Ly5augdNGPbWDWqVMo6PvTUfrWbz77nbsO7IX5ZV1mDdnHnr6ukQ+SvPmxvqZyMu1wJlfCYfZJD6CLE56KIXjOH3uHIZGRnGxrRm+QFhYaHm5VqRCTGCMwVtYjEgqjgJvmWxjKS5CXjoh/3725VflWHOmTUVXfzsWrFwrUt3hQ7vhj8awZONyHN13EutXLcfWLW+ipKQIU5rUoH3W2isQ6u5EX/8ADh48gFs23YLj3d3CTCT4t+/9rWg7eRZf+f63UTtnHjwul4R9mMIJbH32GRxracGmjRvx1LNPIsfuUSzBQAS79h2Q89n0pS/B6g/AWpAPb/Gl0rVs8Ix/k4VnsTuEiffhoTPoOnwAXWNjqK2tRnSsH5XlDcJYdOQVwZJLeq1NwDtJBNbegIm4AIBaJszgDr64A74xAU4JkB55awuu+eLXUd1QATuBUTaaZALmUAT7DuyTaydwemD7bpSVF2PdldfjmiuvEB9A6TjcTgEYLwczc42XWSAro0N792WSf7mazMGGSa10iRH0ZSXMAQVlOwNDwu5jai+Zf6/+5S/CiKHn2PzpU9A91od8KMYowbpgOoGHf/wTdLa04+UXn0dFtaJ6FxeWoLaqAm9v3YM5DfU4dbFdvquur0dFZf3/o+u749uq7vYfWcuSbEnee9tx4jiJM8mATAIJIYwWKBCgtNACpb+2v5a+XfSle29oKZS9yggJO4FMVvZObMeJ996yLFl7/D7P994ri77v7+QPO7J01znn6n6f8wz4JiLCetNCLryucUnkZVu2YaH8HJxsQ7xtAMNtXsxeXAxbZS4OtVxA39EgcmY5sOz6UuTmOySBNjZkxFCzSbzEMm0ZuHTdWpSXlcjKE8ewJu09cuoEfvfrn2Du3AZcPNeKqYAXDYsaYLWkI+wLQmdWkl2VO0Ycwd5WnN67B43NF3ChfwDf+dXPBaAhADjFJFeDTsIaDFYTDAaLPLyRCk1DpalRNwxpZlm9HHVNYMc7OyXNm42Mvgm3Gy899nfY3BNYcs1mpOcVIydDHa/RABxZ+fLeeDSI4pwiuHw+jB/+SGS/bEtu+xZieeVIz86AZ9SFtGyrSGN7zp/D0P59yK7Oha5yKQ6cPI4znUdRfqkZ/inlHsPGhN50qxMpFmCiz4WmD88gN56G7NWVsGdmoH/ChSy7HrpUYHjQjRQyRwwOdHT3ovOsAurNqq1BfqniC8QW9poRGR+D3qmTxFmyAEcmlM9yW92nuuR9NQvmoHe8B+FJMyrKc+X3tSXrsHTJ1Rgf8qCmYpaAgFw5dncNSGKu2ZKBrvYulFTXwK7zouvIEXRt24ra++9CVuVyYVpauMoPHcx6g6wMH79wBicOnRCad7zpDCqWr8Z51yi+euetiBmtMi6GW47DcLoFVV+6Df6UFElznptfirOvvYiGteuQNn9p4vw4luj5qXO5sGfHG1i2br0yHgB0uIYFtGVozUtH/ori/GJUZBZhMiWI5qPHgDYPcjKdyCmdj8Zz/ZhV7ESK0ypz4rprb5dt6ExxZBjSEDIG4PF7BVAMBiIwpkZgi5nQPTCAdPr4OdLRdPAQ2s41CahXnOnAYLYFjrgVw+MTyJhRCKfTgfKKBUjxT6CnswUl6TkYaTwPt2sUveNuFFfY4cjIxxiLwXE/zIVZ8IT1OHG+C17DcbiDYfH5o8w3OycN1eVlaO3sEhCwdlYJxj3KPWOkV/EJ7OgaQ3V5Ob66/i6cbu7Ctm1vCwCY5czB2MQI5tbOwWWLZslnuscn8OUtN6Kzp1f8AnsHXegaPI/6+mWomV2H4EA/Dp7vgM2eDWcqmdIuFOdnyGeb+l2om1GP3lYl7XPpwsW4/KpL8MmBE3j2xacwZ3YJOs8O4ZIrGnDV2muQk5mN3R8fwYfvb0VR8WzxXssomYnzp86id3wANaVmtJ46jwWXrEJJuhEr1q2HwZKGN3fsw/HTzVi7chn07iBmzK3GC/9+VbwN51+2DMXFmbJqevZEI44ea8F1N92EvCy9JB3rdGG8vesYHA4nlq1YiEd+/4gcqwYAMgzlxOEPcfOtd2FgzC0eiZWFDlzoOIe6ygpZ5d57sBFV5co9gCzCKy+/HB6PFwUFhcJKjMhKflSYhzaHOgejBgEDCPBN+QLCTLJnqIVK3Iw0q/MzacERFqmqPx3lvr4g7Su8yCkoTIBtxUXFwibg9tiyczLkQZpSS4KOXPH1TfnhyFD6Rxr9clQPRD6OMuG3s7cLM2fUwmI2on9wCBazFakWBYggGEjWAltbRw9KSkpgT7OC3oL0+yNzz5lux4THpcg+VR/IdEe6fI6gHEFPNq7gayEe3BfBAz6gT3q9EgZjT3eKFJz/1+ttsKnek/xsOKKMaXo80YPSmOKHIdUu19pgVphILO54TiNjI8JEJGCg+E2mJayfhsYGkJdVIMfR2tICZ06eBKwwQITlKWXvxpRUYf8xNOTUyZMorVsgDMBhk2IRw8wjAoAJCbAGAPKPplSEKMuZZPiYBfFACGc+PoDHHv49op4gbrv9Vlx+1WYg5kXMOwQ7F6y4Tfe4eBIPjrpQVFWCkQEXquvq0d/ZjZNnz6CyoBLmvDw8/exWXLVxEzZdtR5k5wwMduPEvj1wWK1wRQ1YtFx5LklNYwK88jzDZ6CwKk/vaG9G36Bia1A3o0ZAwWeefAzn27vws588IMEjKYExlBTlwSsJihZ4JlOw9/hxzKqqxVSKDi/841EcOvQR7vzOz3DZxsthcGTKWL94tlHktvYU4JLN18PlCWPNppUoLKvBR3v2Yuvv/iCg4d0//5X4Tn20Ywe2P/qwvP/G7z2I7LwC/OMnv8BI+yls/tK9wu5jI0i48++/w2QMAu6lp5nw+A9/jPwSK773kz8imJUv4OKFgztx6Q134da77xQA+/n//r54FJL9d8kmxfrkYqPy/ThXEp1NCNM3LBiDwcz0QG3BUCmLEhKvuNTZ0hJG/CJLU9hlGjNOk3VqUl8Z8xqDSpW8kh3CRG2C0l7flGyPc4DFjQRPqEEgmsRVUoA1DzF6/qUaEwm/LAIJHJKZQvkvC7IwA4tUGbKWICzFZ5IXoMYUkbFhNEixxmKf+7Ekef8phvhKoALPSfPJ4jxLtVhl/hKUYkFGia/GIGR1JoBBUgiGVlRrwKjGkNRAVOXqKk2M95MjbrWLr6FOwuhTngXFl0xko6mf+YwASiqYJIvtatGawAfEYN8MnSQDKww3KZD5fKJ+VkvtlBRSsi9VOTULbO6XgB+LYbJcCHjSq1DSgCmDlGKaUubkoAfVl5AgFfdDLy3u00DPxNSEd5gGeGreiQmQ+T8CFfkBYUPFFcCN3qz0RiP4wHOmLJVQljnVIsBcOBDE0WPHhQFYVVmVAMqErWk0yGfZn9yWsAMp0ZYCnhJczXJoukYhcKMBdASmpuV4CsNJjk3GAiWySso7gTKO04TvejwijEeFTUn5qlF4URoop8wlBZjVGFraONHAKJGPs/+EyUYGuPJ9wD6nt55BlVfyNYK/XAPQGHjae7VtkoWlSX81MEQDs5PHaDxOAkdcgkBI9qCHoZJArBI8oLB1lZuG4n3J89BCTpTzoQedQeY9AR/KlTWmqASA6BRZuEiu1euf7I2XfH+ReaMFymi+l2T+hpmcSudU9XvG44XebERXexuKykphs9k/I7/XGLpy2ALkKqnaHJP0zdPS2pP7YMo3pfrzKfdPfo7PGMneicnTOZnlyO9hkRwrH1SEsQRo9cp+lRRthTUnoUD0INaYM6o9Avlu5NZxDDFlnM9EWpOUa5mDybX1tCRdU+qJmVeCTZmUMM8gIXqyqrJSCURSbRcEYGIaOVLEPizBalNBRU0yHQjSH3Y6EVjz5uPznZy2ygLU2H98TXzwAnzmc0NnNsv9gp6MMn9SjMo4Yr9ogBdZ2vQDVLKkFB8/BodonntxxfOPEmC2/18QiPSZjFV16KrnohzTtO0YyUwmgs4a6KqOZQkziYaQkugDheU4LS1Wg7yCIZgo9Rffw0AiwCY5cIT7eHP7dvEALCxTMjS0JoAfMRNtAUSVlX9mYYD9093RG9cxnTIcxIhrCq7RXuzd+zEWNMwXsCwamsKdt31RQkKYLEfD4YLqYoSm/Nj/8T68se1dSQXWqw/ZW+76Eu77yteQlZ0p8g4tKCNFMkUVir3bE8JUKIALFy7g2MmDOLL/ADzRKBYvWginyYyJUFB+5paUQWdWpVsXW+XhmWnFOmu6AHse1zCqq8rRfO4iNm64AmcaG5GXlY721jYU5ZVgKg7MmlGNw8ePoaK2Uhghpy60CWDY1ngSXo8XhXn5MFqYNFiCWfUz0HzuAjrb27Hhus9j5xuvYyoSx+wZVZg5d76AWrHhPumYt3buwKoVqwUMvNDWDI/OIJJhjdG34qprkO5UWIxszSebJWGXXoGUDGvsQgaMnD1+WpiBlP36KGUw6yXEQ2sa+Mf/E/QTlDwSQiycAkvYjwvNR/CHX/4R69ZcgfnL5+DdbW/h1JmD+NFPfo3xSLrsd+WGVaI5l22QYpo0WPmaJPOSxh+IIh6Ywo6tL8sxulrPI6N6Jr7wpS8jiyEoBOVU9uHIxXa8/vxzcKZb8fK2ZxDyxrBm9RUoXzAPG6+7CXbVD4D+YhoASMaiNRpFGmm46Q6M8UZoSBHWHyXALNC0+GoeF+9lQr1NbkmJvwT+MDaM402HcbSxFyVmPTZdvV4kvIeOHBWfvxtuuQVDA904dvSEpOky3KOypAQP/uIhXDjXij3vv4+5c2ehtjQXPaNDOHmmC+cam7Fq5Tw0t/Xg3X1voqagXhIoWcjxszd/8U5ZtX/m8X+BqcHpDOpYV4KZi2eiac85XNzVggl7BBVL8zHLlinBH6P6GBasbIDTmY7eU/3wBiexYNZ8HNrWgdnzZ+Ou276oBHCwYNLr0Nc1gKeeeBTPvfIKvnnv13D9zdfCYFQKZjOT7QxmhCJBkWX2DXYAKTZY2I/RANr370OLP4RPDh1Aeslc/O7H30JhlgPuYEQ8BDOsVmFwMJ2UAJSAf+IrpkiB2Si7e/P1d3H06Ie4atPnUVVaDF84iiefeATm/mEB5NfeegeC/knUzJ0L17AbBbmZCCAqMjGP24XcdCuO7dgN74ldiGbnoWbmClSt2YCLo50oLS6EWZcGu9+NrnPH8enBk5h/+RqU1FZjjH6UwQje3v8+akpT0Bq78JkhEOCD0bgXvmYl3MBSUSLgHxuTeg0mZdXNFLJj0huD2eoVQJAtrprGawAhX7OlM6TBhtFBD/RtPQhXZAj4V1yQIanCo529iI6Nw1JbD4TckhJsp8kigxUyLsPihssQ8EQkSZrXkDJeQ4hzOCQMvL7hCeRmOWHxuyUAxHq8CZf+9s/InFEDHw3wRyZhdZhhszrg9wbw7/dfQEl6BVytZ3Fgz0cCtA6PeXD33XeKDEjA4ZPH0d90WnwE6e035Y9AP+nBwZdfxLKbt2AMemTTO8xiQk9XL/oYcjDYjcnGJsy76hrklBQi32oVAHBoaBhPP/UkUhcrfZ8WA/wdPZKircuwYfRUD0y5lchOzUXTgQtwBgaxrmElFtyyBUXllbA6rLDqzfC63BDzSYJlvf0CNhlS7IiH40gxkmXYg0P79mAo7BKvw69+7kaR+358+gRS0w3Csruxbh4c5XmIFOXArHciLS2O9otdAlaVRCPIqqnE2MV2dPR1oqJI+eIjSzC7shy7T72FvIICxAstOHO+RenwYAyFMxWAuqy0AFELYEsxoOnYiCQDU+bY29aH+6+8W97z/Nb30NXWiaK8fJxpOYvbNl+BL3xpC8YHXfjjL3+Oex/8DhbWzMKrW1+TPm+80CGfu+u+2xELxNDjmsTT/3oO37z5BvRPTCKMCTQ0zMHvf/4HXH7L7bAb4tj2/Av46W/+W1jTr7y5Q/5/99dux7Y3PhXA8Pvfuw9b39kPz8SISHy3vbQd6zdfKfthOAkBw89t2izJxJ4hN777wHdhTHXgjW075D08JgKTX9zyZVx+2RI8+JO/YPXqebh6oyLJfOeDRrQ2NuPg2XZ8/Z4t2LB6GSzmKLq72/H7x97G+kvr0DC7Co8/+ba8v3pmKS5fvQZDA6PYu+9TuBlklOrAwaMnsWxOpUikyV7k/rXrQYD//ttvwoK5s5V+oM3H2BByM9METOP3dH5hPuwOJSxC82iizYE/6ENubpbIUilPDYfjApbRq44PhmS7jbvdwqLj75S3EszKdDhAcJByIwaRsIXCLvneshisIjsaGhtDXlaWeB7ycxaTVQAGMv34eUp9GVBSUFgkjBa3x420NJuAfZTa0jOKx83W09cNszlNQgb6+odQVJiXAADp80dAkX6QWpowDalb2tql38lkG/O4kZORLmwPshUnJ7woKikR1h8Zkrw2GgsmGnMiHnclwlr4PcmkZSYa01fSkZEpjFEupPUMdiM/t0C8EIdd4xI2wvRl96QrISlu62hDYX6R+BwyNIby4BHXKCpKKiUJeXxiSBiR9IMcnfAg28kQGx36x8YRC/jgi/iQn5OPQbcHjf0u1K/cINdkfMKNQ58elZCqqtoaWQHXPH21ccDFIbYpTwAvPfGMhFAwhfaGm29CDmI4vH8n1qxZjtEhzvFMZGfnwxCB9AXBu+HhUdizMxEN+/HJJ4dRUlGNGTMvwRMvvogZM6qwYcMVSNWlYMIzgdamduiOf4zMDVegoEIJziL4F9JYOmpw0+hoH9588Wm09wbw7W9+U1i427dtR3vzQdx+xz1wWoyYNacM9rQ0TAWj8Hu9sKSlSRiJwVqC115+Bh3DHjSfOChMvId+8j1YCssQSlGAtWBgEn19E9j5nAKq3/yl+7FkvSIl5jU4/ObrAsbxNQJ0lBFrYN/GL2wRKTABxHRnAb72kwdhz8oS9h9Tg1vPNgubcN2m6xNS6muuuRFr77hbfAqZ8stGRiC9BZvONOH5P/8ZWcYY7v3l72FmanzjRZEaU5ZcWTcLKTFIQnNykjCTJSlDYiOzhIzBVL1pGgFMzHSFBvWfKbYCNhGITvK202Se/KjIvQx6BTDy+RWpMBkSKpuC79ESm1nwMgGXASNCNFClxWYCHGTAUd6qyd/EUkBhSbGJjx6lilpyJeVZMSZGB6VGEeaf2jR5p3IuSuCCsBpVXyvtNU2mSpBIAz2TbWt4nhoISFZwomkeegxoUX0ANdYg90UwlMwPbVt8j+bdpSUJf+ayq4xDwp5s3K8p6XzEZ43KH0oHGbiQZHTFkk3CBhkiqNcn2H4sPBV5IcErJZk1ce3IklPl0tyfBqBqnocMftF8CAX8Y6mRQmmyUvwyfMLv9ysJwzHFm5wLqMIEFLaLcq24bzKgGDZF8FmT33EbWvGtSD6V5w9hBKnBLeLnGGNwjRq4QpZQXEnM5v2cbDqPbwonjx2HMADn1SZkvwT7NDIS+4NDkQBdcoiAzIck+pYi0wQCZEzJsSjJwxoLTcs3SAbMuR9FdvlZyye5ztwvwQuVURuPKYAZ+4ILOWaTXp6XhVkkCd6KDJhNY6kpycBJ0lH5ux5WW6oS9qJebw2IY+Ipv2t15C8ZGdZCKWkUwUAw0RfTY1gBw7Q5EAz4FOsJdSyRfcvxwPcQF2D9qUmatcRtAjQKqEYOISXpAaSSdMJtSFAC5fxk8kWFqEJ2niYxFSCWwUKqdFJLhRZwkvujfYEoOFVGqCTSpijAmDovSWwYautHXlUhTh49hvr6OuTkFiQASu1ck1l0sl32iTxnEExkCAnlnArAJ4CdLNCFoeP9Q/WflMOIKX6i/6lq5vXQSeiJaoOg7ljzB+SzyvT9aXqscwFRCaFTxrrG+pIxlSwDJuisyvr5N4Nap8v9N4mtqi1KCEDIQBbV7kC7N8nijJpMLPOTvqh6nfjHajU7x6YmC9bmB4+LgDrxiITfYZKvIJ93uC8NTNS8/LSfAqxHFNZgMMyFFwbG0NZVAfSEWRlTFkMJrtPfL/kmF2FwbEoKUsVL87NzzeOdwtSUD/l5OYpPqBp2w9+J+2jIH5nk4gWrkqnEky+ugnl0gCHWzntMEnQhYzvpRk1wO7kRINVe06wz5L6iBZCQ0Sr3GYVZH1IlwEwBzs7LhyXVIn6kGqgpfWKkdF71TVRvOvTA5L1Lgk7aL7TFKWVoPHka2954E+6xfsxbvBy1VdV45NG/o72rE3Pr62XHh84cRFVhDW7fciPI/mNzZNlxYP9HuNDZi3Qd8JOf/wYbr70caTozYhQCpaq05UAA3nhQXh/zqBW4evanm07h5Weflf+tWrEGc+vrkJVjxtiQwjpKTc/FyPAQ+obHEZqaQudgnwSGxFMmMbd6DrKycyRduLDUAVe/Fz0Xj8CaUYGKnCzkzSzH6vjpfwAAIABJREFU+2/vQ1XDPDhsmXhj+zYU5BVh2DWBYx9+kJCXzV+2AtdetRlvbX0VkxYT5tTUCcB46SWXygM0C+4FcxfgwwOHcePmDTj06UHMrqvDiGdK2IhVSxeIDDdsT5dAEn26wjZjE5PvKR8iqudRwO+S10PqCjR/J1iYrjLskgcFAbOYyqBMMaaI+brWIr44gv4J7Hz6SZHhfvs3v0FmVjae/tsfgaAbd3zjAZEEUw49q6JKjP7JHGTjthj4YTCnIkLPpXQrUq1pAgDqAgGca2ySAJNIcBK2FB1u/No3sHTduunE4Ugcnp5e/OVvfxXfwp27XhUp+MwFi9AwZwHmNzSI12L9kqW8dcj+eFNsamzBwbdeRElROZZffxMy6IkW9CGs+jnyZqM8HNCLSJmcLCCmpiZlNYbqJ0qHe6cmsX/XPpw6dgyZwXE4i2uE6VdeUIa62XWSonv6xHH8/g9/weXr18l2tr/7PsZH+nH9DTdKyMdVG6/Aju3vwuqMYWFFDWyFDsTdKXj2lTdwsaNTPrd1m8IYJbBz/vwFCfz42nd/gKGpKJ75x8O4eKFJwD9MTKJmXS50ToswpjpHAgj1+bCuMhtnonHULMhC7rIypd9HTRgbH4WDkpexcSxsuF3CQ/KzMmCk8XCQUexB7Hn/Pfyf7/4ANTPq8Ktf/gyNzU1ou9gMXyCC2uoqVNfNwcDYJN575WlJ5T3feBoIjOCujTcCRYV4/c0dkv7J873yiisx2HkRrW09cLnGsHhRA9at2yhpsnw600x2JWmQD99+D04dO4Vt29+SY2ZYSk1tFd566XW4m85CN9aBq374B5Hdp9stsqqRZs2Aw+7EwAhTOR0Y6etDurcfR55T5vaSO74IXdl8ZFmcmIyPCjOsq2MIoQvNcHdeRNXqdYgVF8CaboPNYhBJ65kzp8Sj0VPSjUB0UliTbGT+EaCCPgOIuhJhHpK7EfMlQD4m/DafUvyoZjXMEmCQ25gYieH0uVPi0cg2Z80cVJQWY+TwWRw70ot4gV4CXGbNLxM23AvPv4H4gAEmMi6dyvxdsWkxjPYgrqy6FWtWXCdJvnpDGgI0yaakmj6LoSCisZAArWzuvi7s//P3kVOQiZV3P4RIllOSgw9+ega1dTOQlZWHWGASr+x4DRG3Fx0fnURPPI6r1q7BSHcP7rznXpEU+3URjH+yC4NdPZi16RaYMkyIR3RoP38BIx+8hdVfuhtdvriwLAkA0o+OANzxTz+Bvb8VhcsuRWZJMdJ1JkxEdRKs8dK+x5FRZEbLnrPIiAPZFdkoXlMhwGlwIiYy6AL7PJTWpOHE2XbMMNVhXmUmet1eLFmyBjXz6iU8JCs9TYKaKB3PcWQi4IsgFg4h2+5ER3cHtr/7Hjpbz8FZmIvbb7kdbtcU9u3ei9wMPVr5AJZlFNCrqjI/EUJBYLC4qFqSpVesuRLzZ1ZjoP8i0iwGpHmBoG8MY6e78V7PbrT3u1HdMBOnRzqRV1KEifEAghEXrM4MVFdnIytXYf4cPtAD34QLcxfVYOe2A7jny1/DoplzcP7QeTz9yCOYMioA0oYVC3D7Pbeh70IHHvjpg/i/996FBQ2LsXv/PgkKOddzFk5jMX7/828K6+h4tw+P/u1H+M49d2FGjcIK9rr78Z2f/wJfve0BCcYikPjTX30H5eV1ePOdd3Di7AHce/tX8egL78FhAO6994v45zNvYGbDHMwudeCvf3sBq9ctx2WLZ6ClI4B//usZ/PTH38Ann+wTEPCn3/0ZOvv78ND3f4Yvff3rcLsncOLULjxw37dgs9vx09/+DJvW3YBVV2yEe2QQ3/vBr4TBWV3uwLrVmwWo1UWnhLX2jV8+jKU1c7Fp85X4/cM/EECVASIrlq5AcWGBAJbsJx4bgc66WZX4r6/fj+GBTjzy999h1ZU3IDARRmNXK266dg0WzZsvhR1l2cODwyIZzspKx9Bgv/j7OZx2SfwdGxtHaeksxKE8H/im3OgZ6EFBXgEc9hzFz0YWhWjiH4Vrwi1SYDbKgQkE8ifDNdjIrIuEgyK3JRhI5Yew6owsFGJSRMd1RmHcsg0TnMzNk9+5LWEZplDaFkZ3VxfS7emyP75OiS79cwjUMNGX4CO/P/n+UNCH3sFBFHMxh+D0cD+ys7KEaaiAlb6E9yJTmy22XPi8HjmmUGBKFjrp/0f2GYFGSpVHPQPIzlCYgnEiSiJP02NgaBhkOpIFwWOinJltYnJcjpXsP7fLLedMf8WBoSEEwyGUF5cI6MhrRbCVEm36UhLIDAQi6O0fQH42jVPoJRQQFmBPTw/MRjt6+3pRN7sWfSNDaDp7EvMb1sBvTsVwWr7Ifynx7mhWwPeFq1bKT36HE1wxkUFjS0dcDW+hb9jg2AT6u9skVIOhGJ2f7kZFbh4Meg/qZtZKom5ebinGXIMC9HR3D6O7s1m8P5csXoS21mbkls1FhrMIL27bisKcHAnucJL1NzyADz/5FPMiU3CuvgJFs2pBoM+qS0d7W7uAvK6JPtQV5+Hk8TP44MMdSDPbMGvxWvzzxb8gOubD/d/4Iex5OTj8ziuYs3QxVi6aj1GvD5Oj4xLGFQpGJR347V3v4Kl/Pi/nS4Yepb0MBiLzj2Ab/fnuvPtunDh7LpH0e92WOxBKNeOxX/xGpMEE9piA/N6bb4kkWp9uxtd++juUFuTjzScfw74d24TFR6DU5fOInyA9/CgJ1kBBsv06jh0SMLGkvgxvv/KOvKdi0VKR+vJzJ/btxq43t2PZJStw+Z13y/U/ffgU5l3SgPlLloqnkxR8LB7JVlILQ836MkpprV4pUhMy1jCzDKcLKgn/0LGQUxhvBKL84aAsNguoohaN8osKVGmvcd8MqtCCMPhcyKJK8xNjYU8QS4CCEAEJyqtoWD8NfAhgpj4vJ2TBaiIu574W4EEbBQ2gCjIN1UA28jRLRmPH8dg0EFBjofGyaBbdArjFaSQflQRVSSlmMUvsUSSV3A8lsiaR5Pn8U3IdCD5xe0oAigL4sWmMLs0bkIxBNiZLKuCq8v5pppeSgMo7gAYMKscZFt8yXUpcKay1hF72RyAEo0kB+iTYg0Cheg/5T4CLJyrgoJjY68RuQOZ2EgDIbSezGTXQkiCpBggStCIQQu8vgiW8fwbDTKBXpXNcMFDPlaFoBOjMJvq1KkxDSsI11qcwxTQQl6CueCJqI2pakquxCZU+VMaogHnqIgABiWQJcGV9tYQjJTfpD/V6058w4VlOUJRyeYbiEPBQ2UdkrhFw5Fgis1XD3ljXaH6CyZJNzjmOYQahyDUGv3/U663OKyHVyEK9dmRJgF48Liy5/5T/Jl8PgiLUPDIQRGPNyTwWdJHggcKI45zVWlzUnEoIDhvnG68DaxXNS1C7LpR8cpxz7mrsQTXfRVGfMfhGRZx57vze5L7pDZcIfiF7NKIk24oHpXYsUcUOgJzUaEi5AArQpABRcl0YpCChHQRbP5suOz1PFOaczCUGYYYC8tMfCiDqD4HSYH8wIOOObH8m1GvAqebVyc9qLFuxNCD4Q4ZxLCJMaYLXet6dkhK0ed24OKEdh3LNZAap82havqv9TepBNRFcCzGRvyU8ApUEXMUrkuA706OVMJXAlF/Gn3gOiv+eMSEJ5n1ACwrRwkAUCSlBRy2ERAkXUTz5pmW+yjygdJ3MZ+UexN8JXvH+Jh6dZqPyOxmjiYUSNSQliS2XCHTR5iS9FFWGplhGSFgKt29OgJ68xpzP9P2TY5PbLgE4NbFcPAPVBSEys8n+JeGJFg68R6hAIY+XYSJkLhPs5jjkvYTbZhAie0ULHZGxJvc2+jX+ZyaD8jnxciTTUQUCkxmBwoTU006B7E++V+1zMhEFMFYAOb7O81VsIBSsht6G2vevdt/ifc/n8+GTPfswc1YNiitrEyQeOVflDqf+TMHw8ADsDgesFqv0k3Zeutdf2Ronu2/v7r146933JMyjbmYVyqpmoK+nTzZgS3cgFPHJ6ndaehoqZ5ThzPFGAQcry8qFuae1dauXYXZtA4z08bApEcgxXQR+XwitF8/CrLdg+3s7RW67ds0apKfboYtMyccHegeErRfze7B44RxUl1cis7QUuuAUugfGUJhfKmnCY5MepJvjaO3qwZoViqSjd3wIcV8c2YXFyEw3IW62kQglPjlj7uGEl+C+fR+gsrQcuUUlGO7rwZs796EgzyJ+hDpHDOtXfh6Z2bnYu28fGubMxiUrluOt17crkmKHFYeOn8KVK9ei/WKrsCS76GtIf8DrbpLjYLKwTDY9zcAjkubLcA02DczTgLyA3MR4szfCpGMaFWnKyntpOq41ym3JDBQjaaHcqhKMiAF9rY149AffQsSWL5JisvYGJqKJ4JHOE8cxf+NV4uMX6B6QEJTu3l7xOBzr6EnIp2dUzULlqpWgDNhiNGCw+Tx+/F/fElYhG30XP3/7HUgvKUZYF5XzOnPqHP70/e9jzab1OHngY5w/cQz5FfXibXjNhutwqu0iPnfd52HLL5Rt7Nu7H77xPgk8cQ91S2ougyrYCAAmg3/JICBTfdksJqVw5//3PvUU3nj3Xfl/UWm+BFPMX7JY5KlL59XLTfjpF5/FY//8p+yH4Rp/+PVvEfJ7cN9934DZZsfSJXU4dfgE0vMysLC+HGZjBg6cPIlPdx1AflEx1q9dg2PnmxE1TuLFfyrG3Xfc9RVkOk145vGXYKisRnYkJMDbyFA/lq/Jx8XOUWBcB2TG4cw0IKssUxhUWcUKA2mk0S2JwMXzC9B7cgCzi5bhvnvugsOSDZNFD33cBF+ID4ce/PpXv8frr72G3/zsF1i3YT06u3rwwx/9N9JNBtx77z14/8P9+ODtbZg7f6EU508+8zTmz67Df3/vO+gbc+NHDz2EFSsvlUARAnmUEW+55jq8veNtXLp0Ob7zje/AqknwxK8mKGOMGPHpc+fw6gv/wuLFqzB33hwB+f71xDNwD/Qhm3KdolLcsGkjUixGKY4GesYwp5ay+hEUFzkx1n8eNmTg4CuPI3/EA9vGaySptq1/GHNq5uDA8SOYUTMD6f2dOLV3D8rrZyNz5QYE414Jsiiw5eDchfOw2Z14782d6Hc0IzU7hlSdQeTAEyc7hfXHdrG7Fwsb5ogkWGtkCJoCBnR0DuPM4bPiE7jyukuQnas8QJ37uBsXmnsxo2Y22s53w5QWQF1NLs6/1g53sUHAvbb2Tgw2j0jK7+HjjUgZn4QzOwdHDzciZ0YGrrrmEgy7Xbik+Grccv1dIuMNSPy6TkCW7g8PC7CpS0tD7qLFKK9bgOamveh44TnMv/RzyN2wQSTY7HctPZi/B4MGDHd14Y0XnsNHH7yG2WvW4errt2DX7o+wZF4D6ubPR15mJgZO7sDHH5zAlbdsga0kXyTdTPgdPnYUq764BRFbjqyYHj95UhKWjXYDrB4vrFMTqFi6JuEHORpLkTj5nSdfk+RlnmOK3YBhzxAaLq0WduSUZ1Jkz/RRXNBQh8WL5iB3qgSlZfkYaRrAmC4FMxoWo6CQXq6K5yiDaThm3RPjqC4tRVZWpkihp+IBvPrCi/KeK67aiLKyKgwPDGHfRx9hcnwIVbXzsGL1YmRnOhHxB9B8+iSefvpFTIR7MduQieXzySJdgpJyhc0z7hoXb8DRQAzj/Rewe8cuYaG5MlMwFexFYGoKZXV5yMlxIDvrfwKA6668DG9s34362bNwx/Jbsf+D93H8+EX0jLhgM1swd0YBbrvlJoxMjuDJJ7fhri8rTLw/PvYk7tvyFXx8pBl9rQfw9fv/C90j4/Dp7BIe9MO7tiBsj2N+/UzxTnvgjw/ivhu+iZTUFPzxb7/GQ9/5Pswpcew+2YnWcx/gm1+5H0+/vF8A0Os3b8KDf3oUqxcvxMIlC/D4v17E1WuXYvniGuzb2Ygnnv8XvvvjB3DwZB96u/bigXvvw5gnJgDg526/TY5v/9HjePCbX0E8HMMv//EkbtmwFrNqKzDmnsRDv3hCzotAY0ZGqYSYdHX0oqwsH7/8zd9E2qwlH1N6zEYWY449B0MTXmx9+z040qYZgPfcez/auzoE2MwsrIQ9awqTY8o4+O3Pvi+WBzYW3UZg0j0pycZmM1OQw6pIgA9FTEUzC6CSkhIR2evw2IgEhlitdmGGj7vcApJl5mYgHFIeuthC4ahIW8joG3ONYMrrR21VJfyhCJqaz2NWdTl0Jsq8YujqZKJwJjKcWRgYHBcArLaqRj7LQkLMylMt4sEXC+tQVl4izz45uRnCFmSgB2XBtVW1IjnUWH4dPe2ora4Xj77g1JSw/ggAiWiLD+V6HYaHh0VyazIaMTbph1kfhyPDIQCg5oEoc0f1QeTvXAcjG8pqcsAzNSZegpXlZYk0UrLkFVZkGO2dXagsr5TnCAJ89BgkszHLmSEy6Wg4ojDoBoeRkZEmUutx1wRKS4okWdjtD4rMV8JBYhF0dQ3KmOjlfT2fkni3gAZ2hxOu4THozXqcu9AJU3YWHHNWibyX0q7/4QHIPorFBACUOTvsSiTpZhTlIyVIv7co0qNBNB48gOpSBwqyncKwE6YdQSgmT7sUZveOd95DYX0pLq2/VMI+sjLzMOjW43ePPIL/89W7MWd2DYx6i0h7h1rPorFJYZDXLV0LU4oO2bZUtA10oCzDjpF2hUXO5rU4BTDc/vYOzKitxRc/twIp6QXwukdw/NhhrF1zqbC7yUgc6BuR8JEP9n8sn/3kaBPe2/mB/E4AcOkG5dmGgPC/H30CtTPLsWLhUnx6/BBaznfilvvuRmVVDXzxCN7f+h5aPnoPDRs3wTPuRnqmA/6pOJoOf4oZDXMwMTKuHJ93UkI8uC22keYmHD9+Btd+/hqsvfMr0Jn0Iife/e+tyMjLl6APZ04mdAGP7FPbFoG+7qbGxGv8e82CZaiZXy+yC/plcj7piZCocyxxkbRfJFkwZdpTOoXPrRq4ooKBKuOOxX2I8tuICuCoQQMau4t/Z6HPz4usjovVEqajSkZ1ZNHEhJ3HpkmmKAXWPNlYFGkFOr2hKcVVijYeYzgBfMnnRTqoppEz0IASVlXmK8+hTBGmZFKAdhVwV1N7Nfad+EwJ20p5H+eWcmyqDC5JHsZj0SSyAgiy4FVBVY3pol1WTdqnMQ+TAQPtvYnQCfVc+Nn/TYopXokqs4uFrVZwsyBN1BL0/1NTueU8En02DS4mUE75u8IElKaFtMQICsanA2J4L9fppBjm+bKxsNUSlJPHkpImzL8pBbDIGimL9VNuGhZGIfuPP5NBHNm9wSAACZvmN6bJmwmYiMyWkmgCBJShEiBKYsFp0kV+nsAdJcBsrGnplcdtaV5plOnyGSuFNVicSqUkRlDSCXH7mkya4zmRJqySSnWxzya7Kp5onEtK8rXWNLai+OZxLJL5w+tO0IDBVAIQ0GORidxM+VUYr1qbDsDQwDwFLNKStMmE4tDg8WpjmnOQEDLBITL+lH5LSn5VE4sJwkiisCqHJPAhgRaaTF8FCfUmoyID/s8gS4IwKhivyX61JGICSHxNAyY16Sf3Rzaj4r+nPC8Q0BHQWR1jCmjNoI6QIutW2XLsKx6DTqd4SVKOLPtXPUF5IfjeKY8XKdxHiPePELJyldo1AdSy31moCwTHexylzATYKeukUiGUAPk0UFSkrry3JHmISt+oQLtBnSBa1sdnWGJqwqwGcivHMk0CknNQx4w+rsjKE+xgBv0kBYEk7h1qKIvMdfV3LcmWx6Cx9xLsuJjCKBVWqZoCrO1Ts3Ag8Kh9jtYqGkvYRLCe92gJqaHnIOdrRBYPZDEiydaLfRnyBQXnJCDHsAyy8WwWB3QmHaxmi2LJIGEX7D+m5qrKNfUeQL9ngpFG1fYkFo4mWHGck4mZQFKgBjpG4+LtmHz/1e4RZBlrDDxNpix9QPsCuSYqo1RdhNDuc+qgUYC+z+q75U9kTCc3goJkzfJ7h9eEDEdtzIlEXWM3qqxJTqdAcAo739uJxfPnoWJGnVwvAfGZEE5Wq/iNKircgN+vXG+yJgM+mCwW2Y/uq3ffG5/ZsAAOq1HYLQwuoIdVqlVh2rCZkzjiwagf8UBczONHRwYl2MMfVMzu/b6oFGIsGLIduQKypdksknbH1LuH//YnpARjyMvJFJnv5k3XYWrKA38shtysDGSkOeCbHMf51lYc/GSfbLNufgPmVZaJ7He0vxeN59pkn2sWz4YuzSogYEZhGpbVL4Q9zSGfSbPngnYTbBc6OmQfRfnZuNDWhWcf/yfKZtWiq7kFFrsVXYMjWFhXg8s3X4unnnxGwM25sxfi1IljWHv5WtTMqseDP3wImzddKdfndz97SIIunAYbamfUyHERAFy/+TrE9GYYrbzLG6GTpDC9SHZ5v2CAR8ivrkjwocKYIoWZDBh1kFqt06uOGgDIB3nq540q6Ec5sACLegN8niD2vPEK9rzwAu784YPiO0gPQbIQ6T9Ith1ZfHd869uSWPzcY/8Sj0BKjlctX4o9+z4QL0L6DwYjHnzlB7+EIc0KoyEF7qEhPPunX4n32/+5/ct4+PmnsPkLtwujj76GYV9U9v30n34vsl8Coc1HDyI914zZc5bIeye6WsV3sXblZZKyzNTgkoVLxa+wt70V+aWl+NqDP0TUNi2Vnp6ECguQoR4fvP4qjCEv1lxxNZCVK15/r/zxYVxsbYQnEMWGK1fjW9/+LnJyi2GIx2FNsyAcCOCfTz2FT957CwtWXY7ikhI89+S/hMm3fuPVWLtyJcxmIw4f/RhRzzhmzFkIZ1ocg/1KIEiPpxsl6aUYmzDj2RefFc/A+2+7C4FYTGS/BAtu3nwl2gaG8PK27Thz8jiuXl2EFs8YdGMRxLMMIvllQIQhLYaoz4uhoXFYMzIQnAgjPBEQIPA7930P9fkLxW9PZ4gjTl2uSvv9w89+IRLePzz8KHKzMvH+jvfxj7//FQ/84HvCdPzRg98T4PHeVatx8ewBfOw347e/+x1KSivw17/+FRdb2/GDH/8I7771hgCJK5Ytwaz6eQhNTuKmz9+A2jqF2au1voEhSXf1enx48rmnkeF0ynVbvWwlDr/7Mg6++ixSy+fCVFKOWQsbYEvVITUlHSX1VZjoGUd1bRWm3H44LSmY7GxH+7HDGD1/UMAu0xqFCeI0WxlCKs093oP2PbuRVl4Ga3YuauYsgDsWQiQ2iSxbjiRS82H6bPNpbNv5CuZckoveyS609fQhO8cuBvz9Hd3whvxY0DAtMyT413yiXxh9DOwwWw0I+iLy85LVc4Uh2N2ipCnnOjLEQ3BiPIIZej0aW9wCAC69ahY6O0bh6gjjyuvr4O/2CtOwa9KAE4dbcOXNKwQ8H2ztxa3rv4FFi5ZJmnJfRwdSmCi+ZzfiXi8yTBa0th8R+fMN99yHvq4JuS5MxE0tqURGbq4wMOm9KKuzaotMTaJx+3Yc7m7GuDUDK+ZeiiOnT2HdyjVynZ1WOwbO7MRou0ck1WQA8mHs9Ie7kdrVi9k3fh4xpwOxYAxtXb2y1Y/2f4y5uiAcy2ZjZvFMpKTY0DE4BEOaHc888zRO9e9Cx6EOCanxiIffBGbUVSA2GcF4LAiTI46qynI0n+wSZuSVsy9FTdEyAdFff+1VzMjOFUn4rPmz4fOGJU1396GjMnfpb8mgGL3FhKyMbLg9XrS3tyMe8SHTmYmy8irxUBkc7AMMFlRWFglrsqerU4698/xJ7Nr3qfzuMOmQFU7BvMxcjFY5MbuuFlFLMT45cgyrr1gG/UQIW//wKxwbcaEVFxHxRXHZxuUYcbmEAZiarazs97YMYGTEjUULZ+JiUzc8LiO+fdV16OkdlvRbtgtdozhw8KQEgcyeUYE1KxuQm5eOoxfD+OkvH8CqZZdjIqBH08ljWL5sPhbWl6K1N4ozJ46hrLIAN2y+CrNnWiXA49s/+LbIdgmk/eQ3T4p0lt+VR1pccF84gk3r5yKeOgtXb16Bwd4u/OxP/0ZmsUOCRhyZRbhs8SwBgna/8D6eP/gurr3tcoyem0JfbyNWXb4RfaMdeGX7Plz7+VsRnwzizJnz+OWvH5Dz+OOvH8GCVStQqnNhQu/Etu17cf/d16OysgJe7wDmz1mAOBM9mVa/ez+e+MfzmLtAWdhbuHwZWs81wx2KY0lDEVqa+gVg/dKXtggQ6An58IXP34m+ng4Y4l6RFvO8ykpyseuTJnzj7luQn6U8tOZm5QioNzQwjpl1DYiEJjE6MgJHhl087ggKnrvQgYJsB9JsqeJ5xxaJ62CzpGNkdFiYcXm5WWLyrDVKcUXyqgJhGiBoNHF1VQkb0CS0lMySyWYyx6XAlMB5pjqazQLEkeFGEI0PqUwNJiipyZMJlom0V2UJEjTs7ulGZXmtAD2UK2usQaoOGUKVyWRnm1X8+OhHSDaeFjzC7VB27BofE6/jkiKGo3jFL1BAznAcPu8EjGYLrNZUkTzyYZsgIx+kNU8yshzZrDYLDCkmkTFzvwQy6fmXm5uLQMAnBbDmSWg0miUdeGJqShg3ZP6RfUSm5vjoqIQ6BaM6RMhYNJgwOancuOM2Pt8oi5AdJ1oQTEtFSno+dDWz/lcAMGQwwaSteDOsxeNB876P8NLzL+CSK9dj05abBRiKB/zo2f2OsNa8o2OYWZYLq9kGX3AKUyMjqKipFgCQoNvFlmZMBvxobu3G5Ngobv/Gd3H4ZDfamk/hq1/eAqcjD6kS+gL4Bi/ijZdfxUDQg1mVs7F8/WakW1MlHXhyoBtTrjHkVJbCkJqFDz76WJh/qxZtxNVXr4MxPQ32sBdp1lQMucaQn+XE+Y5ulBYWYnTMjewsB97buQetFxTG46A7CoPJgXhWFtIKi2E0WLBgTr2w7o4fPCxAXDw1HQuXXYL80nJFpmgwYWJsBGf3fixs7DnzSiXcw6I3iOx3vLMLmeVlqK6pRMjrQ/fAoOwrKzer9YY8AAAgAElEQVQHAd8IxkcnhT2ZXpwvzBcmBw8MtGPKq7wnw0HrHD26+/vhcU8h3WETliG3NeYZRIreJnLibGcm4kJcm/Z5I5NNY4awgEgOjqA0WMaDijmwsE4GrzS5LQsRyqEo1SW7RPycSQygJJLAG+IwSSGobI+FVYIZosp6ta9GYf7RJof+fiy8JUSBwRRkEil+VvScYyOLQgMAtfuEBjownZZgCcEDMnM4T8ioYOOc0th2cn5agU2JW1LqKwF7LdWXzJ5wwA/CkeJZBp2wABVJF/3BfAgxaE8kadNSyWQ/PzJ1NGaSMPciSrrwZ/wF/yNQRGMkav6Dn/EGlL4hs071+4srrEFeW01SnagzQH/EuICmBEUIpomsMik0gMWl1v88By0llMATGxk/CV8zKUSVRGQCdzwussI09qHGWObnpv3r6M/3Wd8qAlbTwB5lsGoKdFLBrfWtJh/VCnvx2eP11tO/j0nP00BWol+jBC5VSXcoghMnTogHYGV1tRTIAhjSokhlZRKU00AlzXtQM+aXayAAmoGwUAIMV15TCn6CagTXFDmgkiRKwEYkm/9LAoTmG0ggLVl6SpCOc4njmPJfyksJAiY3hvSQIatwQjmOKTFXGKAE10L+YMLXTcJl+E9k7sr8Ef9JgmxGLlAHVaBJ6Vdh/mlSV5JdQgFFHk5vOkkeVgKr9PRkk/vGdO3LYB+J41LPSZMcExzS7iUCeJEpyjFHeDqmMcEEuUlKEZ8GUhQynepfJwtN9H+MIS6HSmCIYLAhkdishH4oYCyb3+/DWTUFmv62w0NTaFhUI0xJAbxVNp/m+8e5KlJfPX0KP5tirfkSJlsAaH3D12RBgtdLfAyVv2jdz+929qd2YLzeCgCuLGZ8to+n2aza38hm1NPjnUAQz1/zhlc/qHkCcv6SbUdAmwxYAmQcuxxPYdVHUJPoaosLSriH5vlnkGALrWkSYMrzNYmx9jfNJ1DpInX8q96N9AAUkF2Yv9OernxfQrJPH1GVHMWgC7leqjSWgCClz7xkphQT9CaDhG4QsJTFCgF8GfajhIBIlycDj5oXoPp6IoyDi1ZcHFE7RmOByszVADyCdTJPlHmhgb6Kz+BnJb7T12n6+zW5L+n1l+hzpjqr+6AvNhcjxANXbTxXXhuNAVhUykVfnrNmXTGdxMx7DxeMNKk3n2uNqWaZl7pPPz0gVzPgmxTp4ah7GAH1QY+vU3Kb3Ew2m/jymXWALStXGHyOdAv0+lSMMzzCM4nx0WF09vciSBNshxXlxRWwWNOxbdvryMzJxCULF6GguEC8Bhn+QZlt+cxZKC0qxMjIEB35MTzhwZRrEk3njqN9rBNZ+kykWNIxPjKO2VWVKCx2YsztEx+hyuoqYQJmO+zQp9owMOzFR6ebccn8ekHre3u7MDYwBvfEgLyframtR37OXTgb4ZQRbNl0F1q6zuL9Nz7EzV+6B29uewXXfu4LmD1zJp5/9SWUk1mYace3/u8DsOfmoTw3B+VlpXAbrRK6weRbAm+a7x8ZcpTu6lKMcgPVGoG/5Ebrf3r5sf1vACBfT2YF+uNR6ILKw3dX6wU8/IvfoCwnE1956KFEcIgn6E8AdKdOnMEd93wF+3fswIdvbMUlqy5FYU0drJlFePuZf0jycE4eQbVhrFm7GkZGCPOxZsqPU59+jGce+Su+eeeXcfrCBew/8IkwAsuWLBdAkdskmOiwG+A027HzPYWRt3TdZbhs6TIB/97a+Qbu2vJlpBcW46Wn/45L1l2Ft195HlwEK8osxA9/9MOEF6B2XYT2G4mJNPj0kdN4des7QGQAaTqDSF1Dk+MonzUbzedOI7+4DJuuuQ6LFswVAIbm5jTy1EXi+PTjD7Fjx/vi51cxq1Zks16/Hw0LlwhLMBYL4MWXn0aa3oF1n1uPsb4xpOsMyMjPwbnGVoyOKOAeQTNKaD2BoLDicp15uPSylcieGEMszYTR4TE8/uRfULF+Jjo62pFjdyJnvpICmlqYLqy13gEXRvo9yClMx0dvHEZkSunDb371u1i3bL08kDOMIxLxJ0I5Dh09Iftbc/MWxEZG8fH+TzFvbjE21i9FU1MjHt+qyJMJvOxqbhH2H70J6X24fetruOrqjaibMxevPfdv8S588Be/EY9AQ6oJs6uqYbemwa8W2GS4Np44i6aWFhw/cRwrly5F/cxapDnScXjHG9h3ZLvs65orvw5TYR4Ki3JE9qCDCU67IndPN9tE4pmuj2H0dCMObP07yuZfgYKlDSheNE+ub0VxLU6fOYGiLIeEQTgRQfXGDUBaBvIpUZv0YNTnQnWG4oU4PjEGf9ArLMBwcBR9KacRsMcF/BsfH8CpT1pRmJeD6poi8QAkC5BS4cMftcLsT8XoxBTyCy2Im+PobRmWNODC0lT46RvhjUvS79geMiMygap06JCGQ9vPyPno0uK48qYVEhYy1NmLFFcMu462o3pJES5fuwQe3wRczRY8cM9/Kd6NcTMuXDyNWNMRjLecxNzrvwZnVo74GzL0o/iyDci9kunqfmFCVuSXIbuoSCTDw4PdsJjTYHco86/jxAkJRKEsesCox1QoBR0tF3DD566H1ZKKsD+A4aN7EfeHkLdyg8h0+VB28dhxmDt7UblpLQzpWXB7J0Ua7Gca5sf7wSWSwNxalJWWIz01FZMeN3qnfPjrr3+DaFYb2k4OY0IfTozPuoa5aDp1Bs4SK1LTbFiyZBG8ETeaTlxEps2KNStWoL8JaD3bhmyvF/bZpfjKvd+HxWrB7v170XaxHcGAYqp/1br1IhNm8weiUnhXllVK0eoaH0VGZrb8tNotSDdbEYiHEfCGhOHX1dUGf5x+GF7k5VbAbjNB727FxXffRqhqJgyZuUhLzUcF0+RSgLOffIrH/v0w/BkmjMZCyGQybZYBs2ZWJQBA7X6j90OSgzuODeAHX/iGsPLS0qwoyZ2JQGxSWFDNXT2on1GOqpJ8pBj98AeseOLZ50SqfOlll0mQR0GWA8HQJBwZ5bDbbeKTtmDxAuiik2jtHcUz/3oR1129GlXVM/DCa9vEPzCelivS5/17DohH3xeuu078nt7cuVNAPwaNMIBj4+WrETfpsfO9PXBGJ9A42ouL3UFct6AKx84rMna2Xp8PPW2DWLZ4PpraO1FXmCFgHIFMBpJct7oOPZ4whsbCQMCNJUvrsHxZXUJeOuoahW8yiDd3HsSut9+HJyWEFQ3LZNvXX7sJ5RWZeOqpt/Hx/j24bPU6AQUJNDIkZcPnN8n7XnlaYXdasqOYUz0H69duwK439yM304krrl0iUlcW+5TrQlhqHhj1qdTxwmJLwyiZlxJwwbReHdwuF0gYKiwpFkmv1gh6cROU1tIvLx5XWEt8wBkcGhGQh0ETA/2DwpgLR7zw+yMC3BQUZcBitONcSwuqKspFFkVmBQvpgD8s4CMf7AgGcEWbgAC939raFSYg/QCpLiCQNxUMIMuRgWA0Ksy/3oEelJRWIl0AtCjiZFQZIAw82oGYzHr4pxRWu3INKF1SZF98COZLBCVNBEkkDdkFe3qagKNTfo8cE0HJocFeAQZ5XC6XInvWzKs1P0NZQAxQChRGOB6F05YK1/gEaKsVDMcQDAeRkU5Afkoeom2WNPGXZQuGle+oZPYfC6NQMEUSrAvzszHpnhAGIFmvZcsvBcE+jQGohYAwFMSqFtCUCLONDY1iuKkJNVVF0FfOEGmYdXAIkwMdKMrXixUC/f0cGTkYGehApiMTHZ09qKqpwujooDDwDh8+hMOHT6AgJxeX3/JFPPfkViyZX4+ZC2Yi5NfDTB8zswmpFh1cIwPIgR4Dh06gJ82I+pnFiHti8OgjmFG7GHazDp80NuKRv/wT61bPw+yZM1CUnwdfJIQxbwoq8q2IhuOyAKiPBtDXN4iionwMDY8nZMn5BXZh4A2NTCCrYA5c6U4EKRU36BE3GhHyK+eu/V9vShU/PA0AU5ykCEhMm92z6KC00GIwYJKhSrS90psQZLKjWiCwMNCxsKGEkHIrkTSR0RYTJh/TDGlNQL8+XmcWp6l6o4S5SdPT64gFvGq6rhUuZGEQJGOxpHlDqbLPhJG8lo4oRZ1SdBGkZtMAC833LyIFjtKsdod4CGpsFvG9StIq/g+Jp3qulP0ypZcgoM+vzCEWW5pdjLZ9MkCY8KnJB7lt7XhE/gYlKEMD+jjvOc81ufJ/eveRXUEZmmLyT4njtEInmc3BhQcBMCW8QgnSYBMgRwPKkot4CbhT5psG3mnyXQIyBFH492ngS7XwUUMTEuerSpoT26DhvcqypKxUtq/6KJL5x3APWgEQWGAjSMcxpY1RZ1bG/2B+ajJubZ+aPFz+r4LALPw5ZugDxmvG/xN00orhZJArGcxIyMhVwE9jBHJhQphDBCgInv1/AEBFuqi8V7veSiqoArRR/kw54jSYqxThBJz4dx4r5+LJk2fEA7C8rhKpiX5RvOa07fK6WcwEiaOwWS3yfU2whaCNMVX1WSfgrYKUyphKkj+qTEclmVaRMRKwCTIRXg0H4b44xnnMPC+jqiITUF0FgQmkUemkU+WvBGCTm8LcUxiPCeanyuwjCBn0cwxHBTjgfOBU5qJSsqxf2x6vEZmDmgxbA8OUvo8qMll6I6oScWVikpkfEqm+5geoyX+TU0kJyslmVF8+JlFrjcCtwhCkvJL2HSq4TysPta8VOSw92sjYpC3WZy3GCMoLZ1L8EzUmqmovpUnCBSSKwONyC/Mv3eZA3MDMAoty71ORSSUEQj0+tR80+a+csgpAago2vqYBN8JsFdArKooFpY+1PtOYZKEEM1AbA7JQonIOFSnuNOtMAROjiIf8sKY5lUAP8evTSRhIXKcAgAT9+FChLWDwvqIFr3Ahh9vVgEKjMBynE8o5joUlSm9OMtM4XzhuEgs2iuUAgT9eH7I0k9Ow6QvIxr6h5FvOy2SC2WCS+Ugp/XSSrgKmadeSPzVWuXj5yXZoZ6COEN5rwmHENbBPLhRB7mnmnbYgxC8KAtGcF8KQ43eJ+r3C+zkXawgMkn3IQBDh16r/JwjHuUf7Bnrvi0WZGiJDANWSahVAkve5aVsGBeDXrqX4BarjT84rGpHv1mSGtwZKk5GZUL4ngbgCXMYJZTIcRAEAkz0AZbtkc4PgJ0H06XtCsvRX+oDz/k8P/zE+1j8uvjOlBXmwcSXeZoMjVSlE6XPDxkkVmPLBM+VBKDiJEXdEALWgR/kizLEbEDY4UUEz/iw7YFRYXf5QFGcam+GaGMJQZ59IiU0GK1auWYZHHvknei+2oLimFjdef4MkDdfVVmL3LsXIfPHSxQh7/cL8az76Fs62DyE25kcsRwFXFlcXIRIZwJzsWoRzSlC7sB6RuA0f7P0ILRcuSoIvzysW9SEjw4mP9uyHf9IngSO5GemonjlHgj8OnHoPV99yPfK9djzx9rPIctTj1OEjuPcb96GstAqPPfw3OPPzJWX4kccfRdAXhtmq3IicdgdiRofIYOdftg51tTUiAyYAKB2f5N+njHyFei8DWQ29Vofy//oaE+ooHebnGKRBBuD42AR6O3rQdeQAXt/2lux79caNqFW9GgkA6kKxRJBHZnamyH1PnT2BdddcK/uhVJjg3bd+/itJ12PTpSk+ZaZUPQI+L4JjI/jzT/4bRTYHFl62Bn/9468l8GVGeTFmz2lALCNPwM+QJ4zymhnY+sQj4qm4cNFiLF64ADffsgWHT57DyVOnxBOQkuB5CxbghX89DacBwgDUAEB6+mkSX+16xPt68d7bb6KqphIxkxNP/vlX2LxxM6qrSlBUOwexuA82h11ArcycQsSDUeTmaobyNIIPYNwzjs7udrhHJpFiNkpQzKaNV6O0JAdu/ygefexJDHUNYPNNiqwvL2JCeV29SIFf+fc2Af9uuOE69Hb3YevWlxCZCmF8WCm4CbzNXzIfo80X8fLenZL4G3cYJPCjbtVcOIsyRK7a3x2Aqy+IweFB5OfmC6BCZtXhXaex+JLZuOvO+7F62RqYDBnCBCOQFNbFJd33Ys8FtI27kZMSR16GA7aBPoyPeBHLUebnxyfbkFGYL7LknTs/QWFRAebOmYvBgT60MAynqFAAT8qzyT6MhqJYuqgBxaUViWFntJrR3dWO0/392PfyixiYsmF1fRmuvHQRPnh/tyQhX37FVZj0e1FZWQlbahrMDnpLBmC3O9DSch6V+fkoKSqTxF/fUDuaXvgbsornYM6NWxBIsyMS9iDLxoUCO8L+EMaP7kXnuUb5O5NyLVkOjA0HJB0pLycLExMTwnJzjY1IqERbUzce+cdfkF/lh2m2wk6+8EkLBoc9MJrsKKyzoqqkCHprmrACj314ARODfjjzLcguzUTAOwXveBBFM3OFBTjcP4DUSR1aT7ah67wXLl0Il39hHi6cGkN3S698jp8vz7Gjan4u7ClOnDx+AZ0jk7j1q6tRkluO3kMuLFm4CqtXr4BrcARWkw3mTCtaPj0Aw4V2zNuyBR5npvh/nnv8EfEkK7jxTvHks8R1YuBvtpjkIW9gaFBCMNJsWUQKcP69txDyubDsC3fAZ9RhZHgCu3bvww0bN8GYbsZUIICeD95HRWUpzDMbMOafQLHVIAnDBAXLV10KpGajuaMZadEYDu7ZhZrsQsxfswp9MMLuTIdRF5U5cPzUUTz/zktwBMZxtGcANQ1FcDhsGBiakOvsHnajt2lCgM/laxeI7x4B7bbzHQKyLlk4T5Ks6fs1w27B6tUrUbJ0EexZediz5yMcOXQEDfPqZeywpaTaUF9dId509CbUp6YiXfXsCAS8SLPb4JqcROOpJjjyHPh0/1GY0iwYcU1iYf0szKqvx8TYKGKhMFqbziAyOoLR9k7MufZzSLX4ERqfkHTgY/v3YlAPlC6fAa+uF0OBUQz1hD7DAuTxBKfCsKYYcfiNM7j/xi24ZO5M5VZtzBLmmC4lKg9llCSFzE6YmdccmkA4wkLXkJB+eUMRBIJRkU+SNZVmt4NJO0YyYHQBDI65kGFzCOjiCwXQ1KGwDBuqiuFyu5FuS4cz0ylea7QBouSSxQUf+MjGck25MdQ/KHJWlvIjwRjy0/Tw+kJoOd+NUdcYBob7MdI/iatvvRWH97+D/ftP43PXrRDPQko3zQaaVtvkGL3uUTWBlg9d9ChJUSS39kx4PEH09Y2Lh2h2RhbyCrKR5XTA65mAPxTGqbOnkZGVhxnVM3Gh9TzKCvORk5WDpuY2xKPKoqE/5sO82jmwWMy42N6JNJseFWUzJNFRvoPGRkTSWFJSiHA0AKvFDoPJqiT1eiYx0N+HDLtDTN/5wEagj0V6yO+X9GB6CNIkPCsrR5Jx2QiG8T0DvX0oKCmFLdWKqYBPQkfYxsZGRAI8a/ZMkaO4XR7Vmy+M3qEBZGVkCtPO5wsIC4+g46R7XB5urelWYeSlplrFN3BwaBCZWfkw6hWpEXRqcRL0SR9Tdjs24UFOVoaAcBobkObmlPHarGnyXDLl8QhzKCODfpnKA3JWZqYs2mjpvwRCCSRS4ltSXCA+YEF/RJ7PyL4gO5IF0tCISwoOhyMDLteIMJsI1nT39qGspASpVjM8Xi+MpCcyhMMfB3/1+CPynV9SVCCgJcE29ncgEoHTnoaJ8QlMBYIS7sRAnsqaMpxp7ESaSQdTphOjhlwYcwsTXn/dpw7J9qvrFyS+Z5iS3NLUgrxMO+YuXJBgTcToD+wPo+XD91HlsCDFqkNFcZHYDmj2A3m5mfD6PLLwYcvIhs1sE6bmsNuDvBwnvLEodr1/DqWlRVhz2SoE6dNIKblZj8wMZYHq6NmjmBxuRYbBgtXLlsJsdCBqzEDMkorekR78+bePYum8IgkU0eS+VUWFCMVSZf5S8ltZXiw+dlqzGM0YGfWKDJlyZTZ6AwaY0lxQjh5fFEbbtJqG4zgmqZE6xRcuSY5FaTIN01nXTqeKEhwOgvwFDSjkAjxldRqYws+wyKK5t5/BDv8R8JY4WPUXgoRSDBMoVCW7/JMGPCbknfKaAgBq7D8JahO/KxbT08WFxhAJCPgXhcmUKgWTyPWiCnslGqWHGw3cY6LSIADIJjJNgjwq8KjIgJWQDfo6CTgvb0wRMIFjXwv/iOsM4gvGYJBknzkGT2gBIPwoj5XFMpl6SqowmSyqdDfJk4zv1bzq6MlGYISskUSAh2qEr11TYbQJUKpsi0UuwT/2sbCCyLZSwya0oDUCHixENeBDk+xJ6EksKnNW2IARhh0Epa808I2qItoOaOAlr7eWQqz1gT5FYXLR14+FsIT+iSeaAjrYLMp8YECF0KO5ABFVwAIGRcRDUZgsqeIDySYFLfuGYyGJhaKwxRS/MbL3p6tyRQ4skjS1f/UMilEZcqyCefzKmIqJN6iBzGkD5WmUDyrFuwYSiTyRzFET3cqUMUcgUAuPIWtIYxROs6mUMUS8Rgs24PY09hO3QWCDoB0BEN6/o8EwzpxVFn/5DJ2m+rjzvhcPR0UxxLHMxusTC0WFxZaQEgrjkaEEau33H//nvNPeP+3hpowkkox4vQhkKICdAjqKNyWBejXIgCFW6lCTvo0yLCKuk+TaROKnltisMqVk+wRkCTgwSIUgmkiuIwIwU75La68UvQICE6DSmFMaOMi04GmWnwpyJEncFRSe/aAkaktQZCrDXBTw6P+x9R5wcl312fAzvezU3dletSutepdsyZK7jW2Me8EFjI1DCyQQvpAAISFAEngTAjEYQrEpBmPABSxjXCXZsmVLstX79t53Z6f3ne/3/M89s2Pe91B2tTNz595zzzn3nOc8hSDoe+9nHgQwaY9FJjq/L5NKlRLrNduK4E4iEYfVxj6h2hsDQFjYXjQrTLcz6YMFgkqGRNQA5OSeCauVYKPyzKOoTriEBsNLkoZTWUzOzKCmLoS4zMn8cHs9An5q30QdRqP7BkF08US0KXayMCTJjDOCODT4StCIfWoxVEiz9/ISHCjXwP8zQOvy4BmRh5exKDXIJECYEeJDhhcTr/k5Xl+eUtssE3ZtJVmwlnZr9m45U0+eRQznMAJz9Hewn/D71aktEpjYfgT0k0TiRYCbIJlmbGvwj5/le8UGIK+UBpppzvGeczGWZCopXnl6LNNSetVL2LTo8cqAFYoGjEAnk0k87UrSZcHIyVJVQCA3YSQcg6BrGQioN2QI+AlLlex5PmMMGwK5XtMiC5FSXJHjGoA7gzp06IjyvlSp8GoTgkgfR5uijE1cd5OZqP0pdT1qzz+p67KgJrOJXohsm5Bxmc9gWqQQzGS9CXCaTuO1l14RD8C6pjbxLWTFl1LaybxexNKV1+FfpAGb/uM/vlXkhIdMN8p1s8U8zOk8CrkkovEworNRZGYnYJseRiQchz+4KNfkv9MTahEzk85idKZHfjeFlsrPms41qF26VDz1mhpqJY1kanpc0viKmQS+9u3/FgCwvrUJX/7qN7GQSqGuqQHf+tY3JaH3K//0j6ivr4KfvjzTc4gtZDA5nZQwkKPvvon5mW5ctv192LJ2A4petdOWTFpwrn+wxFykvHhVRyt+/funEZuZRjI1j6raBrj8Adx9+004dfIUBkancPVVW7B85TbMjA/jt8++jHcO7MfWbTtw4Za1eOSJ3+HGa67EvtfeQe+Zk4imk9i46UIEvHYUrB4MTwygnywzekj97d+juXWphF5Ig2XsMwpq0NWlzMvPtGBD0aweKjIAlO+gcJAjAGg8SPV70vNRTE6MIxJXAyHZeFWVPngq62RA1e+PT41jdi4qQSAk9h1854y8f2lHk/zs6R3BBas6hbnotLvg5KTQOG8GhPA7Hvvet+XaPvv/fQl7X3oOJ06dQn1dHZxVQXhNFriqAqgN1sLicOPA66/g8LvvSMIhZdIf/8jHsbyzA0/+4U/YRU/FTevQ3NImDMDI5LSAefd94hNIWKySBlxeyP6b6u0XBtytN9yBzuWr8drb+8TDqqGpGU6bCyabCSG/HyaLDZF4osQA5ISAg9nEyCiS6aR4j1Fey5TUPjI+1naiqtKP2bkI+nv6cezoftR4fbh4yxVIZhM4NziB3//2cZEqfuRTD6B//Bz+8PPnsGZJG/qPHUPCH5Dfd738jJxyZ4cf+/f04X1/tQ2uFg8cAQsYPjE5MCf+c1dtvBWXXvwB9Jw5id/sexTRyKyAS8meJJq3t+GvPvF+3HTxg6hyNwHGLnmO3gkFJjpZxQ/QkU9j9si7KEzHEbr8WthcdpCoEc7H4bbYwM08Muc8Nif8gSqYc0mEEynYzTa4fD4BR5ncSYDNa0wApa86LPId57p68d/f/Dq8Pjduv/0eZMcm0d29H33Hh3DN7Xdj96kTuP6Bj2Py1LuorVcAPEvA70fI55HERXoXjk+MYWbPC8iMn0TbLR+Gu2El3FyEpyaFdTYyOQP39DSO794NW30dtr3/BnSPT0li5NzYrHjiVVYFEQvPiVcWSy6WQfc7e/Dk7reQ8CQQWG6TAA8CU+aCR6SpbUtCSKTUQ2R6YgI9h0bh8dpRt7IaKzbUq+NEHXAEVD9856UjqLVbsWRJOwbC4zh6cBTbbunEgT90YfVlraivDaBnTz+m+/N43+2rMBiOifT3ims3o21bA7xnarGsthNbLrsUC5FuvL7nHbS6Xdh63aUihex/5Tm0rH8fLB3LMB0ZRPS1o+JzWHvtTXJfK8sCgLJWkyy+82RizISFqff2G6/j+luvR+O2K5AzmXD6fDfeeWs/Pnzv3SKhPtPXA8/oYTS1rIVn3YXImiNwZ/Loe34PzB47KjZehGAVAaQYMrNz2P2r72L7Bz+O6o4O5IoW5OgzmQxjJHwWDz36Q7Q0mhA9MomFjcGSXyUX4DPTUZgKamOA9UoJcG1bJRi2kk8D5w6eQ3ZiAWtXXozNa9aLnD7ZPY7l2zcIkL7grpAwGHo5Tk/HEEvOwRcIoKWmCQinOf4AACAASURBVBa7CeH5JBxmEyprajA3NYXamjpY7UXkM3nMxxKYT8zjD398WthylZV+XH31+8RmYnBkTIAhm9kk8uDe1w4guHE5ZqN57Ni5FcnxQeDdXmBLB14514PVy+0YMQ/g/NlhODx2eB0+mFxAyF2HBYuysHj98SO44urrceuF6+TfDrNLfOLstgqZUBFEsdqcaKitkiAHlng8AY/HV5og2a0VyJlycHD3ngmDFouAP0xg1YmtDGNgoRSVbDizVU2gOKHSPlJ83evxCkgWjkbQ0toqciTu8pvowSoyUJtIgjkDZHosgeQjJ7vwxr4DJfbdqvYlaGxpRSKVRl3Ih2RCeYmlMzZUVnrlOJNTs3IOQUrGjclkPpvCxPQs6hvqkMvksGC2CkstFU+gvr4ZsXhMJiDVVQEBtnxeN9KpDEZGR7Fi5WqZRHJRRa+7RDwMq90lIRT6usmck4VSUYEpBABZPBU1qq3NTGE+EkdLUyNsNpXoSU+pVCaHZILMMK8AYtyRpnTHZnXI93PDj2slMgqV548ZyYxK13W5+J0OcIc7Z4APBGRmwnFJfeN9sjlsAgASXOO/+T0EeSkRZj2TMdjZvlSAN/rrcbFOGR3bBgtBNi7yUskcPG4bRiYnUReqkd1h/p0yYBZZlBqTM9YrpbgOhwPz87MCdBDI5OJMpRQ7hBnJIgxI+hXllJ8W2YAjIxMCsupzIb2PMuV4NCngANl/vL9Sr1MzqAwGxPeQcuaA14+R8XE0N7UII4geOtzkJZhLya/dXsTk5Dw8flcJ/CMYPD2nLBRgcqNvPAZ3hQ/eNWtBth8LPQA1A5CswOHuXrz6i0fxxt4XsPP2m/DgJ/9BASQEGdJpJM6qoKaljWoMH5+ZFw9AsiVrg1XoGxhBMOgW5h3reN5gUFIe3FhdD7PVhQNHu/Hc83/E5dfdgJuvuxZOI1iMx+OG0v633hHLgSXNTVixejUsbjuiySJSiRgee+Qn8r3bL7wITjewd+9b2LppmQB+xfSCBJAEQ0G5L+mkArgpR65vrMbJ84Pw+KvFJ9CanofbXynAZFPrVsxUVIgfNZmDLA5O3ck2IfBQzIMAFoE3SqAlLVW1Nm4xKNBKEnNV+IHcf2PbmIsF8ZYq0F+S4L3ynOa/ufiykgFCSZ/BnrHbRXQnwJD2xlvQiagWlVLJhSoXtwQKtJqQ36uDIdiWeDwCSZS46lKSdWoDc5rq25ksynaq5qgVFWrDMpVMqiAHhiikM4ql6KRhPJN/1bOZC8LyELiyL4Lb4RSpIgEm+v9JE9Qb6oZNjn6/SCsFDFHSWw0AijQsn5ewDjLf8uLDDWFTSf3kVHADi16wamaZZhRynOb3Zw3vM0kqJouRoCUIbtlUEAhXYEUFqMjxaADP1FmnS0IwCNI5jfkYAT+yOghs8Bo1EKmAC4b8qLUEgTNZpObpW8YFpwIZS8X4Tv5b2H4M1aPckYBznt5b9pLHOEFjXShnJENLy4TZFghEMvDjPR6AZaxQxfBTISJceJYD2vp3kd+ZTLJxon0WuYBl3auADMM70ZAGqjo3GFoGDaYEbhFoIQhrgFzlISD6OgiUOJxug+2jFtEC9RhJupIGXSggLYEXDBhRIB4BE0qAWQgAcqPWwoW9gEnFEvjHz5D1wzohiMvnNtsFb0F5Qms5q1Gf2yJDTLHRNNijQkjUnIKgO0s5CMI5Oq3YFq+RjEOCIQYFVi6Rfp3qTVqmqoFSgth8TpIhTibSIjvXaPuGZxqDe4Qda2wiaMk323eGMl8yVi0WBbiyTkrJvSWjR6PfsJ0zrCUnYSraf5FgK5/jvBYN/BDEY3/OMiTK4ZD0X56DBBMuLCAVi8PmdBohJGqCwnGO7EuRsRosR+35yNcJAqogEBW0oUC+MrmwmZ6RCoxjare+L7NTkzh25Ai27thZSgKuqlZhXuL7VhaOojW7KoTISDw2bpAGpNk2NNirpa9y/hzvuRGRpeWReo8GEh1Oh7pWKgGMBGiCanwECJs6m0eumBclkENSDznMEPUrCOtPjm9Iy2PRhPRhu0vhI7puyvup/nsJADTGhP8rBMh4o94g4n0yW1X/IdDLsDS2SQ3EiT+l4fmnfC4NmTStE0yQjcnF9rwIxJJRTS88dR0KMCSQRmsT+ZuKczc2ibIyVkjmkomgufK55L23FSyyAWhn25GEaJXILTLwBaafq/APE8cUg/UoAR0cX8s8+gQ0KxRlU5eF1882q58rWsOtfR6FwShBpot+o+wH/Ls8szkHMIKC5DqMeuE8kAxXbnIob1JVOzxH48JlHiws9CzDprLY9/LuEgDI6+RYxZ98xnCME3m08ewhC5dzvGwmDZenAnYq+D54y43FulCj+PKRxccy19sNUziBkEE7fmWgG2dP9iDQEEB9VQi1da24ta0FwSVLEFlYgN9slp+R6LR83htO4sDAkACCU+kwYK1BaMMOXLj9AqxfvgpBfyUSC1n0dw/g9MlDGOqbQHVLNSpdQdQ2N+PzX/yCHGfnBduEeXbxtk2IxFKoDAQFpKQx/OxcGK+/+TJ27X4KH7zmg/L+NWvXCKB36NBh8JpYIrkEOhtUWMBbp99EejqBps5VyKVyuPL9WxD0t4k8eGJmBHfceTcK6QX8709/iNd2vyaf6Vi1Fq1tIdx56z344fe+jzcPHcCH7rpHXjvd1YvI7CRmJqcwZLDC/uV/foA1my6AVaLqcwL8EQTUwJoAdAajj5O+v2QE2k3qZue4Q5FZ9E2Q+Nt8sZSUpX34MoUiPN5FxiHfx4mgLuVMRPoR5hIx5AtZzIQTeP7nD2HofA+Wrd6IDZdejJDfioKzCrbZORzu6y6xBqNTkwJ4rt24Go89+jN84mOfwNm+IQScJpwc6MeGNVswNtEvTMDndz0Ft88nvoC33X47rr7yCuRyafz+8SfEL3FJS6MkKUdjYXQ0NeGD990vAGC4qKi/euLHoI/+g8ck4ZYy38997tMYGxnG/rffRTKhHpQfuvd2kV5yID/4ziH4A5XoaOmABtL/9OwfcOjECdSH6rC0Yyk61yxFio+2JBe304hH5mDKFPH8qy+hyqj3s33DGJwO48LtO/HAA/cLYPH7H/8zqnzLsWnjahzr75fvDlVW49mnn0TX8JRIRVkuuLoDjevrUdNQj/SMGS/97m10BpbjK9/8uiSjZtNm8Vrb8+Zj4rE20TuEYKMPH/r09bh4xQ3Y0L4dVo2DWlQ6L0wZpGMRAf/I7KrceoUK7qDxr8ESLN1r9yJoyERaesrF4xmhLJPlp3egJ6dnMT42VgpsSCUT2PXUkxifmZC6+sDm9Xjj1d04dPgw2nZchp1XXiFBDg11TcKmqa0OiU8ggT0Cdiz5eBSBCjcO/Pk5xI+8gtCK7Vh1y90wuRyw50wIx+cQqg0KCDu6ezcqqz3wrFqNal8NEgUT4kUa7/sRmZ+VnYwqpw/pYroUbDF05iyaNlyAJ199BmnnOAbmemHKmDA2OY36lhDq2xSorcuxvT0lYLBlpQIsCe6ao170HB/F/ufflL8t66gRVh/Bwqt3rMMr+0/AFgX8Vhe6w5PYurVB2Jwv/PgttK5qxjW3XSyS14ZKP267/GZMTY/h5Iu/Q50tB2/HZSIJr6lxoDCVQaSrT41BqR74XUuFERh1+XHm9Bmsal8qwDRLNBmXcSCei+GVZ57Dyb2vweJzoHHlZrz/2mukno+dPIlTPV346O23CSsmEp3ExAsvonHNegEA8+YMnJk4Dj75NBpWrUdwxSoMj88gXVxAZm4Kh179PS5ecRFCOy8RohKBv8nh83h130nMpKfgqSjCeqwPoRvXYyGknjz2hQp0nT+PmdEEgpUuqeOpyTHEwhl4gw6sXNaMTNKD3FwaR3tOodO/HtdddZV8tufwGezoXA1353KMjU5j6bJWBG1BhHNhpDN5nDxxDJFEDp0dS7B6zVo4yoyNKQOuaaoGH4XxdAo9XWdx5kwfqhkKYPdgSfsS2UklCMgyNzMK/7mzmAi5UNm2AS6rGX0HD6BxPokV992BvYePYiyuQgBe3a/Y5XPxtMiCmRJcKMbQ0FqPE+92Y72vBZ+872NYyOQRTUQk6EHv6E/Pz8sDusLBSVcWc3MxTE1OYOlSFbpAUItgGIE4gmSJNJNdc4jNz0lSKyc8fQN9qK+tEUYbJakT02E01zfD5gA4v0hksvC4lMccZcRRTuCsdvGikwRbTrYyqZIvEl+PJeZRE6qHxUo5UgoHDh6SMXz5zm0IVgbEc66vd0CYdg6nDxmmrnPjwOVTBuo0xjbZEE8o5prLRTYBFwx5uFxuWUAycZeJeAyQYKHUley9qlBAroW7u/qa3BWVAj6xMGgiHI7Le+saWgQQJHjIxb5MAIsZAf/C8zFh1tO/lEAYz6VYJIBIvyobrNYCpibn5HpYWA+cYJEJNDE2gVBdrchyOT83m2yliTqltvQBJOBNAI9AGj37yGpzuyvk7+d7u0WKru8zF3Gc3JKFR/BscmZWgGAy/RgAIrvkNqssaFOJpABvZKcRxOX19fb3IBCsEm8/SqAI1rFeHTYH5mbGBTAOVlZhLhIRmWJtTY2AwcpQ3yIgsMVmkoWunkDzmoeGRsRzzl3hRTIRQyQcFZajTiQulz5xQUXgkJ6DyXQM9fVN4gE4Oz0LX8AvQDLfw+vI5gl+qPRiev4VCgwccUqSMb0Scwusiyqc6x1GdZBSFwXq8LUXXt+HUGMHzIF6+FpbShLgsTNqId2wahPGB4fx5xcPoOu330Vz5yrc9uWvYmlrE3I0cDcVYR2fwakDr6GtLoiWFgUAkz1CRh1lwOGZsMhxB4eH4a8MCTMwVN8gr5kLDgHn2L+6hlOIxFPY9exvcNnl78edt94AymwL3FQzOzA8PoaAtwJObp7R38tgbB46chC7n/4Z7nrgU+L5Z0rbcfCtvVi3vBE1NSGkkmo+FYvPo6GtBblYBF6vF+HIHKbmIwj4fJiPRuUnPXB57jzH/ecmsWXnZUh5KpGnH5wBULE/CUvPbCoFaPD4BJ5YRLpospae1+JTmeOiTy2utI8eGScE6ggOUN5JAIoLeDkGwTwTBOQiQMPwDPGEMmSlBAAUOMgF0V96h9FfLyusPJ1gy/eJjxaDPooLEu4nrBWmXVoUiONwElhSvm86DVYSMhdUqiIL0zVlgVU0IRqbl+NYHXYhsQhEaTDF+F4BrrXU1UImBw3SCYqqOTJZf3rBJ+w/MtKMFOCSab+8U6X38hzdbrcAGQQ2BFzlQi6fhd0Ai/l5ApPCkDQpoJFAlU475X0jGJVhpykq+RrHDZ63BjxNxn1m29PeYCLJLiwIO5D338pxzUI2R1EWpKwnBaYs+gPyeGT8MaWXryVScWkXHDsFdDWATM0mkUASgx1HkZiEBWoA0ggAEcaejNcq+KMcAORnmYKsgSudGMzz0IAbpX6aNVS+gCd4oFOBRQZMpppIz5l6qtom61GzrcRLTEAuA5gQcFO1w/fcO+0dKgwz5ZP3l6+Xy0n5dh0movrBYrCGZrtq+bb2RmTqq9kISqEEOJFMYNuGDbBSsWJj+yBjLC8BEvypAUBeJ7uAnDllmGWM2PJz1OE27H8EY7QsWV3sIqtKpwNLOiv7k0MxynTasPAfDWBi0e5P2SVRBiz9oUx672J/ZCox2X/C6iPjUQV1sK41q1R5vynfTYK/BN5MhWLJj1I898R3T7UvzbQVt0O2TfrBGtfO9s57y/dr6auAyIYfHa+HmxiKiaSAeTIPCdjJdxtBQNK/2ddsdmEGmhk4YoBv2pvQ6NklXz+VTKvkpxL8Ql/EnAr74N8TsllK5iA3G+xyL/is11Jt2XDLpBGZi6A2FMLI6BAaW1sUGCXMToZ6GSAOgXJJjIWEnNpKMmbVrgmyinxZ/CUNsNcIUClJrI2EWx5HWyHwGrh5ovu09oBUzEEFdqnjqzm6Vn1r6TX9LlnymZwwx1gIjHE+I8Vg8bIdkS24KFFV7VjJ7e2yCaT7aml8KWMuUwRMn0AyDMuDXmhPUR5QRFk254YsGqglgEmmqLD4yvwJS6AbZbFG+IkQHMuky3oclzpg6onWApdtgBCo5bOD7D8C4LJpzvUyx2xWgVk6reor2lrCSJnnmMXnmmy6vFdRL8oSqU+C8SprRvmXZvOwG1iZDhWS+ylsf5VKzw0Sbggpaa/q3wT+NIBu5zyMG1ocX8pY1jwOn+m6HQjGX2Ttc7OvgP179qG5owMd7e3K55qb7npMNZLE1ZUaRT9PzSY42c8/d/tNxdqIWqjKxfnb0dTWhOFIGOOFCHKmKpw/ewbnuvqQTKThLy7A3xjA33/lm7hkyyYE3IbsgXWajsPmMcGVX8D05Cwmjx5F7OgbGB8bwmQhj0l/u7ACHYFKYeU1tbaiwqcWwXOTajE3ODaJh//3B5IwTLkpJbb3PfhRvHHgbfGVW97YhKHxSQTsDhw6dRSv/ulPsHmsuPG2O/H+yy/H63v3IpYpSsIvk4zb6hrx+v69WL9yLRxeO1547jlhAF5y5WVIx2KobWlDfU0tEolxYQBGYwn8+ze/jb2vvYxkNCpss3//t39FsKYa3/iXb6A6FILbasKZc70I1dZIQiA9esiMm5yYwR33fhi3f/KjsNrVjqeV0c8ux//FBBRQ0GVQAAzUnil3nJiyEABkIQjI1F0W7vLmxbcBEsRBmW85s5APdf5dv1fex4dJVj1YmYDIkk5H8Nxjv8De51/Bih1X4Nz+PZLcSx8/FoKavC6CpCyVDY3i//fAhz8qLECWtqUqgfOl1/8Ih81IiVy7CU8+/iv5+4YNa3D19e/Hxx94EHZPBYa6u+HyetF9vgdx+gueOi7vu+P2O+Gqb0DM6GzKWBkIT07jqYcfwsSQSuj70lf/Bbt2PS1hAnOJMGZnYyJ3/fgnPyIMuD379mKkfxIbmVjr9mIiEsYPH3oYR06dEKP52toWtDYqIMjldSIVU52ZMisGaUxPKEbDqvXrhJlI0KunvxtPPvIT1NgnsfKS23DBBZdjYvQcfv2rhzDVG8dwzoZQQwNaOswYPDOMq+69HJ6mPKbnI5jqjggz6pMf/BIuvmKHTCA5QR0cHsU3/vVrSFnHJFghMZfFxivqsXnZRlzScSWa6jrh9PqBDCOduEseQ7hrv4Q9tF92GeyhaiUfFbp0GrGUWmjTt8lRoSbZklYkZsVFHHxrPzZesEXktLCbRSL07pETmBwfEiZfPDwncuHhkUHxaLNlwjj4zJ+xu78P19x6DfpOj+HmO+8CI7Vj8RT81T60tbSjr2cQq1avEiC1rroah08egt8Sl4RbSn87broZ9gY/5mcyaKluxPHTZ+APBODqPYFD7+7FlR/+O0wVUmjwVcHu9uF0bw9amurF78/jD8JtceBM/3ksb6hD90uvIdTWAjS14dHf/BhT9m4saaspJfw2La9BMp1Dx4ol8FKS5jRjNloQz8WWZX5UeCsE/CPZSMuG033v9QnZurxO5NsLQTPmIimEFhzwVFXC3anYb8muGGrb25GYcKNlSSM+cNktsERj2P3CH2E5dwDOjSEkhi2YmTmBWtTigvs+Ai+CmJ+agMllR/OqdqS89SgsODA6Oobm+hCCnkrZyTt98qQwpBPZMfznZ78u/aSuowPD6RwevOk6SQ+eik6KD+Idd9+FCqsDmZEeDL74MppuuhXu+noUrSksJLISHLJ82w5Y62vQPR7F2WQBR984gkvbnPCODuF4No6lm1dhJHYCw1MDOHSsW3z9zuw+BdP0NJpv3wR3pVnGuESiKAtZv9NbCrBJhsMSuqLLwnwRLbUBFOaLiKCIeMKEqy+4BpULZrQWPbCTldraDCxfDYvNgYmxGZw+ewanzh9Ga02rHGbbRZfAW+FEU2OLeKIVKIMnG4zASlp9Fydn8flZTE2psAOuE6sbliKTTCI8NYbM7CCGzx/B0otuwTuHT6EqHxdZ8AN/99eYdVbiN48/gt6+cRwdPIj56QkgmkXNhnrU1zbCG8yhf3AWXrcDdQkbvvqFL8HjCYoXoMtpE9CM7D3Vt9RARf9Q9j/KZrVJORdbnCSIn51MLshUyArbS2RaxVwJvNPJhXJtBvuNvxOUk/aWispxKPnhd1CSyl1KT0UA0zPqWUmAKjIfFaZee6va8Erlk6CPn8/hxtDQrICTBObk2OKrx+9bQHh+VgI5eNxYIiNSVM0O4dqSklktseB7hoZHsaSlVZhvk5OzqK2tEukJd335XoJuCljk88kuXmX0rGPh3wlCUt5LBpsG6Pg7wUwWXYf5vEXqjfXMZwHn3GL2T8A0k5U6UNLdsHjYVQcX5ZWpNE3H6UGXEsYhAdmJsSG0tS8XBl6xmBNPweHRMdRV1whIQiA0mYjDZHbK8SjD5VqQvn5ByvHJ8kzOlwAC/jsWD4vXLMvJM2exbvUa+PweSS/m99Drj+AbQ0X4hB8ZH0FNTa0kNzKQg3P36lCNPHvIIG1pbkEqEUc8oUBH+s3kKWEVBiW9EpUvoKQnM3WYO93iH2gykjbp80bWlJob0MMwR083mxU+r18WOZpdynaYZF+Kh+EL+pGhTcZ8AkEGkUQiagxOpdE/MID6uiaMT4zAbKJUOShAIAvZfy5LhSyU49kiuoenYVuxER1MZbc7QZ8/MgBZyALc/eQunO/pwvKlnbjyjhtFFixJgGZuMqAk/Y0ghx2b1mJiaEACMiilJQBHLzNfZSWic3MCmiQyioHH+iYgShluLpXBfCIHW6AZf375ZRw9cgx/94+fgsfphdPqlsfpyWPH4fcHUF0dQt4Ul9fmwkn84HsPi/T30ssvw6kj57Dg8OGCtU1I0z+VTP6pIaxZuQHTs3Oo8HkRS8yIBJnnYckVUBH0S8AGAcDp8UkBKclgtFSYUTRVY6GmBSmbS9h/2seICxKWBeVQr/pJNlsCATW4QsmshUszg+nH91kM4JJMQh20oZNrZdGbyQh4aKV0yOGU79TecGSt6uAHHotjAwHL8kUbF39kKLI47ZTnKZ8pLgy5wC9nj1CWRCDhPWb3nLualERTQB9eA+ckZPPQ0oBslnwe3Hi0crHLHVtjIUhQXVtukRHDxZ+AVsJkU4uWNKWtJi7ocrJopaxXGIEaGDTAJUoquZguL1paLGADgy8SUTjnI7AtaVOgmPafotTL+F179Aljj2wfI/2V1y7fQeYmF3BZni9ZfWq8dbmccBkMN82a5OsCpJI5Ry9DAzjgIq88xEEDn9r/T8vS5JppOk+gw5DQlgemUFKrP/OeBGACZ0ZKK+uRhXJqlhzljQZoy7ZBiweK1Sh144YGi8htjZAXAU8J7pUFgUh/NMBnDQBmYnG4Az4BeUUKbTBalMRbmdiTCSnFYH3qZGbVOcpYjcZNLGf8LXptGYfgs0fkk4tFhz9okFAzQrWUl1wJFdRCdnV+UQK8ZgUcNjfyMtMm0GIF8Qb+u5wByIvi9WoQSfqxUQ82I5TmPbJJJtcbcke+VzO99BmXs8R0AIuAVASIiwU46BHLeQW7p1E93GCiBFgdj6AaAZAsvB6XbEZKrq8woAxiiAEycwwiOKgTcRneQWCIDpmL7UJ9hl1LMdnUawQupA2VgRj8bh3owr5ksZnhZIBWkc/QuIBolP6XS/rVbVYXwrRkLaXXrCX13RIxDYvhTStgofH94sMmY5A6L4KOGkwrgWiGNJP/zqazsullk01croWTBkCnklcJVM7PzYj0l1Jgt4t2OZVKxmyAawK2GRJ1AvvFBRNsDgJByguSjDj5LgKEPDcCjkaAhTDaiBqSOaw3vcsaLOuYwK8A6pqh/Z7Uakpd1bihk3jFn9EY8/gaN+9oMVNqU3xd5mWKKVjuCajbL69H5PJF5R+o6l31cxJsaFkg/dVgRvN1ztnI6JY2n83B7XLIXFeDlAKQCQinwL5y2bF6H1UWaRkXKGtV/qoa4FyUFPP4Si68KJnm3/iYEWm5bEQZqeryq2K9lQNppcowQFFpd/TW05tg3MThWGhsMKi2rRKHdQowj8nrIKAqsmixZjA8Pw1AlnUkQTvCuFcbT3LPjTGBawT2Gd3P9fVqtqWsFTT4KXaR+poN9mdZ+BE/8/ZrbywCgE6qUtIl/0PZaLJyHp1VYGZZKAkZiZzLm1746E3FhY4V8PuqUdHeAY/fB4c/hLgpi0TahGx8TmTAs1FKQodw8nwvTp88hssvfx8u3LoN/praEjOPnd1kp+Gn6lyF/DwK02NInD+D6UMnMYIFtFxxBQbCcQyd7kI8E0FTfYd4/zGll2Bg2mD3TU1N4GzXCfT0DggQ1Ts0IMarROjPdp2H1wTxDhyfmBBmGFln116yE+u3XgS/z45weB7mlKFnIjvwgqWYiczhmWd2wRP04jN3PoAEo5SjERw8fASNS9rhD1ahosKD7/3Pw3hz/xtyzE888FFs37kdr72xF7956rfw0BTSVCHsxNFEREAzSoHnY1lhv9UtWSOefJUOF+B1YePOqxEKVoiclpLbKo8aqEMty9DUrKjFJYZgmT9gqcGKWWShxP4bHexHeHJSXjZXBLGkKgBXqFpAxnKgULTsMJV2j8gEJOOAKcGRyDBe3bUXJm8FmjrX4q3nf4vmuja0VAexa89udDS1oXdkAA986A74rF5U1VdJQnKgtlmYgr/4j39D29J2DPT0CfNx09r1KHpcWLtsFR577GfC5Fi2bjXWtS3Bl77+r6iuqxP5YChYjbHRMWFxHj97Wjz1/HYfrrn9A6hvbUHBrhZzU/MJ9LyxGz/55WOYGRvDss5V+NI/fQ4vPfUn3HzbzQJEjc3N4uw77+K+j92LVNGEJx/5NX733C5UBQPw+xRow8RfBsQ0NymggaEyRS6guMAm2yUdx+mjp2UhxrJz20US7sHCxNU9L78IpKextqa9BMqYinOYmDmDbMgPa2UVuo/2YNnGpfKzdn0dAo0OAU2mzgKN1hX458/+1lxkqAAAIABJREFUjTC27EzNEd4Q8MLLL+Cxl36EFevrMRUJ49zJQUkLbg4E8YF1NyFQ1wZ7zikAYGR0EKdeeBZt190ET00lKhx2eM0epPI5vHv0KHbv2wt3hRvbN1+IZWuWCnBGujwfmPOxCJ5/8SVcf+01IvVi0EcqGsXodFhShbv6+vHoDx+SYBWCqfQ67Dp/Enu+9TWk116ITZu2iW9bfXW1nHtFwA23ySW080w+jZloXHxSFnL0kprE9J7XJPV3yy33Id22XCTU9HnzwYbZZByRM8dE+ttx5eVYvXYjYsUsHCa1AzyfycDjYTKRS8x8s8msBIDYp8fRf+IMNt9wA/rDU/j2j/8ThSol2Zzun0HXmX7suH5reXcRiWq9tQqRvHpfZiEqP2NDUURf68HCpS2wmDxwz2eQ6JvClEn5h5kD1WhY74Un5BMAjMVp8cGbU+ni2vNv6YpqJMYiqKmogtcMjJ46jtnx40ryW+NA754jCC2twZprbpGkXYvDgVQmi3ePHkHTsnbU0RMsnoGT3lCmDEYnJuDJFDFw9hgOvvAKjiZS4jO5bPlafOpvP49gVUCA3p/+8vt48J5PwO13I/b6HizEs8i0NWHZhu1ImfKITZ5G967Xsea6m9AfjeOJ4xGcPDIId/Qwlq3fgpVNCRza9wTMHfWSQh0OT6CqLSR1cX73SUSm0lhx01oJqgnVWJCkiTBZabEozGYPAgEvsuYEXHlVN/S2zM9NSjiKKaImijNBF6x2LzatbcfFF1wL/7wDZG+mKkyweCvRXteBtKOIJx75GQZn4rhixw5cfNlONDQ2wmm3Y3xiEsFKemEqur3H50EmmkIkGkdjU60kC1tdTpHwRrIFDAz1o8nrxaGXX5SQCc+yFQjWNODwc88IAHjB3Xehrm0p+nu68OsnfifHHEgMoP/scazfvg6ZfBjuQBAjvaMIGRKDf/rMv2J5WyPcZoJXaSQSCWTTCWFbUapJFpjDwXRZWjtYBJjiBMznrUIuT0CLAJjFkG+SxWVDIpEWrzcHN3kcdpHjkMFV16A2wAhCsZA9R2mHsN0Muw0CcPFUTFh+ZLDRX5AAogbN+LvLE1B/z3Evn/LXiIB7/oAaU/keApkCQmZzON9zFu1tzQIyEjhzuVwGq46TNgW68T0d7Z3CIuHigRNnTrwjsQg8HrXBNRueg8/tNYCmlDD/GLxBAIycHlUf3HUn2y8vYCe/02R2IRINIxKeE2YiCxN0i3mzJNiSpUYZa5H2FwwqIiPKYP3xvXNTYeQWUgJiymv0kSsWkYjEBNBsaW5+r1zHkM/SA5CegQQhWcg0JIMvk0thaHAQnctXamWuttYROa+MBQ4rIpEw+vt6Sx6C/D56E3JjnhuBtC2gZyQnzQRb5HeLU1hH9D5MJtVYxHYjqd/0quHvuUJJmqwBW6k3h11e8/l9EnTCtjY7OycexLx2+mJKP/FUiFTbYnGI3NftcAk4S2YfQVS2v3gyJWnAZC2abJRBJ2Uhwbaqw0gGB4ZFIkwAsWixinScLKGeIRWaVl0ZQrqQRyyalY0Aj92FqawFmVATKgNqnKQMWAOAw/2z2PvbH2DlVRfhnps+VGIJOrIZ8bSJkfl59hAqq+xoClXD57ZjNpUQHzLt/0fpLZl+ZOBRBkzWna1oPMeTUbQ21WBwZEoCQopFJ77/68dQ62nA5VftEEaf2+SFxWCgne86g8qKKnj8HgkHefzxP2JkbBh//8CVyMKOdLEC+w+cxM1XXYCmajfm5nMC/DXVhJC1FBCLxAT4IwCoQxaIE81F5kBPgVw6C1+oEm/uP4ntF7TgdFcCyzfvQC+Ny0Vyai+BgKyrItlkxqSeLD0WDQQSWKIYlIUyYQ38SV/h5N7OY3EhRbaH8hVkocyU7DXxBmSqqvjWGSBOGRtO3kxJKVkQXDQxRZG/c46rfd/Um+Q95Qmw70kDFoaPYuzpEA35TLlczmD0iUeejYvQIvJpen5R2saAASXHLGeKie+ewWaUPkPWjmF5ReYvASoej8wn7W9XAu24YDQZvnxlzKhFZo1aG9Bzyk5ZrNdXMpsXhh0XehZLCatgPRE84vEXTemZT2oqpd9qlh8Zp0UyPikvNcAlYfdyMZkrCBtFe5zxvrGulZfgolRYo2VaXs1FI9uFYphwAanuNV/XACXlwHytHLCUtYNRGAai/Qb/n+CfmOMXkRfLAOX7qAsX7wQQ1RhMcEIxWnhMLpr5uXKPMtYf/d8JghKsZfvRQEJOWExGYqZ4WrGe1YZH+TON301w2GZIvHUIiD4nud4yAEkDK3xdgwmsL53mq9l70uq1SZk8m8ioAbKpLIZPn5TD02c4R4aSBktBZhnfpwz2abWmCxf5lLZqFqBOzebrHFuFVUWQ20TwfJFZpRl/0p9J7sgT3LFLCqs+P9pYsNCbT/pT2f01LZiRSnFTjGDQogRXsZJo32CXeQnrQHzQjPcULSqhmmAbQU+OHwzNEcm6jDXq7yy8Jzy2sMMMQLwkfZRnqlK5SVu0WcRHkUXuhWyCmgTQEL9FjVjKfbXCbraIxyxBMrKHCSqSbafPLZ3Kylih+wqPR/CKvU7Ok6xRMlYJKBvjnIxbGgIuu0eamaXYgPYSg04xlNXfWJKxuIDAtfUNSIcTiKQj2LhlszAcyfIr96dkfxdfQNmUUfdWg4Ri22AEvEg9yLksgozSNgygUDEvaVynaWkKFBVwqOzc1PUrAFnIz0Z9SpgM/yNM1QX4vT4BAMuZsVJfnGsY4DPrUXlr5kusUgkBMWT4+jrYJgl+yz3lOCnsXsV+47yA18zxgAAhn23iXVqgd2tRLMXoUfmXPoNsUyJRFdbvYrvid0hyOwFOHebDYxusR8VI5saS+pyurxJoWNY+tcJB9UF6vvK4RoMwZMIE9vg/Lb0tAXy0PjA6t4wLBnOQG8tOd4UA8ATNCQTymSRpxMbuBjeqhRkrNgULWDAARwl3s9AqQfV/bbOgn0esR95bFmGPltibyg9U2yTwdYKmZC4SHNQpwC3ty6QPc/NP2qOR5M15p26z0n6MZyLn57SXMQ0df7MoaaBCva1A0WaWVDOUWdaJRUZuAVlk0dV9HuMj4whV14mPH4HBSEIBKP6KIIJNtagJ1ghgUu3xSSc3I4ep3nOY2/cK3P4a+C+5Ut5/ZnAMR04cR1fXGQHQKDHVabs11fUI+o1JXjiN6alJnOkdxOTUOEaHRwV8awuFZNK97639whT0Od2Ip6bR1rYaqzqaBfyprWuB11EUxgNlPCd7B4TBwCTiKp8Xs+kEXtj1osjwvvjFL+HsiVP40re+jPmxeVx77XXyt4mRMXzp/3wRlY5qARxvvP79OHXqDI6cPC7g19Xvu0Z2DX7885/JdbWv3oK+0+/C7jHjY1/8DjZu24z9f96Fp3/5O5hzESzZtA033HwjVu+8qBQWUi4F5kObMl7uvurCvzH84+iBw0jOjaIwM4s/Pv8qbr7+Klz7wINwerwlAFAakTGZLMTVTkA6NisegMnBHux+9mlYqxuxdvN6CfE4+LqSQ1LmS+CvqroSs72DuO766+AI+OWesDz8iyfwub//GP7wy6dx+OQ5LG0IClBKluQlV14n79m3+wUBZPm3dWvW4LOf/wds3bwBkdkIotkEljS3oJBRUqSxgR70jk/i2Wefg7++EcGAknc5Qi70H+/DudPHhZ134ZYLJd1236u7BaCrbK7GodfexlPPPCUgH9l8BPEi0Ziw/Bgusmb5MjgqfMgkoiJtzc4nMDIzARf1+wbrtKrKi2BVjUjuvEE/JvqG0T00JCnDq9dsQE2VF48+8pAAgCwnp/oQDBax8tZNEgJR66hF13g/OuuXiJSyZZkHI/k+jLzeJ2DSX9/177h43WrZ5WYxmzIiORmbnsPDD30D2Zo0bJ4M/rzrINpbW7D+0iZsqroeS5a1yyLFUvBi8OibGBzogb99oyTvev1B8fXLLuTw1K9+LzJehnMcOXIAd95zD1ataYffFRKfN8ppf/unZ3D3B+6C002vkijSsQKe+eOfxdvrt888ieRcGl/6539CY00Nisjif77zXxJ0cuWNN+D4+T5ctH4dqoNV8HldqGD/NsAom7mIcHQeQXq7DY+hYqwXz//iu9jy/nsk1Xe6UESNvx6JSFgAwqDbjX2PfB9ev0fAzAwsaG+tEXkzSYzV9TWYmp2F22aD0+nFfDKKGocd7+x9Ce5QDZat3YQXXn8R3/ndf2Pn1ZtFdhpdiAsIaHUvoG55o7D/GALihnpgjc2HJa2WASBMCvbHC/AETIhYAsJUC0xOAdEYTJetEm/AhYW4LDqJSTLQg+nNCylgdiiJVstGXHbF1fAghbd/9xPUTavUzZbrbkTL5hWYDs/C6miEJRMXZl6+sx3Ld1wEp79WdoTSZAvufgHty9tR1VgFj8ULi92B6d5evHHgEKaHhlFfnMWFF1+DPqcHJw++gTp7BS68/i54Q0w5DeMn3/8W7r73b+H2WjDx8ovC9DNV1qAiUC0SYCYHR8+cRPs1t+CR19/EwZf3o39cjc0sq9bFMDbbA+v0Ato3L0N9pw+xbFFSqelJ2Rgxw3JBA2qXOEXu66ow49ThXpx+bRD1S3ySoExw1bJg7PrNF5DqH0ZgYxvmjw6gf88kQrd3SNgMA0JqnSFsX30tqitasf+VV2CanRRm46133obZ6SF0neiBrUX5xXa0kRFeL/eeDMDIjAI26A3If9MXhUBgLBOFzeRWpuNOF1KJcCn111bpwoKrXiTCh/bvw8Shd2Bur8WFN96DVn8F3j10CK+8uQdVNQn0zs+itsUjst+xoWlEJ9MCCA72TOHfP/15XLhhlYDt1mJBZJRMRK03Aobo0zYbnUdTbb0AT2ThaYCO58yJXTJJCW0cfl9Q2H9kdU3NjKCxvlEmR1zAEiyjpFUn3fKz9BgrLYJyDJegJ5QCz/h37YVnJmMtHRXGn17MEWganmZoh2Jks9Bvl6Ab5bw8dr5oEsYe2YssBBK4kNKJehKe0dQo70mRYU4ZYW4R9COLkN57KsWXk7PFRaVIlA0PWZ4fJ+UKlFwQ4DKX9SE6NyPJylUBevVxQm34Pxmy3XQyIww6Alh8nZLm0fEIOpbUCSuQKbgEwVQAC+DzBjA1My6bTi3treLdR+af3AerBeG5WfHkqq6slPTbqblxLF+6UuqVAFzP+R60trWiqiooQSI0JCfIOzI5gipfADanC+OTM/BXOOHmvbEpKQlBOoYRDPUNivyYEypO/rTkjj/D4TlUV1aLBJkAHAul3DrIRAGHeQEtCfQpSTLbTQqVoeoSW5KgLdl/lIQTyFVsUOVzWAo/8Sq2omKL5KS9klVLZjd9MrVUmCAg/ZVDtXWIR6Ml6crIyCBaGhoxM6t8H8lMpEdgTbASo9OT8PurEInMYmw6irbmVegb7IfZacbM5CyO9PRi6033welTACCLBgCXrFyOuZFe1HhDqGgMwuZvwAKVCoUMErE0ul5+EduW1iKSTGLl2lYwCINF++sxsbm5tgl9g30iv80nkyKPZiKvtF/kYFnIIle0I50xIe+owcM//Qke/PD9WLqsWRQVlGLSA3A8EUe9t1Joh15rBQYGBvCf//V1fPjeB7GqcQHwVON0fxcOvHEe991yCRz0DTYm//FUXtiGPB9uaKYiM7CabSJPIwOQASEVfpdIgL2egICVYVpYJBYwmvSgfuNqaAIOZZFk6AnQa0zUGXYhJuMGm4OgIO+blkUR1LORsWPs4hM85cJRS9m0vJeSKvrBkY0jclwYnkFi+s/FiSE/KqXIFoxQD7VQ04EfrFt+h0h8y+wZ+He9oCPoQ8BOg1R8TQeQSAohZxSGooOLMEprdQgIma0yPknKtpL6agBTMwp1MrCW92qJvpwbpbdmu/hB8Tt43HJ5rPrMQonZWC7J1L+T6aYCSFSb5T6DuK7Qu4p1XZaeqzd7iKEosEvLLRUzUdcXF54iC2a9cCHJhazB4CGWU2KrCEiiWCpkXmkGkzCriiqhUrVvLiYVIKSllOU/pc4ljKPM7d3og2TCsGi2ltw7wSEVa5PnrVKGFxeYAiZT4s1xsCzwRL2fHpKUTBYMP0WVzEvAiNdNBiCZnXxeqdxSxcjSjEnWQ6kOBADkOoUbFFYx6FdsIwXE8BwVEKkkc1oerK6B58H2XMYQJChpSPQUGGQXXzDK8yiV04VyRXWvjUU7WUCGdyUl+APHFwHABbsDWWHv5OGmR1hZPyhwUvsXhfeB380xmCywcjbiojRQAfLqvihwrnRuBPE5BpSlvJbk1EZ9irrHKJRbcjxnnbGONHtOZPLsd5Q6CoinJKY5gjTc8GGoliG55evlDFKpG/ZcQ+IoMBMlvcJAXgz+KWcAltqYAVaK7JaWTpS4GwAoASKtZmD/YiCCClZLCaDD+Yf0d/GdNKNQko0WBeCUNmH8TfumieeawfoUoMzwYyyvT+2nSLCJG5gsZFmVe/lpf0ACN9lCHsNDw/B6KuB2uhBLREAPQEn/lcqylGwG3hNUI8ERlHAa7FrKPQ28qZw5J0xRtlsd9CHHNJigxu/qx2LSb+l+G8cTZppu+7QUINmH0moCb/Q2NliphG7pFadBf2HgaaZcmWRW+qcxX+JPDWBrP1jtrahZahoQE1WHbGiRScr+pMYUhvqwuZLJqKpMXwvtA0zi9ViS0Fpod7E4dmUp45YNDiNDwagr1ZDZTvT4YADUAuIpn0DeL94f+uBpxjvHCR0wUvIVFRk+gUq2a6G2Sn1KcAqfqwYQzmFd2opxL1JJeucxaGNBhVOVsag5hrPNa0kzn9ti+WCE4rANePz+RTahkXlAYFCzWcvHAt7Tkg1hSa6s2m8iEYPN4kCukBEJMENACAAK6EcFgMHuEyZyCVRW9cl7yGsqJc+fOn9eZlJ2oplGS+OElSCgNpAmiEdz2CxomJxCsZhFNhaH1ZSAz6MmfaOxOIZ7JzE4NYhwJImA3S3MPkrbKmwu+NxOLCTHcfJPSkLaeen74GtageHhPvzXd/4L5/fsQUetB00NVZjKq0F6w8pVWL71IlQt2wCz3QwXZYw8V7cNqVhMfAHJGBnu78FA3wBOnD6OxHwUSxrq0T82LmCgx1WN2qALzuoKhIKtmBseQ3NbA1Zt3CAswVO9R9B7cggXXXYJ1i5dh+Onj+Onjz4mO+xf/dq3sHX1Kjz6y5/geN8ElrXXimdeR0ubeAFSotxSU49LLtqMfW8dFjbcxu3bcOO1N0tiLiXBn/zs32HnPR9BdGIQ3/3nL2PlymW4/oHPorZFsapYKOWVxuRSjVt7+GkQL29Qgfm+aDIpLL4z+1/D//7it/jcP/8jVqzfAAsTCpk451Y7w/yMNobWPoCZTBFn330T3/rK32DDFffhQ/ffg5mhbnz9c59Gy9JOtNVUC6uP7D6Wm2+5VZgu6WgGK9etwX9953tY3dkBc4UTP/rpQ6hz18o1sw7uf+CjONbVK0nDTJylX+Tll1+HG665SXwAyfwrFNJoWbYMoNdQKgZPtohzc934t//4iYRPEHhyNrvgyFfC7bRiemocU/2DuP8zn0ciHcfZw8dww+13CAPyl4//EufOdYlX37XX7kRtbSMsTgfmp+bx+r69GO8fLIGKNaEqYbJ5fS54vR6g4EBkfh6xSBhvvrEPp06fRWXAg4bGZqxavRadGzbAgQSGD7yLnzz6P1i+sV4Yf/sOD6Gi0o6771A+Z31942h3r8C6nevx518/C2+nA2MLUxg5Oo7Vjdvxmb/6HAKBgEyguZA2FbNI57PIwY5XX34Vj73035jrG0d3rwrSaVlfg5XLl6GqMoT29npYU40YOH4K00NHUd2yEeMjUbmmK65VyYq/eeQPAnLzWvuGh7Hqok7ce+/t8prfV4lIdA4v7ton4QzV7aqfBm0t6Drfh0d/83NY4nmRQ3/u8/8gQOLrf34WTz/5e1x8xXWSBr521TpYDW8DpmmyzhqbG9AzPIpl7Y0o5DKYnJxCR6Aab//2cfjGehH69GfVtTQsQSRD758KkfoMd59D9vVfY90tfw1z01KEZ+dR2xhAnhIcu09YXaPTc/DCKh6HfaMjcGWjKPR2w7tyA5IOJ/7zx9/AtKVLwCkCe4npGJqbOtHaXIVwYUIYKYXUAloDQYTamvDqnkOyWCvEoji0txvBoh2b71opSb/LfXa8e2gE/hondty9Gf6qANKFKPJZtwIQozZM9vXB416DS3dcjk0dKxA3WXHi1d1wDXdhwxVXYvDNtxDOprD53g+ge3QUY7uPwmMBgnYXWq99HwpBL9zVLbAVTSU2ZsuSDnS2LwEB1ExvN577lZLM52pq4Wr04eMf/JCwBsMxBTCaTE7AZRcGIH0a77z1Wgy9flC8Bjdv3Q6zxweLw4v59Cy6/vQSnG1NcNe243uv96L3tWfgqFSbCJm5DJZcNiegXvbEICxVlXDUeNDVNYzxoRlJSA5M21FzSQ1qlvmRjqgJ7ulDBPKqYfZZES3GsXHpGtgqnUj1jGI0E8FOpxPzF7YhfGAcR1/pxsJSL9ZdWieMQd6jlso6bN2yFntfP4WOVBCT8Txuv2QHtmxcjznuIgYCGJqJopjNYUlTM1oaGxBLZWXhULRzEbBoxMGxvr6uVmTxfX2jqGtqFAmwJZPE4Sd+A9/2NbAGAqjy1eL0O29h9I23sfYD70d950pUVHrhM3nxxu6XMVsxK9c2kzuNRCKHscFxdJ2bQnw6iuRoAp/5x7/Ghy/7gLzH63aJWS5loA5641Hmy2RGMX1XvqVk7xEY4wR3cnZWgCPN4uKiibJUsr8IxPH9nDgRFBMQKscgB/W80+w4AjzuCr+EX5SkwiamV1IKnCjJjsvBIEqHCbqR0UbZVpHIdZm0lr9rUI7SyUKO6dnGrncqXWKZEVBS7D2GlKRKDEeyzuhZSaBKrtFIyxXzZ0OaS186m8Ml6blkOrJOyOqj6Tcnhzz3fDEN5LnoU9Iv+vyxbijP5feJnMfikNAUXV+pXFSATDIYh4aHS76LZC1SZhxPTAnAWR1qEIYjg0IcNpcAhnw/AwiYwK09oASYNAyddQgq11z8ndJiAnNkHhKYtVtcyBZSKOZyAp6yXgVM9QZEPtw3MIyaynp4+PzK0RcnIx59GlSVtNHCgjAseb/ZHlhPfI8CYqOYGFOMPm9FQHmDmS0CjBA0JFDCCbwGAAk2c6FBb0btrcNjE5DlArwgKzf6Sebg47NOxhD6teUQjTIIRW1GMXyiwmUTEJpsgaDfK9JnfU/YPunbSGkPvTBtNjcGR3tRV9OBQqaAs4PDErizrLkaM4kFhDavQ8bsFdYs034feeiHaG334mN//TewWBUjv1SkLwDO8VEkp06gkv60FS5h9VGOSskuU3WDPh8GBvqwZtUqSd51Wa2IxdXmA6XAVrcb0+P9sGSy8FbVwQoP+ufn8dOfPoo77rofO7ZcKM+3dK6A0cEhnD2jEj63XLQVTnsATz39e0SmzuGB+z8ivn7TsxEBGReyRVR5bQjPjosUtrq6FmHjexOZApxmM6amZiQgJGaM08l8VliBPN+6UAgTlI+5fbD4QpiOZlDd1IIZswtalML7ykWlJMEK+MW0QYM9k83KvdQMwL9kY2kgReqBC0+CMIWcJARyMU8QR0Au8aAqCuPMRD2IZggu5GRBz8JFizCvKIEyAI5MKlmSRcoiUBIzlfcbf2pvL36XBgCVN54BbJQkuGSKpQXUtDqd4gWtQxLKQcXSookyujLfaw2UkB2jZFOGrIpyUQ2IGGnKZAEqppNilLFeKG0liKf9+1gLOjm2JAUuAVVqDNbvIRDIcY19kewkFlFjkaVnMD5KzCQjOTLJBORCTiVxcrylxNfmEJ8/st4WF+0KfNKv6XACAXHFI5AMSTKrFIOGhaCfXtT+P8GXv3gPj6OfQVIvTlfp2JLmyueQxYKUwRjRITO8pkWmoBnJdIrRMYrZJCxQplIz8dcIbTEW6AR8+T1kA/L9iwvNRSYJX2NICqXrCuRSPxXQoCSPihmk0kLfI51lyrORsKoBXJ6zlmOyjjKGXQjrSgOAWnbI45H8QgaUSCAN4K0coI1HFPsraDYpBiDDPowNLWkbxkKcbZ1jMps5gUCOuEwTln5KH64sw6GcCuArA2oIwtntyqNOZPaUnOZVgjxThotWldDsNDyANSOI3619AKUdGinZDNnggp/ABj0AnQZwSCk55eq6DgkMkYlXkpxKx1cglLRTbgYYUkj1h8Whmn6AuQyBEqPNGv1Q7lV5n2Q9GFZWwpYV9pryORVAr0ymK6zkMrknv40BD8ICNTwICfbJhpoAzBBWpD4+ZY266Ge6rHedjE9Xr2jgTy5V++YZ7DfWi5bqqutfBHl4v1hf3KTifU7ESArgxh894YyAlTJmrLAPCeARgDdk7KVjGvWrmZ3Kx00FQ8j4U2broMdjMgrFT1Dks2o8XZT6qnMVMFl9iWIPGwCgSP6NIj6SGfUc4cYlizD8DCagKDo0I87YbJCNHeOY2kuxPAhEswLLWaxSLwYbjcd2WKzI5DMlBmu5HyP7IutCERvVuXDuJ5sfpWeTCsWgbYD2LRQGXFm96WssZFX4jvJPzcNB0N8Ip9HvKbem0IxM8Z0U78kyD0KmphubHwL6GfVQPgZpSTCPLc8s3k+peyVfZinJtrlRRDm10ebkPIz7Ws7M5DEJCmumrz7vMtW3MA3LPSFTKSqQXPJdZADSA7BzqSJS6GcEN9xiyZh43urzEt9F48Bk63JuZ/r2Fz4lM4HQEgX6eKuWwG0FbJXc1ba8B3RzG1tl1kwcKbtd/PJ83gpJ5rIb/kLZXBGReAwTY1M4f/oddPX3AdECLt+6Gh2bLkR+cgQTT/8CIjte1o6hQyfw3IH9mF6w4robbpAgj/GhPvzi+w8JC49AkjVYB1eV8mtasWGTBEkQWLQYXkuqUacx1DtALKphAAAgAElEQVQgsuGDh46KJ5+5mEBkMo6C24n7778HDpMTv3v6aQHuKr1W5OJ58Q/UZS6mJs/a+49Mv4HBITnWLX/1cQwcOY4Kq0nkyEzBZTruxz76YbisFnz3vx+SY1191a3CWPr5Tx8WVsK2Ky/GA1/4ugBtv3j4Idz/mc9i6cpl4hG4QLlOIQMr/Qg4SLExk1HhZgdQfn/a06/U6GPJUjovHH7c94mPobZOpZzyePwsC8FAuzFQCkXbasJCqoBf/ej7eOGZn+OL//Z9tKxZh10/+IH49t34wZslxOOSy7aipjKEg28fwhVXXSHHsle4cP78CPp7u3Cy+wy+8NnP4Kc/egz7330VD9xxPw6dO4MH7/0oXt69R96vfQCvvuoybLjwAnz4znvwxpv75LVrr71UZJ62nPLxGQuP4Ptf+S5mzBZcfunF6JoeQmd1C+KFCBqqWvHzXz6BBz5yNxKpAk53nxbvPzIDA94g7rjvbly841JJtU1nEtjzxj7s3vUc6pe04sYbb0NrTY0Ysg9MTcJHy6qECT194wjPTgloRpnldH8XbrvrI7j4mi2oa2hAxGoS4OzQn98CotM423dUJKINLdvw7NPP4MKr1+Pqq7fLuUfmkljduk2O+7Wv/aN4AJ4ZO4faiXZ87G8+hZVrNkgysZ7smoxdw9RCEXOzYfzb17+Mdw4dU/crEEbr5npkknnMDM0JI3AhmsfwTEzCQuo6WpDujyMcDaNmUwBtwQbxHZydNaFgj6AYN6FyuReXbFPgZNg1iULYhDPHTsDhDKBjRYsAZQQsoyY7MjMpXHnJ5cLs8waC2H/obRz/4x/lszd96rMC/Pl8fkSjEQn94KkzUZmBFDJOhILIp+NIRWOYe+cQ3nrqB7j+/r9DaMdFAEErmtaP9WNJ03JMzc5j/+OPYn1DCL7tO+H0VSPIezPUi9bmRjitTvGp5IKdCz16F2ZiUfS99AfYVjWjtXU1nn3zFTz/599i+ftbYTXYH5mpOOy+CvgoGaVEd07J1JxRUwkAJEgYm0kjPBqFJevHRR9rxeCxCUkA7hmLwxtyYvPVnagO+OEwk6EURi7ugH3KiYt33oALN24VQFK8GONJTJ0/jNg7x9B5z/WYfmoP5u0WrLhiC0b6phH0TcDmbEVj8xI4qjuRKtJovohENIrjx4/j1QPvIDo+LuzUdpcVdfMRpAMVOHz4BN6KxvCRez+Cay6+SCTDlJGOTY5JsnINWZeZBJ7d9Rw21QYQO3UaHVdsQvPKrYbE2IueiV4M/PGPIv996Ww//s/3FbB410c+gNbO1dj1chdWWI/A1DmL/FwMhSOjsGxqRNwM8UocPT+JwqExYQASwKPvXzFdxK4n3kI8lpWQlMqGGjQur0Wqex7zM9MSZLPlymXwIoueo704dn5O3hdodsNf48f6ziU43tWPOrtNZL3J2WoEizaErEBdqANX7tgOz5KlyFJaGc/RvAzBSgI1aViY4pdfECNm7Q2YJvtpfh6JVBINzXXCEpyYmYPfnMbcvjeR3bIdrQ2KCTU4MImTzz6Di26+Cr2JJGoCTdi2cQMYgPPMa7+EK+DD4PwxTA7FUYxb4KpVD/C3Xz+Iv7rsdlx7w42o9LgRoL+dwURjWqWMh1wYlIFI8kcBXVIqUKKtQ7z6WAhIsYh/W0lmm0cylpR/S5KrAQSJdNhilmPUVQfhluRXJRcuLhAU9AhYRD9Lynf1+wk8UjYcTc4ja3iy8Dt1wAg/R9Bxdm5OjsOSyRXhJROaExlZwNKknd+lQD+W+WhcwjJU4rDym2MhwMZdVf6bjESCZgK+LaRLMlwunIWxluOuc16AQRYtvSXYQabf+NgoOpaoyQvDQZhOS9ac1FksIiCWBJ9kVaIvE4VFbs1JrSELZr0TaGSxWFzo7z4Hf7BS2Jc0XyaYSB9Chg4QuCNgS0CzuaWltDvOayK4Oz03jZqaKjgdFUjF50VaHYtFMDE9Jb6BBO/IAlOhLspD0GTxwGVXTNBMJo+aumph1mhmJyd+BBV1OxifnJJUZ26qZAuqfVCGQnCBklgddELvv+HRIcOvkOzPgoB4et4+NDaKFcuWqvCsIoRVbzJn4bAtLpB4n50Or8icJyanEfB7BGANJyLwuD3KyLxYRDBYhfHxMVhsTnAOR8VHPDkh51YZasT4yAB8gWqV/mtSzwBbRTXO9/QJy7Jj+07kDGY9Qz8IAG5qq8bN998PR2OrLKgk4d5gwzsjs+g7/hyW1bRgZm4aq1dsRjxrhceehzfkQyQ8Lem/wxNTAgQKIOIkS9KD3u5+dCxbInJcJ5PEZ6cQSyTh8wQRTWZx9OQJvPnOGSxduhI33/NRVFc5xc+P5fCh09i0aRPmCyk8/K1v446bL0VroxdnT3fh4MEjuOO2O+R9TbU+kc2xXtmFKXvnselJSPCPQOGZdw+gsaNDtTubSzwLCWCyEMQ8fe4wOpauxOHj/diw/RJEvD7M5y0CIAo4w0WenUABZaFKTqk3e6WvML2RCxq2EcMYT9bUFqvBrqAciiw7Lqpo/q3SYgk4qVX8AghKKQmmCu0omZ4bjJGFhZywkQUApG9fUQESXOyWS7f0ayrsYXHTQvyODKoCmWESeiEMHtWuKPPl+EHmBPtErkBzdrJ/1CKLbAVdJE3WYKRpnzu+pr0EBdwkY4uAoEkllfLz/LckKBcpMlTBGRyf9cJf/43Hkt+NBF1ZkBuhDu/xizJYMmLTaIRoEIzj95B5SM8vHZwi8j0yBYsqeVIM/0WeRr+4hfeoePj9DGsR2S+ZS8LUYbiBYmHzWrhwExCSgC5N2kVeTRClKDJQ8Uc1m4SFR9YJPytsOPoRCmioNm/YXwjClEDKMpaNCm4x5M0G6s9FvZIPEyhWTD8mfNIKQD0fjJR6A3wqgZkGq5CfY1ujxyFrgP81lYR0i0Ezur4o9eQxyMoiUKtTMSkpVc+JxeRr/bvdYUeWdWC8RvBPARVmwZqUv5+W2CoUiwCjJm+VABAtRaW/pBG0QdAnFp7DiVPnBABcvmmz8iwzvDrJCjIRjDIk+eWsKhW0swg6SsK7IU0W/y9hpy2iagoAUpJfFmH+EHCQcATVL1gvBDFFVkpWlTDH6FtJGTL7gArlUW2azDn2X6aBMwTSAPeNvlWqE6bYsjIMxpm612QdkpVFwFCBU7zXDBngd3AjSvxaRQqs5Joi9c0pBrKV1ht8xhtnovsy7yfhAoL38mzjPTWyhsRPj0AsgUsrr5U+owuLQSBM/80RDDS86/Mcw9ScRAGZyn5FeVqqehXvNTIoTQSw1fno+6LHAc0A5N8J2Eod260lwJ5pwKwcWicxCIQswH373sBlV10uFkpS18ViCQjk7+yjGlSRxGVhdRqyYhI/7ItsPd6vNJ+BAm4v4g4acFXA5ELpWjkPY7vh9ZDEWs4MLbFI2WYEgCw7nrEZIHMQw/NPxh7NxDMCjAh+a4Cc476wv433lINu5b58mn3M4wlwxzbF/se2VvY7+xPvBQFA1geHSHrJZrMFkXjzXDSzjuOYGucVy5lgYAnkN4BCOT8yUFUrMCTP9OGzyyaTZs+x7eq6KfcCZNsWlr3BfhMbBTKP2ceJ7Bv9lJvq8j3sw0aX1T58bPtce7C98iUej4Ec7LPlqfHS5w2PQOUDbRJfUJGac9zjpluBmz201TEYgIanJJs5N5DKAWxJHTbYqxyuuQGjg05ee+UVYQA2tS2V7yRYrZN/p6bGUVlZVWqfOrmb/VfOiZvcr/zD9uLQrAJjWDzBBsTDYzBllmMmnUUxWAFLwI+sTaUEc3LuaqiHJ1iPoMePBacV2WQOFW4L6qqVn1Eqz4dYBtlkWiTDB/e+IcEfKMSRiWVhz81hoX8MofgQnGsuQssF6xB3t4gc2OmrFIDvqcd/jdjMtLD1nn32T6UAkpzHjR0X70RNYzPMmQVJL25ZthT1TfWor2lGIpdCNDyD88fPYv87h4SpR2nwP/zL17BiWRt++qNH8PNfPiLn2dRYiQcf/KRIgh974okS8FdfVydSXzL4WO67915su/NOPPa9b8NrspRYcudHz+K+W+7B+ADN9I+htimI1lArTk/OiDfg6MAZRIpJfOorD+PoG7sx1H0aF11/Fy5Y1YneoX4Mnz4rPoHrtl4Ib3Uthk6pHWoy+hgeMjo6iKpKH+YTEAAxWFsr76MM+PH//CqWrF6JDdsvLn3eaXcJoJjPJtBzVr2/0uGGLegXkHHqyGF85ctfkM8RlJybncF3vvhFBCw5Yf25qgL4+898HLl4CgdPnsTqJW1gAB4BQIfVi1gsip/99Ee4/Job4Hfb8PVvfF0CWlgoEz528jQsDncJ/GQQyLrV6/HJT38Gf3j+D2IEzuM3ej1IwoxMLozjb3QjlR6D2ePFVCyKzXVtcjxTyI5iooj9x4/h5IlezM3HgWwMhcog1i1bjrbWTlxz3TX/P13fAR9Xca/77Wq7drXqXbIsyb3buNOM6RBKChCSQAiXNBJIry835SaBlJvk5iW56SThkgKE3mxjurtxr7LVu7Ta3uv7ff85s1ry3ht+/Kxtp8yZM2fmm6/gzKkTyHPy5rHi6J4jaOxsk3CL2MQQDhw8grf27sb02TPi02it9mDjqnVoX7kYFdVzEM/NCKh01ebr0TpvDjJp5a04uOuMAH8sU2XWYlgHAbiKZRZh6ZnyIczrXo3rL78db77wKv7x9ENYe8VGkaW2pFbh0x++B6ZKJ9yGEb6cE1fJGMhihHHs370HX/7SlzDa34+F183H5bcuQNLvxtETRyT5mt51qWAOZ46Oo39vv9QPU4MbF9VJKuvI2SkMHZ2CtcJRBF6kI03kMd4fRnoshWw8B1e3Sz63lKuH6Ls23YqF3ctR7nBj44Z1OH+2Fw//7a/YvGoJTr29B7d//LMIRxIy4WIQSjycxNuH3oanzAxPYwPIqGxsakFrx1yMDJzA8PM7ZLu33/sJREwmNLWrSZElH0Wi4Ibv1BH0vrYTK2+4USSrDP0gE2UqOIMKb7kCAClJLLNj3DeJeCqG6OnjMEfTcF64Dn29h/HQE78Rf776Ri+mJkLCMGNJBTMi362pUOdG7JEkI4J5PUeGsO3RXQKOsh7qV1Vi/cZ29B6eKrIu525oxMoLuwUApEcgwywu2rwVFy69Bs4aL6aHg8J8ol+fzZRCPhHB2/v3oWPxUpz451NwuBxITPnQ3jEPDddfhXKXV1YhaQBN30MC0xy0U5J3ePfreOh3v0Wb3Yl/+8A1mLN+HUzuJgyNj2PbK7vRUO7A9de+B5U1dqRTtC0Ii9+iy22Tv//6+19jZY1XJIuJ2nosWjIfVmc1cqkUnn/qOVSn/CK/3jaaxA++/gMsXNKIG2+/E3avB7t39cMcGIJ77h5YbHEMv9iPulXtAgCOD4wg4E+gM1iGXIcNdRe0SwJwNmqWxOT9bx6Uuq1sdGL1ysXo23FeXgfr0pi3sgVebzlmdvYjwKC+6grUVBbEW7B5bjty8SjOHR8Bsl50r2gRn8tWz3LUHBuEt6MBZe3zcLRvUBKBveVWrFq9AY21dUVPMn84AgZN2y3l8h6BWIaBmM0u9Pf1C7BiGzyKk4d6YNm4Ae0N1WBIaSKexr5Hfo95WzbgtM+E66/YgoaaGjhsFpztOYuX9/8Z50eCODOs0oHnL6zHvMXtOHdqCC2panzh45+FOZ+Fq9zJcbcAAFb2paYyYQJygDs5PgqH210EybiiT7CO7CwCeQTmNEvLNz0Nb1WF+AQS2BqfHBZ/PTHhLzPj+ImzWLhIeZXqQoknWXpjkz7xeBMJLyUSeiXa7BCAkZM+Mtp6+4YlrbW6yquAR8pwbAqsYTvsPT+Aed0L5XUumxCAikVJelVoBwNGNGBFYE1kO4YEmWm+ZPbRV5ADJX5GoJOyXIKY7ww2UWmX6URCwDbKZMmik3s2lYXDqSaq4Ugcra2NxYQ1MgEIdBGMIxDaVF8v14D+UQRe9fmKf0whA3r66ePVk9/SOtT+QPz39NnT6OruEHCv9H0Cj06nWxYgOJhjXREUOXayB4u6OwR4JTCqAkgcYNqux+0RsMI/Mw13RaVi5QlzUjEXeF3ZFojdsM4YSsJCH8hMwSx2JGSWskzOjMu/5U6nsO44aMsaHphk8rkMYI2THAFl+VuLAn7I4uMES5KACa6VQYAxBgzweIZGRtFOSXe52v/oRBCZRAgdc+cgEk8jHQbKPVaMzkzKdsvp+2d40VBiQgZEOp7DmG8E7a0NwhLMZawYm/HjyJlJ2GjqLmm/i2F2W3HkwGlM+hXY1lBdgTUb1ynQzzAlpz8gfZfLRw4J88/lKBO2eTpVJqm/fQMjWDp/AWZmBlBb2ygSZwKBZNrxeZSMx9Sky2qTz8zpuNh40B/N7XbBHwiJTw9B2udeO41QMIDLr96CnlM9uPzyK1DprUIql8aDD/4ArdUF3Hn7HTCZktj2yhGMj/fIa5eNrJoUEvEInC4Pgv4Q2ubMQSKeQzyTwYx/UkBJpgO7vVYBJacDIUklJruWPoDpTBLhlJqIjvsJkHehfNGiIgCYzSUFqnI5y5UXpOFrxElRocQrS/ywxJx+1jeIjGIBdsjIE2aZkZ5KihMnXRbF1BIcQrM+RLakUjW1XEyxFXLiVUkWsrD8OBkrgkKGhNCY9IpE2AD8SkNDpD8RtqG688gQZGolJyTCSqUUisAYz0GYFQooo0xKBUeUweGwCwDG8yGLj6UUDORrgtgE/VhK2S6lybmcxFMazMLzV6wiJnjSTZHXVSXt6jRJ7aVXTKA0fsh5MNNNWZcE7bR3Hys2Y7CH6cmopYQE/3RiMuuJsmapC2uZCgkRiabyRSQ4KjJhCVUpkbwarDRhVZpMAvLSEkEfA0E7lfSclfagwUDd3xGwU5New/tQ/MPYx5M1RJCKdaJeqzpUNgrCQtX0XzGpZ2CdmhSbzLRGIUOUEsdZyS3bV5ZeVMbElPekMN5EejobUKG2Txa8aqsETpWXF4NdZn0rWb+aPSOSPLKjNHJnnKD2LCv1tComyRpSdA0CKlCGG1KJo7LQwWtkgB6lQBH7Sn4/FU+gt68XhWBIAEBzSViH+A8awB4n7tofUYd/yD1H9y8CgSayi9R15XdLwVK+p5iqBC5UoAML72mdrq6BE+UJqdiXAqIIAEmGpXJ/I4NMB1DQa1KYf4Y0XTZaDE2YvW6qvZqL3pQaABLwSsuuCVBy4YGAPoMdCOIZqSNkGxbPx0xxCsE7FRbB94XhaDB1NduW11wklqJAnZUCq6TXWfm68kZTfVQxBIReoQS38/QXtc76+xUdehVTToOpGmgVJl8x9dUk58CiQUB9zxQ98QwLPrIuA9EIfOPjqG1qwuEDB7Fh80Y4jXlcKQDIbegwHp0YW2SyGtc1GgrD5eEYjMCu2uusFLWEaqlDRYq+fhrqmk3q1ceuE3/ZB0o/TBDV6Ee0B186kZLFTQ0AKikqmf+qXpQnp1WuHe8NbktAbgJzxQWcvDBZNein0+f1Pngc7HOkqbHvLvHVlDZtpD/zb/rWKemyZlwqabDIf0vYf/q66MChUlmsbpPF/s64x3n86VxagC9hAZJdSlYd+z85J93fMxSKUn7lecu+S4DGbFoWb/j7UuYxQUDdB/G6a98/zZLUzFEZkxvsOvZrsiBn4uIGn7UUlqsAHgHQCfjJgofql1Tdqd/T5kB7QfI66QULfkfYw/TL1QxXhk1lM3ht2453MADF65PqgrIyYUSr8DsC7kzrzswyb0W2nYFp31fXG4/tYtW/449wzow8B6S5JfL+mMG6C81MwVTdKB57HQ0VqG5vR2t1FQoOj5hG5rLs6E0wp/MIhsPiLRgJxREIjKK/fxSjuxVosPLG92Dx0tUI+nz4xgP/id5Tx/GZL34BHW1NeOrpZ+GxmxAL5zCZGYavZwKHDp/C6lWLsW7jBjz7wqsor6zA+qUrYfeWF/3q5sztRmNzvciEjx44hFdfexVWpxWXX7EVp0/04Ic//gHKLE4JqvjyfZ/Atlf34Zkn/y4AIEM8PvHh23C6b0iYbA2NtZIC3NjciV/84pc4+Pp2dG/YAFM0AbfHjeVLl6NrYTXGhkLCBHR4PHj4kcckAbfv+Cls37sDn/ji/Ti8bT+6lqwSwM/v80sCL8v0cC8Wrd2IS67aIh6BLJ978EHkYwH8z+8ewjXv/6B4/u185mlsveFGAfsIRB7esxcVNSrVlqEjW2+6Fa4KJ869+Cy2v30UoekZ+CamUNtYjzs+8zm0zm3DY//1IF599UXxJVyweDF2PvUPPP2XP+COOxSId+MNNyISmsLTTz0tQS/zu5fg/i9+Ei5PPUK+GfFHfP3tIxg5fxrf+eZ/4Ic/+YH4Cd33uS+gvqYK+w6fwOEjR4o+gAu7FwiweMvtd+LNnS/jyR2PY+uWDehqWgGrPY1WrxuHDp9EfecctLc0oa22AeXNXpw51oP2OY14a/dhPP38a+hsa8PlV16LOe3NEnZQWdUsqdErVqwQzx2zFaisq0FwegZHD+zB3p0vYs/h/cj4I6ibOx/V9Yoh6TcN4e4P3yt/MwV1x449IsFloSfa/JXt8Fq8GHhpF85GZjDXYMUy3fR8/ySqzXZUz6lEY7tHQLk7rvo43N5q/OJ7DyCYyqJqKf04mvDRmz6NNcvWwWQvKwKA9Lqi9EKK2SGr8ZoFOBU/D1ujGZ0b22AOewQAXLNhuQA1BLNScTfOHDgjICAlq1WdHtTPVUApwxyCgaj44HXPa0E6HENvv0oJjRSAidPTWLxyOapa1IR7bnWLhDNUW7tl0k5m3//+7S/R0tKMyd5+tKdj2PKpz2MiGBBfQJbRqSncf88d6Fy5Ap++++MSCtI7NIKXXtqGzfVVCBzZjtymK/GZj30O/ROTqG2oQnIyAMYaEKbb9rdHsGnlEtiWdyBjrkJLbTtGxyfFT9BK+ZfYr9M8voBsPI3hMyfEy677kqtwbGoGv33iQbS3mFAxX1kA+KZymJocAxNoKe0lMHXzHZsE/GNoRyIWxvCgT+Sr9ihQWW1B0K/YvfOrKtETCMKXTKK7tQ3dK6pR1uJBcDSFCrMbN115K+Y2zYPH6YYZDjked7lKgbVZ0uLhmMyYED13Atsf/Z14AXq7lqLzfVthbVgg7FYmLZ/vHUTPkSPwB2bQ1lyPJqsJ0YFBnDzdI3Lfmz54B1paFOCTsUBYguys6ytrYDXlETYMm8vpvJq1SRjMP37yI6x/97VYuP5CmPN2WCnnKzPJhPrcSy+J/JdZHI+dL+Dlv/2hyP4jANhzdhyvbj+LzZftVW3jyDiQC8C5YCmiRlhK2UBU3qva2CFS6HOnxhAO+4SVaictHBA238ygX+ozWJbBxTethzsPTB8ewgmfD5vXL8BIKiThADWtNciNRgRU7e/vE0B80Yp5qLDUw9YziqZ5K+Ct6pAU0cbmBkxPhvGu665Cgp51ybjIdvtODmFqYgz1jc1Yc8EaWC15jA1PoLqqWnwAg7EYzv7jr1iyej7S85ahqaYZscAMhsenMPXay2hcvwQ+swe+qQCqK7ziNVjbWIEnHnsGzx56GTP+s3CUl2PpBS1oXdCE6dEZmEfM+MIHPokKrwsVVgJSaqWTq3U6+VauG9ktRiotB6Glk1J+Pjw0JKAfk10lqc/iRDI5DYejTvwBTaZckW1RlAIbgRb06COrT/ZjWEBopl+pfJif62RYetwxOITfo3xNA1f8nHJazlttTkrBZj2RdIAJQUt62nG132IqCKOOLEWuQvM4eAxTBLucHgEAeXyUAs9tVenD/JyADM9VF536y1GLPgd+hyxEr7dRmW7p8A+CgyayTCirppSDyaSUBNNoXNUz2Xc8TnrlcdBF4FIl+FIyqwaivFYETjULgGArgQMmnhG4Y50TcA2FfaisaZJzFD/HesU6JFORHn2iPmJ6KaWy5UqOy6RgzglHJ6bh9ZTD7VIsT7OFKa3qXLhfBp8Mj4yjrbXJ8PUja4ry3AJctlmfPA5anY465DIhZEwZAac50SY4SWYgnxeFfBnIPJVIL97rxqQmnTUJGOZwWMTLb3JsGIuWLkEhb0U6FS+mFlvL8sLQC4RDaGqpEoaozeVCJmlGOB5BLBIUtmkOlRI0YVgVIjA1A7fXiXw2BiYBuSrsmBqPI5EwSfJvMuZHbVUNhqb9qFyyQcC/geGgMP9S04PYuPYCdK6/sAgAMhmY8uBcNoLkwBBOHzqCyy9ZjNj0NBatWIFoKIO6mmoMT46I5x//Fc893wTa27sF1PR4PZga6YPFUS7+ewQEe8/1oqWlEaOjE1gwtwvRdAw5ykhdCkx87KnXkU2HcPH1tyPhG8WGtRuRSCfxwx88iLvvuE6CR4K+MYSTCdRW12HpogXwTc+g1nj26fYZi9FsPiHsP3r86TITmEDHvPkYONcDhpVwPMKgF388hXqvR0DAZDKGfLyAqmXrkayok3TehPYlMyZBHOBzcqwLASDOmAVoKBAMSxaNw3WyrUixRHBJ9sYs65Pb0HJdaZMCFOSQp2SvTHnz6fRDTsAYvMd0Tg1MyGTdSOnl7212p/IHLAH/OMmi15JmKoi0lzJVk0pFFzYfgelMFmlj1qJZhRp0IDAm/k1GAIikl2Yoe1f9nmZRlKbekuqlQUD1HYJThvSYpvyZtBHSUDK5NiqV/ZsENXASakjHdIop65BgnArSMCkQlSwmsoxMlGAqUJ/YhmYtiqOiUe86SIWScb5HliT7K1rA6JRgLWfk4UQjAalXph6zCPjBRRXD85WTUy3HJXBWGqjC1zwWymXltwZAq9mFEv5AoJPcMAnYUNJiFu39xN8rSzA1+RQfr3xB3tMSZCW9tCCVzgoQwIktMTAFuMw+QwToMVhXZDTKIkiaflhJFAgo0lPRYVPeiUxNzTE0g+xWmwAOXOQQEIDgpkxSjb5c2IaG7NL4jBeALFMNOBWfNWRiGkDklNkAACAASURBVOBwqWxP6kcYdqqOdRIxn+NK6mdsgaBHOo0zx85J8MPaVatF/ssFHwLWkvppsLYM/KB4r7ItqXAQ5fsm4JOAjeTZEMxVAQx8T7OctESZx0AAluCfeHOJfYeSUBNAoUxPfCp1YrPBGuS9yMWCRCoLu9MuEtkU69yQgQrQJ0wzdTwaUBV2IT0DCehSfsyEUKbUUm5OsC2fNi6lwc8SXz6VHKv8AGeZeep5ybbA+44LjgqU5vVh0IhZLDOyEpgiSdCSUK+sSQrCmGT4BX9jLbL/ijJ/zgVkLMBrrdoawUVdyMQtlpLkWHVDKNmsBgC1v2axb7VZlUcjgzskBEW1Dw2M85iSsbgkK2tAiEnjsxfcSEOW8BFFPNDMOV5nkeVKCEQalJUrAFAXw1PROGaRZUq9ckGTPotGkFOOQChZnWR8KaabOhYFoAl4LECtRcYcvD4CqAu7OCuLj8Uk+XxBAbkMW5L+TbEB+TqTZ3/JMJm4JKaXAoOl8lkePdtLAWyXs6E2+qwkQZkgajYLp0OBwtI+JCQjb8h5teSct7oC/wjqsu8lGKgCaejlqtTjGlQTdnBJoBTVBPx8lnXH9UUj/bakpvmnlsTK1dW+t4aWn8clICT3XeLFye9KuImwrMuKPoD00GQ357Crc+J9Wypf1u1HS75Zz2SO05OaoB9ZgO9I/TaZi5iAyKu1ZyufMwaIbrNyQTqjfBENmTnrjEzrZCaFN7bvLKYA83lhcziKLH/x4tR9qNzv6nzUIhjtPLIw3X/pkkJrq7ow1UZSKf/2eE2osqiGW1GmHh5WQ2rHv2OVSxGfOYPeXBXCvghqGlagvn0Oaptb0VbTALPDDavLJZ4GOYtaEbMbFc+VvaHxUZw9flyShbvntKFz/jIZoA+OTWLRwkXwj4/gGw8+CN/kFD5+791Yt+FiHDt2HN/80udRm0ljyaXLMDmtVtlu+9BH0bFwEfbv2YXf/O436JzTgeuvvR4r1q6ThOJYMIjBsV4B/3YdP4xd27bL71YuX4wbb7oJv/vjwxJcocvNH3g/pnwz2LvzTfHmufXmWzAVCIr/3fT0DBbMn4fnXngO73rP9Zjb1oGxkUFsXL4Q0+EE/vnUDtgdZWhoqMF00I8//emvWDR/Aepqa7Fx42aMT/skKZehJXkrGUa9qGvrknCQ4v7/7aMC+A2d78Fdn/sixs6dwlQkK3Lf/v278POf/hSrLr0KK+fNw5P/eFhCRW78wJ144dnt6HntySIz8KGf/Eg8Ce+47wvim/fzf/+aBH3c9dUvCEOQr8mOXLN+DZavWYEFCxfhx9/7kRwG05bJgvzev/+7XKPr330LYvEc9uzajl//8g8C0oZifvzXT36Bj93zMdzwnptx7ux5/PnPDyM0MynhIA3eCmFr9g0NYMrPFGmf1Cf9Bi0cNCSnMT04g+VbtqC1thFNlW6MB6NobGnFyRNHsO/gPtz0vltw0foLJfyCQQvn+87jA7fegld3vIrapnpU1qvB+NjgJA7uegsnXntCXl9yxVb4ssDJ0RMI9vgQyiaw8crLcfnFy+Tz3Sdfwa59ZxVAVFsnABwBNIYasNAjratbgd5Hzp/DrucPoDbuxK1fvRnj2RmUzyzENe+6DZHeATz16N9xLnhI0oBDZ4GvfPWrqK9ulDReWenMZ2A2GB2K9M+HcgHxlAmHD+7D6zufgOcCM4LmEHIDVux7+6QEXVS4zUg71KQg6TOL71rsSC+mqqoxmZzGHR94t3x24OBxAQHr5tYKwEcfwnggAIfXird39KC8zoPqchc81gIaOlpx3aY7kAhUiBfdn/70EE6fOCo+gLueeQJNNRUSPOFPRItJwW+f2odfPvBz3PeZ+8UgfvWKC2S/X/3854Hp07jr2tvQtGEl5i29CGY74LCq1c9kJg3fW69gcGAQl7zvNkw6MgKqua0eTE0GBABMFaJIRrLCEJqZmcTB114QIJgJu+PWMjz6+DNIWfwSsIKKDMxOIFnIIpsERo6M4aU/7kb3li5svXGB7DM6YkHw3DlMh4Owzq1GQ3slKuAWgMrX70Pt3Fp4u2pgMldjcLwPbrsCFed3dgmbkwxefyCJ2qpKAfMcZvrWGEmMqRTC6QjyaQcqkMBrD/1e0n4Xb74IyZpGYQs6Kzwoc1ixY8dOeBNZmFNh9L59CEsWzceKdesxns9jJJjAqnUXiNdjLpnGqG8IdfUKGKiweWVFKpQz+uQyJzIzo9j3/FPoHfPhhnvvgYVsxJkBxB3VKLiqYIoHcPLJJ+HZsAG79hzGY0dtmDz7Mm779L3o6lL3RzaWxZ/+8jZWd78Bz3wbUv4oJs4Mo3Fhm/gAkgGYDplQMxPG/DsvEEC0t28AHXNVoEQopFjimX4/Fl+yHH3TY8JAbWqvFc/FYCENU5/yLQzWmFHmNCMSSME/GMDS2loJXxnNmjE2OS1+g2tqW7B62SbUd3Ziz8FTGB4YQFtHBz7+kfuUXDiZwrZt2wS0q62rxq6DR3HzVZeJHJiy4LqGGpw81QNvuQeRZ55F+cXLEbFWo6urBb2nB+U4zG++BfOFy5C112ByYgTeynpUuR1YMH8Bjp4/j6f+/gRSLWMYpE0FWUxzq2B32xDpi+D2m27HwsoqxMMptLd3imSW7D+WVCYlLBdODAgukeURjkQFUKHfLRlfZLmNjI6ilenGBtuNvncT/j401ixANheFk1LbIuhFGVi6CPpRTirAluEHJHVvfK5ltfwtwzU0m42BG/K9EnYeZbksGlDUnzEUi6nCOlmXrAV+xue0xaoG3NlMGaKJhDAcOXkmK077YtHrzuowi6RCJwnzPbIUCTZGw6rfopyV8mN63fF7/IxFB5bYzU5UVXpETpFJ5nGubwTLFi8SRh4H0JpRx9+MjU2juZmhGkp+rAu9DeW6JMMgS7Hc4xGGnpYBajYkv8e/KUMmUyyXS6GhsVF+q2VCDGuRAJCqamE30D+PSWpnz5xBZ9d8eKu8CAVCArC5XVZZGFBtIoHTJ04KO1ePVQm26kIwYHxyHC1Nc5HLBhFJ0l8oKCxQ1gVxPZnflEF8+STVOJ2APxpBpbtKmMYslAAzaZiFAR8N9c1GyEwSdrtDMUS5WmxVxy3JrMLSycHjYbp2JXLZaRw8chhzOzrgcVdhfHxYGG+28nLkU1kJCKEKmOy/yVEf2joWYHjgLCxuKzyuCoRDQYxNhtA3FsX09ASWXniJBHyQ/feXB74jiapXXn0V6roXYdH6dUVPYns+gthoAIHRIXTNdaA8S/ZhRdHzj7JZhmcQLLDZy5BORoUFSDYfXzMgJBqPoK1pDqYnh2EyEuTD0QCa22qRy9hQ7vIUZcNmixM79u7FQ399Afd+5j6c6x3F1etW49W9r+PEgT34ymc/AG9VCxwFC+xko5XlYMlncPzMeaxauhjhYASZMgdyqbCAjQQpWZwuiwCBWg7c2NxWZAUmCZ4l88iXpTA9PglvdS16z59Ge3Mjtu2fwKr33AInEy/JEKU3l5a2kaUlkiLVnjiJplxWM8SU95xO1pwFfmYRDdXShD8ok3Q1Zpf7vWCSPopyRwFOOAEwzPkFqOAXORnOKpYNfahEwmd4h/FjAjlOl0uYJhqoJLCQSSYV2E5Zn0w+FbOC7Y99uE6GlaRK9pc2O+IpSphMMuFUQA6BIU78eE/PssX0vaMmgipsRLOKxHTdWMjQE27VBxiLrMaPNUOs3PBCKt6QMgYT8aR4JoqHlIOsLEqUKaNWDEBOwgVo1WahJRvQ7D8Ngpb6JBIAZHGz75eJInFcJXkmI0TSh62UtLtkUsYJvUzqi87vZA+SoaMCO+QSGew/9sGyb8odjf6HKbQE6fQiFFl8lA5r4E8Hi+hQEQ0AKlag3j6Zoyr9QQeoaCkeE6pLpayKDajaGC8/ZcmKbKqShHltBDQj+GeEAUiavOHTR/86q9hrmJFKqlGxbrP/yvThWFkDl9qvrsjUMZhTpWwa7bHG46O0nSAaiyRZi1+mOm6V6kuZtAKWErGohICMRKO4cPNGCbGwEswQiT3BmdmwAgIoIukr8dXKkCkp/pMEf7J0whNQUNUK86LptWckmMo9boQkFLFqgoHqGmifwCLbjszOEmaw1LnFJuMMnofTaUOSAA3vWbY0MrMMdpjIM6VzIHBTkuxsMP4IuJbeWwLCGudFIE88AA1PRg3IUsbORQelkKd/o2KlKtm8YSli+KLRsdMikkO2jaxinEpyLp+bGoBW7WgWACST3hh3y72XE2msZr+lhOmr+pTSfoLPPu0Fqd/Xx0wfTrLo+DxkuyBJSa5GkdnK4zaLTHd4eAwNtbUy1vRWetHQ3Cbbdbs9Rhr47AKDkq+/U7ZK4Mskadlpw8NPyValLRR9IclMZliMwXglaMr/SgJ9CFSmU1y45AKMSewZ5F4xvAc5xqBsXrP4hNWXy4OBFQSfpJ5p72KA6rqP0sEh/8oAZFsqblMYmYowp4dbfAQRbNZyX93f8p6jRQ9Bb4fVrgJdjB9pxqNm4Oo+SVKDreo+4hpRIk3GmgrhEFkw+12DnsaaEQyc8m+DOau9Atk/Sz2X9NHCzDT2r8Nx5B5PxWQczzGkDlrSizh8JvNuJTmH14h9Fa0lZOHfWNzl8chCGP8XkJ1EN6vc3+T6CdhuMPokPEUk9ry+hhWAMADVM4/tksddmtzObfCeK0p02b/rFQfxqlRF+x5qD8Cuzk7D/7bk/maPwQtYEvii+iL2feqZanr/huZC2p/HjE4X8s0CUTVV5bBVm1HvqEKj1YyuZeb/LyhIQNDknYfzvjDicQsS+byEgCyY04EabyVsdlWJkmxmgUg2ooUU/GMz6Os5jpMnekXKu2LZUtgM8+qRoUFJHJ5LAK2uASfPnMH3v/1VlA/149pLLkOtw4aJ9vkYT6jVAP/YKB594jH5m+DTtTfdgjveezPKc3F4TRaMIY03jpzDN7/5v+Q7HosN19xwo0hmXzm0G+loXhJ8P3j9VXhz3wFJul25oA0DU9MSbMFk26u2XoX1m9bjd7/7Le6556Nora/AieMncNEVl+HEyf14+KHnsHXrRYgH/WiZ24mvffO74gX4+c/ch0VL5+MPv/sT9uw7iPZFDbBbayUUpIFG/u4a7H19B073nBWALMjk4+FeUEbL8r5P3ieS3t9+8+sSdPKu+76M4y88JgnId93zKWEWEvAjK/Cz931S/PqeeeqfuP/zX0UQkzhzsAfbnn0eP/nRf6KmaxH+8OPvYcfLr+G+ez8mmnYeG33/KIUmOLmiswsrtlyCd119KQITU1i+ZB76BicwMRnGvgN70dM/gk996l5hRVLq/LF/+xSmAn488+zTAna+9NKLwnihD+DhPbswb+kKBPNWeOtqcP+dH8Spkyfgj0YRmZjEuf4BDI4OyXnOBIKoqapEdV0zPDYLPnn/pzAyPoFcOofNF61DNBnDeE8vfvqLX6HSSIcymccQCJgwv8uLSnRgf+9RkfrOhM+ipzeEnuEpNDR5xKOP4RrDwQAmzo9IEmzaF1Csvu5WNPb2oT8bR8Oa5cIEZIlYQ/BkvBJiMHWmB7d+7N3y+yWuS7Dswkuw/dF/IDBxFi/seBGrrlmGta0X4gO33QW73Qsa6GrfP0q6+LjnUMdiZmJkSpiAlGH//eFfY7ryPKZCAZw5Poj+vROom1+FhRvbUN/QDHvYjth0Gaos9cj09mG4UEBiZhrza+sR9DhhqS6DL6mCRGod9ZgI96LnVL8w3Gy1VfJeeV0ONZVeSSy22howej6Em2++Gc+/tA2nDxzEVbfcivGdL8E1rwmr1l2LVEnKGYE+pix/5YtfQfu8DoSCfkTCCfzqRw/AdOI4vvqrX6B20Uo5HzcTW2uqxf/PE06I9Jd+dRXtazARi6C5tR2FYEKCLdTDKYVYIguPvRyTb7yEQDSNzksvxWQshYcefRQ7dz+K9k7VdzgaGjG3vRX5igji/jx2/fOU+CNeu3Ux3DW0GAjAFjDDb8ohV1MFV7sJ7toKpA4MIhosCPDH4AuPqxJxZCXso39gCivdF+Cqq29GbWWlSJcmZgKoouzd4ZBrRtlvxOZFvHc/Tj/zGpz1tcUEXnt1hTIZL9gRiPtgNttgz0FYjK8+/AiGI1HMvXgVrtpyE6rqGmFxJFFIm+BxOJA32kFPzxl0dM+Bw1kOiyEbOz04gtaGWmFSTry+DeX1DcKgrG5cKPtLjJ9BPBKFqW4hXJacAIAVi5dhomDHZ771y3fIf1l3qVBEfABNgb9g4eYmSfIdebVf6uRI35iEpdAH0OwPSyhKKBmBbzoscnICfQT0Niyfh9yMX1KUCTi3rmoSJqZvNCaS9MoZNcCp3zhH0oVZogMRYczSpzEczWPG5xNg0RkEqlsr0L14LubVdCGYtWO0N4LlKy7GpReslMnjwFA/dr+5E1OhNOq9Ntx47c0C/MXDCWE7EwDcs+8NdIXiaL5kLaqb54PzrXyqUGQAFpYvxcTYJFasXoOzPSdw9WUqrZwJwgQYY4V+RE0jiBPANPCaoy+fxYduvAlbFl0ImykmTDGAXkNWsUFQia8MWVJBWQSVOPGanJpBQ51XVj0JuGmwTDHwlByY/m9NDfUGoy0hK9AMkNA+e+IN6LAaQBy9YM3CrKN3HRmFbW3NxW3xezrIQ/pOv18k0SpVVp0mfQK5X0qQS38biQWVDNUA9vgvw0fCwSiqaxQoRoCLhSEY3KZ473lUajEBODL8mOxbZg7qnSFvq0MhyUnuhLAe9cCTPoH0y6utbS5+d3R8VBiF5QygyNAfLI9ILI2aSuWXp9h0nAikJFAkFGB4hnNWbkyToYKSFOkADhXOMssI5HbICqS3Hu1BKlweAeh4LqlMHs2NDcXkXdYnv6uDO8hCNObGwggkiMJnGqXCHETR7P3M+bNY0NVZDOrQk10yR7ifmZmATHQFGKUHGhmNhTBcTq+Sihngpa5nehiaDJBS+0dSiq3b1MTYhFxHFr6n63hsYhJlZTZhGQ4NDmJBd7f4KU5OT6PLYIuz3UZjSQSjAdhnG0jxeiSjUQm94CLP4eNH0drQDovVAX9QWWMwAVgXt7sW4xNh5O1WeJYsRiiaR9+uXfjZD76Ni7ZcgzXr1sFUXSsAIIvL4UAuPg3zqA+DQz1YtnA+2msMX0iL+pfSWhZKaCuo+6ftQLUXM5EoXEwWpYVGMob6pmY1ySPTtUC2FVfIrRidmERLYwOCsYRsY2hoCnOXLsYD//Un3HHre8ULtefoYfzsZz/BHbdchnUXLIHN4RbZLiW9mVQAlZ4KmG0O2K02GYuwcBGbJZrIIJOJy7506EcgHJa+c3piQv4lE7DWW4GhoQEsX7kCZ3p6kY5H5TyCmXoMj42jY+UKoLIScZHmkE1Apg+ZGCxqgsdJhZ7AaCBIAyvaR40gk4MMpRI5HFlkbLOKwZpBMVNDGFcW2YcEeYh5u0UAKTIF9CRIB3wkGXqTpaTKmJQT4KO0l6w9w7OMfReZraaCkUhsdyjgg8xFfSacTBUgwB99xMgok3RhAQAUiM82q45BAdUsOpSC7+kJPBkfBFEk+ETASrImZ2VbAhTJBJogCvsOlW6u5dD8XaksTbdlAasop3e5EIvHBYQTcMhIiiWLURfWLfsFg6A/mwhM/8R8VuqWIAJ9xgTkpPzXAPUM3Ekmjol4SurO7XLC4XQJMEIGjNQH2V/0+qOskz5eRj1JHQngpUJQuG3NsGQ90a9NM/r08bJOeI1Z1xI6Y3gQ8nM98SQjRCblnJtxwiogVF7apC4SGmKACHyv+JsC/SuVFyGBJoJ5Ivk0JuNWGxmqatoq50HWj5DTOAHm5FgxUThZ1jLU2esyK07j9wmKU95GvzrVSAyJeok0WbcbAkXE6zQji+ABmU6lhYCalk7yWU2Wbd/pQWEArlq1XABqXZRnmdoe7w2ynGbrWCXQalad3o0GywmE8r5SMkMjuKTkQGa93TQwiSLQpT0+pf5KDl/AMjHzI4Ci0pTVdTHkhJL4zbbKNqT8x/gfQUcBa1KpkmTb2YPRTFMF6s761xVd/kpknpIera+BSKxVe7E77EUgj+2G5ycACL3xyIY0WOwS+CVBIgyDoYRchRepS6v6Bi4qSiiMwSKmPJigCu8Lp4MeygpkLr20/lBI/BQrq7xS77JQQTmzAeBqLzx9L4nHnkkBsnyWpOMJvLR9O5qb1DjIZPZizVplncK+WBeCieLRmSsUFx7+lX0625ZnZdi8DqXfm4V1Zq9D8XOCNLzHSi6+YvEpqS6Lls6TsSxsX8PXlP2mgD1cpDVAeMrceR8reTADcZT89/8qBuikAfJiArv2+TM6M/qSyjW3K69qndpdOi7V7Y+LQOwLGRSSJcvP2IYCSQuqbzLekwBUAmWGV6w+V+2Rq4BSxUpnv1tECskELmHzadafJGMzFKoERNd+uHl6A3JBX9joCsgWdY/DKWN99ilk72k/VYZ+8Nmpi1gbCL5u3I9GurdOAC5Kjm1WWfDLZ9Iq4KakULrLoheAJIiG/TIDvPgALZAhqtifcs3J7svlJQSkub0J8xcsFfYfgUP2kRIylCbYzj6BqdwcL6o5DEFG1W6SMJ1+9LfSy86QPu2uxUwwhBF/EMlIBDO+acQD/Zie8cM3MQp3IF0EBMkaJGNQMwVr6hRgQiCw1jtftucLZhDMJmSi4a5rRn1VDaq81TCVEwSk5EDRgfMFBybGx7B/7xs4c6ZXJhk3vedmMfEmmkx/I/r7RMMhDA0PwTc9IbLj0OH9OHn4DF44+TYG+30ImcyIZNNoLbNgdXslLphTh3WFcnWy7Q3wrLoI+00VeObbn8eqKpVMN1Ffj5i9FtVtzchXNWBhXQ3+9vRTOHfspIBXTMJ9+InHhA1ISdKaC9biltvfi4d+9Uds3HwR3n3TjbDaTQj6o/jv/3oQoVQa3/jGZzE8EoC9zI3f/P4Xwn5joMjchSvw6CMPoXfsHL76xe+L1+HBPbsRK5RhzYrl+OHPfkxTJNx17/0IBCfxo+/9UNiB3/rK/Vi+fBne3PM6HvjxA7jtXbeio70T3/nB94ThxwCOR//6ZwHd7rrz33DR1stlW0z1/cg9H0ffmTP42e8fxpplC3HnnR/Ca6+/iId/9Ud0Le6WY/WF/Pjvn/8ZPQMjuHjTZgk9ITPw17//nejOyxsdOLTjADz2AmrnLMSRw3vxwLe+i6995RtgQiMDUFjisaQErlx/+VV48Zmn5VpcffU1iBRycoxM8IyarWivcOP42dNihj1/wRIBm4aH+jEZUzcFWWiVXtWeaivcyu/HH8TYxAjeeHknpoKT6DnTi42L5iKPAflez4CaPNCHLDSVxJzFbRKSMTkeKYZmMLiAbL8NW9bAW60G9Ye2qXCS6ahJgg3gN6F+0zxUxmuQrfMJeNFW3yGJv+d7T2D9ms3y24tX3olEOIvXXtmB5558AnBNoX7hfHzjrv+FuR0LxYfGYlM3mvZzSucTsJHCxs7CbkY+Sf+mFI4eehv/+dh3UN3hQL23Cm+8dURYUvRbY1nQdhluuPRdaHR7kcomYU7GEZ+ewNGdOxEuAE1bLsJ03gR33ofwDMTbMBe2CHsnFJ9CNJBFLDwt27rz07eiyd0JfziDOW1tePbZp7F31ytYWK8mlQ3LlmHjqo1w2cw4MTSMof5e/Of3v41bP/QRdM3rREfTHCCXxP6XH8WP/vgo5s9bgu999weSDtxU2wCnpSBm6Tw+AlcVS9vhWrQZDlMB8VAKdk8Fhs+fw9jUFGbiYfEhzEWGMafghrfZD++8axD3tuIff/sN3nr1LYTKhrFuVRMC/gBOnZsS/8Wm+RXCWtv1x5OYv6IOq1bWwTm3TaSlKbdKeKUHIEE+v38c6Wd6UXFpt0h97dZyAb/iuQLKUh7MtS/F1tWXC3OPhf5glG4zvAX5JJywIjMzjcETb2Nw73OYHvejduFGYTRm3V5k7HZYzWaR/QbJ2vNPI/PWGxgaOAeT242GrWsQGwsh7PCgubEFtfV1yCUzqK+hrQLN462IpuJIpxOw2QguWOQhNNq3D7FeH2JHt6N9xZUSrmIutwmD0kGtc9KHaM6GZL4Ah9mEs2+9grNHTqJp69UCAF559RVYddFq8f9jIQA42HMS+154HKveWwu304LxPcMI54MwVZVjoN+H8/tH0VFXgU03r4ajUU1H6bfIROBKk02uQcHsFeYi2ZNMCybA6uTTnMy/YyGR+maaPGhqqJRU5vJYXliG9mo3fBMR8RvsXNKOVNiEgb4+TA5GseqCpVjetQbVlkZ0dtehwjsHVfYKWFEmfn1vbduOSMSHDVe/G2tWLxUA0B/z44mXnkPZ+CRC4SBu+8gnZXHBWeZAYOwEooksxl4/gJNmG6qrvdiwbq34AjpdNgkuuOTyKzGdiOHpJ/4HVfNjiCdnEM9nEA8VcGjvSWxevRzvufwDaCsrg93tkGPxTUyiYLahsaEOyWRCwKje/kHxqeMKfCKRltAKHaRBlp3D7oTVoh7ulIIQ4OMMiOw/su2ESWexw+WpAMEds8WE1qZW1UdwohijkF7587GQoSKgYz5ZZPXJB2RpBsMiz5Xfku1msP/4WoAiJhqShZHOzP6dSggLUctxCQISGyK4STZdfUO1AIvJVEIWsmrr6orJwNFERNh7TCAm4EnZK2WmZAXyPe6TEl1uj/JjHd6RyOREPssJA5ONufwrDEELmW1kKtmF2TI+OYlkIi4Jvi67U5KCdTKvZvXR14xlcmJMxhmUK2cLZeIXGPBlYXVSwq9CQAigNjY3iiyXLEDN4OH4YnB4Gi1MkrdzVX42JZjAWiQcwYL53XL8LBqk5d9kCvwrIMewkZqaOpENk8XHubD4GJY5MDg8jEQ6g872NmEhJNJxAT8Jgh4/eQbtzS2oqalS10jCT9hG1CBbS8JZVywMhOG+mY48Mj4Cl4OsRzI2kjJ2IgpDr/T6+gAAIABJREFUf0CuYFNOPOMLoqaWISgqrZnSu1DALx56o+P9El5D8HRoaASeCuaxm9E3PCIJwTTqj0bjsDq8mAgppq9vcgZxUwVa160QAHD/s0/hf373K1z43huxdq0KoyoCgGbaVfix740XcN2mCxAOhiVFd3B6DO2eRlBKS+CsYHbBYS9IIm9VlQuBQBxNLXUYHBhGQ321gG+81xj80dzchim/Hx4yF8nKddJb1imG+fTkmwqkUF7uxM9+9gvccOPtEv7xw5/+GPHgBL7+pU+itdYOzl8mmEhfWYlkLCj9OEu5o1xM4FmSqSR8DI2Z04zB8Sm47W6cPXUac+d1YyoYgsteLv6FZP6RHUhvnWw2Kgyicz19sLncEnSiA0FaFyyEdU43UmVMluQEtSB9vty3BUoJ3ynnZYIzr4X2UuOEJE9bAqMwAIATBwJWSuKaQzYRUyxCyvEMnyZh9UiaL2VjhWIqcIz+lkYIiKAz4hGqjoeTx2IhMGYEhWhvQY5fJA2Yk0xjAkLWmnixseEbEkQ1EYd4j3Hfaso0W4QFWGT0kfmh7ussU4RtDhWmIQbus6EZwigxWIHiHfYvKcQE/zSYRUCDYJQGVPhZLBEVe49SJiFZdCwEs7TMsCghJOAsyZ30r3pnui0nmBoA1NJmNR8sA9l5nCSWFu0FyPdUGjDZerMsT6n7sjLEYupedzjKle9fCfNZAJis4SdISby1TBZCeB3YBiVsRKSkhv+gsZohsjYJYFEAqYCMAiTRkoJ+YkriS0BG/BMJFhjXSzPx+Fu+Jz5S9GbVgRayLRUiouXMDKaQYrRDSWYWBqdRJyXyS6n7Ei8sviaYoL0cldfd7OSZbLViYIDRZrhAI/eSTls1/OnIyGIhE4wgiYCzbCMGMzDGRcdTfUUA0E7g/52XTZ4BbNc2I+xH2qgR8kFGnqSVGmiUlhXyuctFKvH9onSXQR/CsiRbW3ny8R8BCA1wh7cdWU9yL6YzIpnlPaRZVHLMJvp6SSSIAgZEOpyHncoCkTuWgE5GcrxsjyAm058Jqgmgo5hnBB3I7qJnmPZlE1CuCDQqLz9d3sHKlPuXGtDZa6OZhbSuEA9TtknDQ1D5c87eEcUQHkFtSbOa7R+YDF5kzQmQrPbBsbKWruteinUejsWQScRRU1tnhJowXJN2HqwzxTTViay6nShmJolJypsz6Pcjl2MghE28IBkCosEXHZ6ir42WnusQFWnD/xL0oZn54lXIBG0DSNRgnq4JXgM5JiPsRMIpDOm4yJb/RW6sf0fgjOw5thMJQzEAa83g0+C9Duco7Yv08cr5MJiC7Tg9m0zLxQwWF2XExvNAs/p0irdqV2TiKXBSA4A61Zyfsx3oQnl4kS1HYMzoXwRok/NXwK1uY1r2K9fd6MeEwWYAgLx+EuiSNxXtWHiuBJjV+RkJ6waJl02fFnXFehd7B7ME/ZABSFCY52pjP8UwKwlJMjz7JFxJe3casmpjcSxjPMdL61d5Wyq5uJMe0umUWF/wfpDFPErdjf5Q3wdqsYfPAFU3um/g8UhYrLE489qL29FQ14RFK5cKQ19S1AkeUnYttiGl9+tsQIoEA/Ecw2Pni8ssBYMCQWaeORVFPp1DKJNFLGnCyMigSF0JDA6f2y+gYH5yEGQPkiXY2FCDpbUmtNeUi2SYcmHNCmRlnO5TvmQsTJ9tbmxHfVMr0oxUtzok2YTpwX/701+we89ufPCOO7BxzTpZtWe679p1G2DOphDLp8Euif5+vsEBnNy7E88996wAgCxeuwWXmnNYXO5EbWksdo0H55asRWjeUsR+/RNc0liFmhyZj2ZUtLTDunItzOuWCoPxl394WMCw9vom3H/f/TDZrfjud74MpgTf99nPosrrwre/9T2sXrZCjjPo8+P1bS/ieO8xeMvMuOXWu1HfNgcOhxVv7NqH0MwYrrjyenl9dnQETz3yd5Hdkh1QZitHW3srmupqRb5MoPCuuz+BQ3t34z9++ICEbKxevhqnTxzHnj27MDE2iCuvfBfKTcBv/vZX3HDTe9DktOOZV18RYPG6Ldcik8jguZe3ibffwq5mPP74s8I6ZJhJOhvH66+9hJFRP665+FKsu3QTnn7qKRw5dkoYjpTzahbfZ+67F4NjJ7Fh61XoPz2EwNQ09ryyE2/sfluYD7e8+33o6OzEb//6G0lsls7J4pREYXoN8r2Fqy9AudkkrMXFC7tQW10JS2UFEsE05nR3obqqBjHKLkgrNooDZnkvZQx++PaxU4cRCcex1oi7fvi5F7B2kR3eCxYh658R4GHwTBReixOV3iYEQ+NAdQGr1szH/AuWosHegD2nj+D89j0o1CkQcPLc2zj8ig9VVQWRhk732nBuaAjz1jahuXUBkmWTOH32HDYsmC/BEJOpSQECmaR74/vei78+/Kwc8dv79qCqwyMJp/ff+1l46xqBrAIANfin+AyKASisMmplZYBbQCw4jf/8xfcxbhkRcKt3eFRYV7WFGgkg+fGXfomO9g54HRVipi6gUyqF6OB5HHnmaSy784MSWMGVKmvBhFAyjHw+Dadx8wdieYSnprF991twO524+qqr0XOuB23tcwV4Jai6wMnwhw2ghKmzsVEixO3V9fju176GIb8Pn/jIPbjwogvhHx+G7/VX8dALf8fus1PYes1V+N53fihy3pGhfszvXojx/lMY2/MWGuob4CEzsL4ak8P98FQ04KVtL+HQob1497veJ/v6zoMPoCLnx7+//y6suGwrxk0uHPeN4slnfi6+hcf2HUcikUFZTgFZXUu9mNPUiZcfeVVCUa65Zz3a5tQiZ3bBwrF7Pi4+gCz0Ahx96hwKXovIUk0pk0hQyWprMnwhl7RsxJqlKzA9lRBJYGdnJ1ZdsF6ACXMmDv/wCPbs3IGyM3tRV3Ch9dZ16Fxws4B/DOYoq/AiEY9JGE3PqdMYPN8rPorXXnMFOtZuRLzKLow/k80w5k6bkKQ3SqYAfyCMGAdiBM8sdlRmUwiGQnDmUrCPjCA0cA5z165C7frNRTYi208wnEStxyuTI8qsE7Ek9u3fhfjR15Bffike+M2zWHTJzbhhuRuWrna5J7l40dsbxJFX/ollF07B5HIhORbB5MAIWlYvUoEfJ08hPTaDmjnVqF2m/EXLPeVFufX+XcdR63CgfmkD5q5uQyKWh7OchtLl4ld5eNsZYXfWrmxDmckt166x3oP5Fy6Q7RAAPHXoHC6+djVcJsAfSQjgNjo0g3gwgNo6N5at7cSlne/F3OoOxHNmjI0G4Sl3CLPP4nTA41GS5rMnTuM3v/2V6vPdXtxx10fhrHCg3GXD6MAZVNkt2P7nZ9FXyOGqG96DUHAKHR0LsHf3G9iw6WJ0dneKn+DLO97Eub4TsC4axsDwJCITMfhGwmhoa8E33/dB1Fa2wFKmJJf0UyP7g3JEgkYEkQL+KZFMcFDCgb6WmXJSJZ581bN+YQTZCPpxG9r/j7+jzFSHN/BBT0CRclYB5tiOEwlJ1CXwQ0BNUn3LHMLYkz7EGNxzBZZMM+5D+/7x+96KWpmA6B4okciKlx4ni0Nj4yh3OyUghQM/mbTptLiCCXabG0mGdti5QppVc7hCTkDBUCAsAJQw0QyPwJamliKrjQCk9v4j4KRBNzKuwuGwgIDin4ekgGA8H1e51zBEzxYlrA6n8usJBPwiv25tUJ6uUjfplICp9CeUhcbySgH7yDZU/oAOOVfWDYFWSWIWSbJiaGqfRIKzPAZ6H3LlNJlgerACgFgYQMNcTxaGqTBMxFbmLKY8x+MxARbpHzg+MorOrg6pBw0yRqJRAeJoc0LwuKqqTtqR3zdd9JEky1LYkNmCJBazzoQ5mEqgb3AUnXNa5Pj4PZZILIWKSiY825GMUybEld+UsEo5bqJ0mAM9DqqrquhDmZK+tKLCjaPHTqCuphZ19VWYngqgrsYrC0YEO21OGwqpjKRNWy0ukQJHskA0Og2XVXkluprmwOdPIuv1wlpZjd5+lfwb6nsNH/nYN1A5pxGhSBaVjU2oqqqA122GayYsLNwr1i8TQIPbd7vdcv3o8UcwgcAfE37j8SicAtLEhYHHf9OpKFfOUE9PzXQKDpcLw0MDaG2ah5loUJJ+W9uasHvXHrR1LMbzr+yTtOUXd7yKD991F6orKvAf3/oGbnv/1bhkbTdSKY5rR9HQ2Iw85eteOxKRtICAXABisjCLp1yB7y63G/GMAuSnfVG4XR6RJDs9dUhEoxj3BdFUWwknMe1CSp5vvK+4DyYU+0Jh1FQ1Ysf+01iycRPinkphXHIyJSm2wjP+vy25Cahw8kRQnCAPQahi6iHBGjIYJCFRMQXKCL7kCpIISs4DnxlkExBEExYDDds1+45eR5ms3MMyaTO8gQg0iG2PQXQQ5pLdBqfdWQTGZmWBKpyCDMXSwgmOyALLFPuJhaALGX+a/Sc+dyWpqWpCrCdtJWCC0qqCUlTt66TTbzmhEjabAa4QIKIUkueiGY18z2FI4sjyE2COKbQSVjLLgNFgEncnYAtBJR2MYgCANGjnBF58SlnnlPoROC5J2iXvjUxIm90hn0sQSpmSYJb6UpGxRxmdTuBlHWmpN/+mfyTDRhwutXBMIIyTROUTlxMwVRgolI2VUfafQrnLIYnBLJxoEhxWICM9/pT3mtQdmS7GHEkAgpLrpxJR2ZwKKl3aCNLge3pSqaXJUlc5so8UQKk9ChnmRu83ghlWm1Mxt1Jp6e+kTaTTsu1SjE0DttwPGSu8N0rDKYpm+QaLtPR1ETxhGA7Utafck6CLmPAb42HdJkQKbPhsalnwmaNnBQBcvmw5XMZ9r/1kS9s2t6sBbv2+bjtS79rjje6tYhfyzom4fq1lwnJbCjhWKrdV8kgVNqAKgZ1YMiEhWdoXjmC68n3MSnquq1wxcTXwoBmGBLZYWBcsZLvxWW6z2GXhSN4rYU/p4Ba+rwFCzXxS8mey9xSAUfRXk/ahmI5WO5cyVLBEJkUmX1aYYsICNABxfX46CVazALX8V1sHUPWi60z8DBnsIEExRgCSAfby2Uf5K4uj3FHCKFRBRALSGSmymjZYTNQ1UqT5Pd5H0v7p5ZlMwOOtkPELxw76+0q+ObtAosBfAsxM2aYNgurHNFimr5H6ibq26vN39h08J7E1sFllLMBjlvuk6HWorjV/pxdopD0abUVtU4HLimHLPlj5A+oAD/r/qXtZJVDra6xycxSTmQxBLbEmICiMOyNwpPT5o8E+AZ0yaRlHygISZdEGY1tbN3A/7De0j2q5s1ysLrhQKWE3BrAldWywEOX+kRTq2edLEShjoAmtEQg8G/XDvbLvIOhHoI7jVvYNs4EgapFM7idZzTFMB9nG2CeIJFtdG3pj5gtqIUUXLjrLeRmLcnlafBnJ3sUv/csfck8YoTGywCF+fO9MblbXTwWWSCo7F2oKJkndFmakgOwKSNQLH2+9/hq8zsoiAKiBclV1swxpHi9ZtPr+VSqBPEypkK/ARiaJgCYr4ga9Ol3IwGExi+QynzYhElUAW1W5XYDBcDSEmckZnB/ow8S5XTjeN1lkCbY214AMwZXNbmhmoK4PgoJnZsoxHc5iwYpVaO/qkNVqptTFoyH84n//AlOjw0iE41i2br0atOaAT9x9q2xiZjqFs2dO4fihwzh58gB8J8/I+wuMx0iTufAO8M9ns+JULIEjFgsGIxl4WypxqT+Ei60W1FbODvC5jUx7hzAFy6vbcaCmFkenoggPDYvEVQNkDAT5x98fF7Ydy3U3vFdYdTOjo/I6lYuirbUKja3dGO85h/ODw5J8nHeWoaqqEg5XFYKTQ3ht90Fh2hHwM9tNqKusxsEjPfjQLe/F4u5anBmewYvP7RDvwXKLCdfccDWGTvYgVgCaW2oQCAQxNDiFif7zmLNogdChR4dHJeyEwGKFy41Qcgy1VXPQ3dWB44eOYHBiGl3tHWhpa8GBg2/j3ImjaJrTKmEffO+NXbvgtDvgrWnAFVvW4bKNq9Fztk/Ym9u2vYwXn38RowP9kgRLPz+CCpRR84FjjcaRb2pCRX0DLPYK+IfPia9iZXMlVrR0oPfQiSJDUzqbksESX1tcZaiqqEJj+wJ0za0XsM9bVY+6Vg+aq71IhmOojQMnJl4Xtl/PEb8k+9atq5SwjrJKE/zBPPyDQQHNLllyOdatX4658zrhNTzcJsbGsLPndbz02EvInI9KKjBlw1UVdgTCKQmHYJLvRoJWRjk4vA+v7jiEG2/dKrJgS6IFm1dvkQnx+XOD2Lv/gHzTY01i7sIluOziLbAb3kQ2uwmRZLII/iRmQojmgJbGRpEBC7qfIWMuit1v78dXf/JFOOvSWLhsjjABM1E7zh0+jy9++evoalqGKnsNsuYUCmY7CvkQEsNBhA7sR+d1lyFpd0uabsFM3xjS4lVnmcwmUTAYWjORAJ59/GlYHPZiim8qFMaPfvAgLrrwQvhjAWy5fAsaq1vhcriw/ZWX8P0HHsSHPvR+LF62HMvnL8SRp57AqYOP4ZmDM4g4yvGlz34W3V3dWLP5QmSTUbisVpx84m8S/lGx8UJM5XNYNK8dM1NJ/OWRR/Dk44/hA3feiffedDPePHIaX//MJ3DbpvX48qc+gUxLJ0ZCYezcsx0he4+EUzDll0ASU41r6upx2RWrcGDHHpzaM4H5NzRj9cUrJQE4YSlIcm0wGJHfeJAWX7pCICYMtKzVJL522/6+S9KRL7x1M65YdxV+9cPfo3VBJ+6+/S688Pw/0ds/hZ9+99to9HowfngHzr62U+qxu3Md5lx9JSrbGmE2l2MyGMHg1BTK7A48+dgjOLn9cSzu9CA6mMCxXAEP/Px3WLbiAlj53MilADvlNXYkjEE22WTnh0cxPhPGo48/h9G+w2jpXAV3bhrjY+P42M3X4ZLL1sLadgHGEzHMrTTDnbEjDRNGA5MSpMJJcDQSxm//52G8sv0lLKvwoPOiNXjlmB9H33oe6254N95zz93FtkwA8NjrD6LzIsXaI2OPsmlK3kf8w8L084SsAqb7yvLw1nsljCaViWHfXw6i0p9HsNosASrrNi9D3RIvZkZmEJ6Ko72hEgd3npUUYG+uDWOhXuSngmje0oRlm1Qq9OCJEAaOn8OW67bA5UrD5agpHhuTkIdOzSAcNGHL6mbM69yCjWvWw2pyweEmMGXGzMwEjp0+jDVdy+GJhfCPh/8mAN+qdRtx0aY1CCcKqK52Ih1MoDDcj6f3HMDIzLQErpCdOjYwIJPyqsoqJJIxNDe3wu5y4X/+/hjyVUcRj2Rx9vwUvLZyTAWGcN9HPorqhB31TQoAqK2qhS/gQ4XdBVd5tWJbSDiFYtDoQQXlqrroQA5+j5MfScRtqhSWHD32BFC0EhDU1H4CT/RCY0BDRPwDCVrR6y8UVPYcTHu1WDjoVgBTOOQvSpm0PFfvn6BhhbdRAEsOUIf6BiWYpK62WRiC2muQwAIHbgTNNKCokoyT8h4LwTIeM1lCHJBLcInTWQQNlX/g7HYUQ7Cm+D15xhrjqL7BPnR2LOAIGyYzB2QJBMNpNNa3FMEOlWCWL4JvBL5iqTTqKYcvs4o0maAhQTIpBqOBIJwAssaKOSe5BAoryp3FOuPk7eDBA2hoqkZbS9dsmnI6jqlJv4RmtLa0ipcgAUXKLTlo0qvP3J1OUSYj8Pz5PixaQnl+mQxGCdDKIRUy4OOH4KXX45VrPe1niIhiuIuPDY3fDRDCYnchmYyLBIWgpBjuEySgnygZXcmEkpE3NwrwJxNBux3xaETGBB5nE+BIY2Z8CG3t7YjFFbjBZGgGi5BlWlNXI5NAplrn0wn0Dw2ipbG56CFIKTABRHoUMvwjHuG1r0AgpBQb4UAYcbMJUzNZVC9YBGt9s8h7D297U5humy7egqmIDz2DfqRDGSzbuBSNuTD6x4axvqMZ+WQcTc2tmE5khKHHkgtzIU4x/ghGEghsqPdieHRSmIFldgvKnTb0nB8S5vr09BjamjqQzCgwlEBmLkNwDDhz7jza58zDy2+fwfC58zDb3Lj7ztsxMjKJHz/4H7j/vttQX+GQ6Cm2nVgqB9/4GBZ2z8X01Bja2juQTKZF8ut2OTAZGBfWH61JpqcnJRl4JuKX9ziPoD/g8bODwmgM+/zCWIwFQiiv8kpQy+QU7/lmYQhG0xbECxaMRUJwNs9BgYCzZvPlFehio/zOqcamnKDQm07qiEmg4OQqrXyKir2M+kMvoZoKajtWSsIIDGSysg+X3QorgT/e12nNNFGeVMLgIzgnTAc1qefYm5NsFvGTIqAmAF5+lr5jJCWWBkmIr58B/nGiqUHw4oSEoIgQnzSjQvkhaRCAzAU5H/HiM4TRjNOWCWyJD5shBSY72V5mg9UAyciS1r5n9GgtAk0adDBqjmxJTrJZVAJxRurGRqma1aJYQtm0eGypFFRV5BAMn00BAAmcpBja5BJGSjqZUHLGMrUdCf8wJmN8TVCEYBy/K1Lb1KxvoQpbUV6HBN8oiyMT0FpWJot9LPK+EY7BvyVR2GyVdsJ5IgE5kTJmKJ1UHS7ZqJIuzPYkjDqCyIrhp/iYivkn7E259mlpD6X1rY9J14OSSqv642cCQMuitupzSgFASUzmZFr6HQUA0muNskvhXpVcV/5WsTJLfdaywm4pZXzyU2lT2gdQJ0wbjDXtXcaJv5JGMsFZyeI4h5XEa2EcKpCNTDumAPv9QWELa+YnvyepvZTSGSCLZpsqwMwIyOB2hEXGkIKc9KcEYQSwNcBg7eemABzFllJJsmoRrdTTTtUD07tz0s8TPGOR9HO+NmSD3AY/E2CP0moCBPwdAT6jCBhl1DHbEgFiDZhqXz3WA5+VmjWlWXIiBZYEbRV2RY9Q8eNjGnvRm1MxeMXXLEUvS4ayzIKeBGQo/S0TUDcnTGX+zcU2Oc8CFQpWUTgUi2geGchjlfGG2CRIfdmkXqUORf6p9qOflQJYl7adf6Fx/r9SeEt9Jwn+Bf0+GW/R/+/IoUNYs3aDgICs81IwV4Af+qlK2yZrtsQuwDhGOTYN9gjAo7zZSo9RqwtyEmqkfCv5r9q+6if5fR0uImxjst50ijTHZEY7l3vQOA5ux25h36Akv2kjhIXb1J6Cuk1zf6Xf0deBtau3x+Nh/bI9a/UFVZpcYOV2bA71PBefWQNY1FYNclwGW5YLJnyffYwAjoZPHYFDHV4i52wAuxrMlo1zwcsAs/UxCmPR8O6TNsK6IFBXTBhWDEAFDPI66eefAX5KcjdBMoph6N85e82knckCTpnYtpAhywVhFS6kwjXYfhlsQnWOBpgVSE65MAkD7GsNf0C2T7IkycQvaZvcB9uyZhFSnq2Sly3ioyxsUCMYR4PZLz//ojAAl1ywXL6nA6MIfOptS59izDspD1YXSN0zpqg/VCACy5WavCmLQpkNplx69t9CFqYkB95xlBsypNk7VP0ViUSEHTc64UPvwGmM9vehf99bSE9NoH1RXZEZyO8SECQIyBKeKsNpmp1XN4r3XmtzA97cewgPP/o4+k4eFC+6YDgkTLtNGzeJZCzim0b42D75fUM6h/8X4DdTACbjarD6Wr4MQ+m8yFFZCFi128wCGPK3DS4nakwQtqCpxiOswGK54X0wz5mD07EInt2xC0f7erFseTvefOu4JAazMOmWgRiTE5NYs3wennvpFSxc2IXLr7gG9DCMTo/BUUHppvp+TWULTu3dJX+/vO8w9h/ei9qaRmy69GKc3LMXH77nXgyM9KOjswt1Xje++b0fY3K8Fz/7/oOynfGhPixfugSv7jqAxfOXYHTKj1BwHJ2LliIQGkAiolZymlvn4JWXX8H1V18mHoUdnUsQ8PvRUl+Nt08dw/TQNNZuWofymnpEYwl0tjdjOmtGZGxEpLpeD5PfHBj3DeHXP/9v8RosiyuJL0t1LI51djNWuh1YWOGQeju/7iJYr7sV/3z88WIQCL+7ubsRDWN+qW9djhXKMB1PIeBwYNowAeZnjsoqrF66HKs3rsfyZV3IRfzC9ArZxrHQ5sHrZ44iOuPHwf0jsql5Fy/H6mWdIl3v7R0AGV3Xbr1W2IzVVeQSquO1OZl2F8OxvsM4dv4NbHvsGZwfi2JTU6MwxBgacd31n8DGzWvhKWtAJEdpoR+Tw2fx4jOPwdzVhJXd83B83xQ+9eHP4YUXtyMei2NsdBzvvvkG8Slcu3IB5rSrdN4ymx0uswIAWZKRIOxG5+jg5K9gaP4NmQtBnT/84U8IZKdQOTcOe2WZBFrsObIPH3j3TbjxortRY28RMMmSjyI4PIHe8UF0eWpQvXpV0VuQ+6I4w1jslhUkshC5opZLpzA0Noa//e1RXLv1CgmTmD51Gr9/5I9Yfcnl2HTxpcgnY6huaEYulcSXv/BZhMIRfPPbX0FDQwsSe3bjyZ2vY3jqnLD/brr1Znztq9+Ct0KxnOjnd+LRvwsbpXbTZWhsqgDcVYiGAnjh6Zfw3//9c0kSfuDfvwGXtUrkWMd3PInPfOE+XHLtTegdm0K+PCrX57RvANNjEeQiYVTUuzA+GURkPCdJzPt3noLJXcD1H92Kho5qkfkSvGqe24639x5Dea4O2XREEp4XbF0m3yGI1b8/jLf+sQvz2+rxma9/C2fHx/D3X/8Fn7z3fmy9ZAse/PG30HNkL75096fRGAwh1HtCEn4rVyzEnKVrYKZXp92OYDIi13dyNCi/2fX087jussuw9pLVeOStZ4FJK777s59gXvdixKaUNN1bXy+AAaV4HMdTIh4PRfB23zl88b57xW/qi1dtFc/A5195BV//4U9x3TUXw2GrwMFjp7Bk9TJ4zFZkTami34g/mCgyKp979hmsa6v5P3S9B5RcR509fDuH6Uk9OeeRNMo5OMhCDnLCNrbBxthgwLvEDf8lGVgwy+6ypAUWL3FZAwZjG2zjAE7IkiVZc22vAAAgAElEQVTLylkajTQ559A5d3/n/upVT8vLV+fMmZnu16/fq1evXtWtG1De4sXbky2wzXXizn/8HFrWrhYGIEtqohcv7P8B6tsK4baYsHByAH6DCUIZMFN7+Tq9AdPFZrgai1BeXSWBIQd+dxzFAmSYMJDyoaqpALVLyjE+NANzygO/bxYb66pwdHgc05fmkQmqfuiKDy/HsjXLMNY/JP6WC8NheKvL0dRWKGw/XWanIujpmcFI7yiioRDWLF2L++54EEsalyBtysPRg4cwOz+GkflpVDgrsKzACtfsLFzbr0c8lUZDbTXcbg96hy+htqoGf3n8N2jIpOC67lq4nG6YTQ6RMBP4GxoYQH1jo8iw6xoaceDtg/jzmz/CSCCK7nMXUFHbAdPkED7zlX9Ao6MWNd462Nxk1CgPNy6UMclWEmWtdgGXOHninEXLU3heWX8hg1WnWXgZSlTJWpsZRyZNSXFlVnJAiWiJl0w2N+bIaiODkJM4k1UYhVNz41jS0iaTADLbWBb8QWH2Uk7MoIn6mkaZZDHlWzPwuB2/X8uzVCKmkdRGiVKccly7gF+JdARk8kkxWTA5PS8r+PV1dQK6UW5LaTNlrpoFSXCQMmUdspErUaYUmP6IiUxc2HvcjgN9HXxBkIznSHZbPJqR9+b8Pgl98HgKhCWoQT49UGYgCfu0nos9aG1tVqBGLCKTgFNdnVjR3iGyWyYaEyTs7RtE65JWWM0E5NJwWd3ZOtSMR5HFxgk4phGPBgTEU6/RomIIeYVeVJQVC5uGgCoX2ijXlbrlQNs4fx4Hz4V2ArmFoCMHlgTrOMidnJqS8ystK0Y0HMPUrOorFgHORPY79ESbHpRkOTAUhBO+3v5e1JRVIL+4CIH5BZgt6nmTTjlV+Iw1IaA1S56jPMuKIcjHzzC4pKisAnkuJ/oHBrC0bQnGpueQZ3hc9fZcQl3LMhw/1Yfi5jKUWTOIJIGowciOVdQgLpKhOMYHh1FmzmQDQSbn/FkAsMNtRiS4gLJyLyo9wLwvgBJvhbAAWSaGBiSBl8ArZb75+fmY9yl5Lyd+kWAEBUVumFJq0u72qOfnQiAgdhXBcARhgkSwY35mHmNzwLQ/hjdfeQGf++ojaG5sQu+5U/jWNz4rqg56BcZMFrEhmV7g5NEvYSQMISko9QqjbyriR21RsYR52PJcKCpQzHIyWOkxSKCSvoRMIG42AsPoY0gvwHQ8A7PdJN6ABEJS5iIBO/v655BfVoHhiUk4KxWTNZQjaZTrZLHA7nFLQIrV7hLpKoEonUQr97DZjJgxyWPyLWXdukSDEZFtRyj/jCz6uOl96sUIwQMMVoiwgQxz8OyOcgIpRPrL79OvkVXCCYdmURHAozeqeIEtToKzLBdDEsfEX4aLWLiIwfRFSc1UISDsU/6vF5gajy8y8wxA0AjHyGWWmEHgQwErnDApTyk1KedEkMCmDkHgfFMAKE7YjFRNHpv49lmtoCcTP8d96AWQyxM6rYrdZ8ilZQJLfzvDa0/LirUEODcBWE+MaTXAQoBWS7I14Ka/W16n3yqZbAkyc/gsWATGONmlRI/gJUFASQ61KEYmpa4EbGKRcLa+5XpzQmlMXHX9idSXQBUZozksHL4vab2GRFj6lsvYbJzwkuGoGIAsOnU6m2gsnoxK4izXkoNTQ32nfdgUSKx8zQS8ovSbXov6VI1pGdNMuX993NnUW/mcCkC6nEXHVFqyLg1wUtihi0Eg2q+S9xPPi5YOk+NjAgDKsVoVk5ATbv3sES54DsMvRo9FIwRCAYVkdZKVyromM1Wdl5yb3Bv8rUILKFtcZKIZ7UGA6sv9Dcm8IoM3FI4IC4sTfIIDer/0o5O2aKTQSrsiizcWhsPukoU63pdZLzXjHl0E5dMg+KQLwyk0cJ+9CLwuKQUOy7mkEnA5PLDaFQAWZV8jIKA6V+47Y84IaELAUeSdrA/Kjlk3BAWZRKztBgzASNqRAf6Rtc+kYaYMc8ERJsrHCfAZydkir1TyXpFF854VP0Ylj8+y+wzgVoM2PM9c5p/RyUg/QVl1NBQU5h/lv5O9Y6hoqRYZMEHoxaRlTY9W9aLl+bmMTx6bZmrquuVrwhLUCdeaIZqVqKckhJPMd26jmIAMbjLSzo37k6C2AgmtIt1OcDxnMM0oF5ZkdgJlDJAyACAuQnORQacHc4FGg865C6b6WMWKJMfvUmw8KaU2JLJqEUNJfwn4amBc99m6Xb6DHK5ufzKC6SFr7I/tMxim33WhPAcUUZLBOYvtUrEhc1LixbNU+Vyq5Gs1fpREXAMgzxgLPhpsJjCm03D5JcqDFLIoL6xHA4wkoCf9Hf33BMyzL47pDaau2oBtWKceKya6vKzvYQMolEUGPpMp/zY8UPX9p4BKxXKVNkhQkUBxKqUAUeOzvH7Z9GNkkCsBZl+iQUd+vwSQSkgPEIkGRc5MAHCRCQuYAlO+TNKkAEAWgoG5hTppeichkUYccXgcebA5HEiBEyBDopSIw8nJRSaCiDUP8XAUQ6PjOHziIPov9uHwuT0ojgSx1JWPVS0WrChXE1ItEyYj8FzvFPomRhAMBHHi7GkB2AjWFRoXg9JezfIj6MSigTv+TaafBv7I9lswTOgJ/hVWeLCyZRWWrl0jLDn60+mi99+QbxNAcWe+E0sNA2otD+a2ZAaeseThuXP9EtShAUBOrisqS/H3/+9TkqL7yBe+gOUr1+C222+D2wrkmYEjvQNorfOi+8IQSgrd8FaXIhPOoPvkUfzm2edQWlGLm+69F7/+/rdRXLcMwcCsAIIb123MSm5XrVqFnTdtQGmhF5NdA6hY2ig+g62NDUg6XCLPZRno68WqlU1wWAsEdCTgOLswitbWFfjtb/8oIOqlnvOoaezAnXfdBbcZePrJX8NVqECcrovdEuJRVVGDSxND6D9/QYI6WE+8BkV2E9Ykk3+VQdnTXIX0bR/H66+9BKs9D8+88JKwBDUAeE91URZgHQ4rivVYIo1zVV4MD0zjUtr0f8DAOltCmHprr2uD1VuC2bkZWPum0WVKIzQXR0NzMVpaGgX8e/A9f4v1azbC7ayAzZQS0I+hCpTbkhlnNlPOPo/BmUFcOn8Ql8b7MdmnEkAp8d2y6RYUukrFn5LPU73tS395Apf6enHLFdciEqiQhLC3DhzE1EAnLg7M41Mf/wROXziNVUubUVZTA7fFlgUApe3EuErrFw83egDSID4Ry4jXhYsJQrEAQikTTp/vxK9+8zM0by5Ez+xFzA1E0Tc4hA3b2/HgjX+PGs8y2P29iPRNC7BUs2I1ihqaYC5R187sMIyJOUBih2GKw5wwzIHTCjjiJGn37v2Y6BtGxmlDh9uOruFRHO3pwbIVq0X6sG79evz5pRfwL1/7Im659d147/vfj0JLEIce/xMujY3j+bOdAtJ+9jP/gKrGGhQXVKDzzAm0rGzH2C9+De+2bXDWNSNjt8gkeHSiH//579/GX956G//85a/i+ht3YPfuffjh9/5TZNwPfeLzmIjFcH7wkPgrMmQFccV2On2pH26nTZJmLT0Lwv48cGgC226uxZY7tmNsYR69Xf1oai+TCdPx/RfR0tyIxEIU88e6UbyhDUu31mPW78NT331D9vn37/0otu24Df/6g8fk/298/pOYWJjH5z7/WTQMXMKOTYqxZqpYgfd/8uPwNLTCnzahwOmAy5SGL+0H2ZyvvvIG/uO730FZRTU2XbsLHjPgKHXhyiVrsHLNcgmCiRoydrJHuHLKyfXw1Cg6lqzE3Ow8fv/4b/C/3/82djaXom3lNuzu7xMZ+ne/81/YduUGYW8SbKRUiea5kmhniiEBO86ePoZnD/xCjvWJnzyPtuIKkbMf74qhoGUbvvTlB5F0lYsPoPYAPD/wBBpWFCoG4MkBDPijmJgKSMgHGX/bd6zD+FtnkGgqRnllIWB2w981gUNnusWXklJsBq8su7YFDrcVo11T8lp9Jopl71kn6cDRrpT4bxaWO2FtykfHujZ40hBG6+DwLOZi41i6qgYVzlJEnHFkIsCFrl7xA2S/M9gzhYXpCdx8/SY8cN/HxRPwmSeehrfYK+caP90pIU/rrtyK0g1bYLY6caHztKT7BmJ+JCNRnHx7N5ak8lB+683iGbgQCkkAFZ9Ly1pb0Nl1Fi67B9WNjcIC/P6/fw3nut/CRCKIthXLBAi8593X4qM33ssZi0yoORAZGR1BZVmJTAbcefnC6uu81IuOZW1ybFyp5mssnGhzZZQppvwM/6ePG1l3/FsDhOTuiN+IXaXTOlw25DkVSKb9/sj2IxONIBMHOjrx1+8PgYEekuirgTxDbivhJPT4I+gk8lqPAG0MuiAwJlJhl0sSjOldyEK5MeXD6gbgCq2Sy+pCsIxyWxKISgqKZMJJADLPYRfQi0Ad5bA6VESZ8KeygShud4GcEwsTd/0BnwxiKXHmaCVCBYLZjmDQL35hDGXgdlxxdToc2cRjfp4TKNYJgXWCmZKcm8mAgSMMQ9ESXYKU4ofIiYeJqXom2B0EHRbHOjxmsuPocUjzZ05SyLwgC4pG0AR5eW15zfg9PE565TU3NlzGgIxGYgJisfA9ggdM8iXwqY2fGUjCpGKpYvoBORelwUw/lpV4q1nkwmwD+SILVkwQwwsdITKO6M3FRDsr2SGq7w+GE6BnXL7LhWBgDkyeJgsqEgkK6Gyy2hAO+OEPhOH15sukKp2xCuBa4C3F/FwAYxMz4hHKtNpCjwuDc2acvtiLQDKIZd5CzPnmkbYWYiRty3r8XTh8BH946jnc9b470EQgb96PhYlxEARkKVoYx027rsVozwmsWbFabJ6YlEswTfvnzYWmUV9djd7uXjQ2NsPjsiGSTGJmZkLktv3dPVi3djX6BgeE/WdzWtHX34OOjlYszCzAl4hjfiaEiXH1na8f68SsL4hvPvIIzA4Lju5/E394+vf42sOfRlmJF+FEAgOTc3j0+z+BI8+GykILJgLTQNqr/vYtTjzKvRUwp2YwMNCHG7btxBXXXYu8AvYJEWEVs5w70YUV65YKm5CMP7IBmWjcPzKK2tIy7DtyEZG0FacvXMDE5DhaV69GxpmPhek5TBkKkvKaGpTWNqK5pR7Ll7UJE5CAnwZ2ouEI4pTt2ZwCADqsVkmUZarx6cOn5Dhm+zrRsvlK5HsLEZjzyf752pKrb8Idd78bGeKJuo8ygm4IGun0EE4cdbIvQS4CGJy8a9MuAU04GWX6pyE1U8wQB+KxiABBZKeykGUWjigpKEECTaSjr5KdhujC1shhkhlMP4aFUK5KuTxBNM3kkD6WgQGJmGKsGpNDDQgRBBSmpOFlp/yWCOxZJTAl19IwlVITRen3YmTMxeUe4QSTdlXiW5ZISrWoIA3KWRfTGHhcZGJaLKZsOMplCbMEmjIZuGUCbYA7ZO4kFKNEmF/il6eTUJWMmqzCd/pA8hgJ0hLQ0zIuAmEEg0TCTI9DY4E56/EXi8p5CRfEYO6oCaLhJWawqhQwpdhbLLnJwxow0rJl8QLkBJWsRcOg35ShZ1ZGgBECJFreqQE/aQcM3DAv+iay/WRlo8b3ErDRUkcF4hpjV+5X0a+JvBkegQr8ygUjVdsgWBQXMIhFB7DkhihoSW8qQYCKbFbFKiKQ0D84JADgxg3r1eeNutKJ8lk2K/tjwxNWgysEa7SHpALqFFitAUB1P2hgbxEkV+ecVWIaydiLRBRhCxkAH73IOCXmOJCqLw0qalBAnouGb5y0WTkmt0o9pVw8RSaUAsn4W21LvzA1HyMIJO2SIAVZsRn+UvJJzRgUBmDOtdRS4FDQrxjt2udQp0szVTzH8pOLJ2y3BOnZVnTYDMcKbJvsUySRnH2DQ9kWELSNMJU1x7NQy6ZzVLiqTRh1LCCVtIMcH1M5SwU+sdI1+00YgBqlypHSMihhYd4Ht9MFu9slrEd+ToOH/DzvSx3co0HAxRCjy/0ouT/2rwKAagDQkI9qT0jaXZCxq48t60FqHHdWZmxcWwksMpJwFwFhgvYq9IdST/oC6xRpAkP63tHfwd/6XtFVpAM59L2kX9e/eU8pDz5DTmtIveUwDRauWB4YHpB8XbwKuXhDCwWOsXIWi9TpETxW6bjid6fDKozQDY4/RZ4rSdO8/zmOSwE5QCYXeG0mZbUgATSGP2VWtkyrHi7sRMmcNiFJXr3RiPjckOPIDV0xAELeYxazwcYn2zCZBJO/dciU6n8UuJ0NItH7y4bbLIL2uh5zgWp5zUiP1j6cejsNBjKXgSxbfu7Qgbfg9RZh2XKlWtSJ7jpMi89IAp5x2kwYfaLR7NT2BACzB5KKIc4VH03Hpt47nUEodxWRMgJOcoSaS78HQ4PPtB4og0KWIFdtQxFhl508eRR/fO5ZSYMtTcTRUuHBzc1VWL7WLiCgzX09fOk0nvnLr3DybRXqQJCJhQw9llywTx9vLug3njZh0m4RmW/p8naRtZaSmdS9DzWlrdi2/SqgbSUOnzmH733r3zATSsCNFD7/gdsxPh/Cr//0uoBcZLURqMrMBvBUbJFhSFCQEuHJNesx7JvHH06cw9nOfgG4WBgOcv99d2NwYAxLOjj5N+PMybMoKHTj0LE3ceN1t4l/4ssvvohl6zbLZ86d65TBLH33IukEfvLzHyAwpTpih9uGigYv1qzaKinBw+OzuOs9N6KppkoAPUqMX3v5dUwvzOHdu27B6a7zmBgcx223XI9gMIBpX1C2tXlcCMyHUFVVggvnBwXsoxT4vfc9iJL6YgyfPouf/OBRCfCory6AragcvZ09lzEmV3kscj14LZYkEiKdJjjK0uWP4lQwKnVP0HXGRhlZFKs3b84CucvrS9FiAeqNjric32XKoK6yQl9K+c1V8TcCcfSbTH+VHUiZsC7eJfm47opVcCdrcH70HG6+6R7cfP0uFOTVIM/lQDoWhyNnBTslD3plLpumf146IkAgWX4sTVVtqCyuQzptFaaPlFQGo75RHDryEv60/xncfNWdMCcq0dq6BHtf34cTRw9jbiGI//zef2HvwX1Ysq4MbTXrUUjmhQRKOGCKkfVhSCKMB4yVIQ56JMyRpgHoMETgxz96FCe6XkbPyLC6jwJxePLtuG3zjbiieSXK3fkobaxHTUMRrAUNTLuQ7cyMVDdZEDfRX4f+M+rBQ6YZzaz1JJlswO6+Pvzqx49J8m/8wim8/OKf8Eb3Rdx834exbfUq+dwPH/0xui914s6770YtmT7BPvS/8SaGUkksv/4uYRC2tdQgnHKglH6f0ShC4QUEX3tFgj+cSzai2F0qE2i+9x/f/g72/uV1fOPr/4axuVmcPXtW/t+1eRXq13QIwxMFCcBvE7BVzqkwKRJe83wa3owF8eI0+ofmcfToGN773isRLnJgZGJEAidKW0oQnPFj9PQ4ujunYfMDDUs94kfX3tGMroNDePXpA7h5x234u/sfQM9cSPwH6W24edUKPP3MH/Dcr/5XAXGrijDsr8e2e+7Ajdt3weWwo2diWJKpGdZhudCJ00cO4/Wu83jl8Bl85uHP411XXS0D89n5GaRTcWH/sXDwbUtrr4e4sAfnQxEUFpWgp3cQn/n0x5EY68NdD30YzoI8PPr9n+OK7VfhCw8/DMQyOHT4GHZctwPefK+03bmFWRQU5iEcM2H/ocdwLnEMsYU0nn/sAOZH/SjPLxAfzBnPOtzz6U+ifYlimRAAHDu9G8eGn0PLunoBAMn0Y/gN21p7RxOmApO45d074CdTrn8YVVeqtnDxwFnMDs7BXl2CibGIsDCD+VGU1uQJ2GeankbjhnZUrKnDqYvnEX1hDGXryuFY68Xk0AK8RRWorndKMAvL7FAYC+lJTE/7EJwoQtw8jorqSmH/xQPqoV9ZZZG2vWrpEgnj6D03jaeefRm+sRFc31KFW67eiYrtq9E7ERXgz+cPothbipHRITiQwfHfPYFabyHq3neXSIJnfAuwG4ysAqcNlwb7BACE3YrlK1bi2KH9+N/f/C9SpXHEQrMYm5wVFuIjD96LkpJlyHPQR4hplUm47FYZKBNMYmFCNkEigit8/DH8gTLdeIIeanbl50b/OSNlVrF16AdlAQExyn01KMb98bOUwZFNaLflIRScR4w+fC6HAAEsBBY1AMn/dXJwVpJLoMrONOGoJOASlCIgRRCKwJXHYxd5rpL5LqYhqo6P8yzlk0JfOzLe5DUjjEu+n/56TAM2mBHaRoRyWIJglVXVArCRqUigoKhIyb01mGeGuie6e7pQWlIowKH23+Nkj1JYTtBZ6A8zMTWe9f7jsTHxkuCmTgCmf11RASXKSpYsfotJ5eEWD4fFB1GOO5oQuW5DY42EjanAFjWApby5oLDgsgAOsi7LK8tkGZWpxxp41em9BBb5+uBgtyQaE3hUMip6HsayoSuUcLNMT82gn4t0q9bINec3D4wMIR1LSrgMJyL8LobL1NfVy8SP41uChF2X+lBfWyXS3d6eLjTVN8DhcgpQODU3hTybC3ZnnoB5VVXVsFkyAvaRGcrrRM/AvBxfQ7JDGByStNowNT4pzNNQaAHDo30o8BTCH06ibyKFp08o/+aW+mLcurkOHt5fE2E0LW2DxZqPcBrC/jt78JzIfen5NzfSKx6ALAQBr2qoQG2lTbw52T9arQUSmBGKhbIpvBpIoy8gs22pLMn3uEWWW1ZaLlJq+u2QIUCJrlzbRETGoy6PMysBHp6YQiBhw549b+O11/dg247V8Fi9OH/6DHZesxo37HxX1m/w1b178MTTr+GWneuwZMU2PPrYjzExHMa/fuWfcPR8N/b95VXcc8892Ll1CfYcOIj//vmLePSbn5RADzL9fPPTsNiM+HDj3iF7kO9lEmSCuoQFSEA1mbCjeyqKb37jP+AojuKRz34dGXM+HnvhBRx68xC2bN+CdTuuFe9ck92CPFeB3INmuz3rfUd5KSWfOlRD2m0qAb/PBzL/jh48jld+/Sje++nPYcvWTcIC3PPSn/GXp34tr11z3XYmSojHIwuHHxqs4//ay09PYGVSKPLI+P9h/4nv3TuCQrKMBhPTw9OKkaNlasaETj6DjKSpkqHCdE49HNKTSe0nKOyenERkjeDpMBDNVssFsHSgCL3NOPoiiM5JJeV7nKBpxhHBLAG7TCQ+ZBBPRGXirZMYCf4RuJJkYTof8DhTKWEzxSNR5Hu9ci04maQBuzBJiNvkzgg1CMXJqKTrKvYak5BZBwKkGsCVTFAJDIAMEHXvaNku/xaWXYogmSObtksQUvygyFQzWIsCgnG4y9AFAXxSAhprD0jtuaiDPTS4lxuGIt9nsCy17Faum5ZkG8b1ZP8x+VfeM+Z+2gOQk1GOl8icJHjK4T+vG99nUqwY24sk0PDhMu4f/UuDEyrp1QAADR8sAd8yJtgJDAhjxgjRMbOPJyNfSWZzgT8teZRzI5WfwKX46ylGE/8fyGEAsk4lZdtId84ylQxSSm7bZ4qsQE0Crlx+IrlA5Tvlo3KNDVYV/1YyQZXYmwWnjB3yupJVqaWfwlxNqDahwcAso0/kgiohV7EMVfnrgIsZgWBIWGcFeXlSb5Q5kqUoC84yJmGyrwFiC9vNIsw/AhHazilCj1Zuy4RxsqBy6kEAJnYlPIdoXJ57tEohK0sCFoSZStlwRha7VOE4gCA52f1sK4anqK5g8UOTu1NtbgBzorLJsiuFNKjaQU5yrq7rmCSTG8B0NpRG7a+/t0+CoE6fPoW62hq0tqskYKkHDeiwDQuwaoQmEV2hF28mpYBQYUrq0BIm0RpwSw4rj/eClmRy/6xzzSj9q+2FdjNJle6tWJhOOJxupfYgCYGhQ8ZcUxJ2tRQ15/z5ms4TIrONTDzdFgnSiXdgQjNUVbtRQOMigKWri++5XE4BmHR7EdaeVBNl++xnKSEnK9bw5mPICRc6DfafyGe096uxqJN9z8BrxU7CuNTZoB19EOzvkrEcAEzdi+o6EzQn6KquM8FwuRfEG9CwmSGgKLYPioFMkJF1RNCPC16xSFxSdpVzhVX6+Tjl8AkGJ9Eiw2hDwhZMyQKPLOQaiyTZ56JqQEb4jwo8Us8uBXyq41XtSV8HAvcseuEmex/G43h7/z7lAbhuhdqHsKhNWRyOC/0mM4H2qCLVGgCqlikLABhCCqYEY+mjMDEt0O0WEJBx63aHDaGgkhcwrIOFr0lDNVBZflaDhgQQ6VSiwb/zXV04cmAPXvjTn4VJxkIJLoM63mMkB6u7FwIqEXj7a4Xy3OlAVPz8WAj4XYQZvlgSqCxAS3U9Kura8NaRQ1i1YgU2b1oLr6sYtuQC5nq7URZRHdm0y4YLCSva2ztE579q+XIMdffg5//5XfGo47G9z2MXwPEbM2oCQXbgDXZbVuqqvQJf9QN7Tx7G+SElsSEr5YqrrpTAj6rWWlzsuoDDb7wp7Lprr9spgOBjv/8l7rjuLrz3vvtw5twRHH/rGMYmJwQIbFq+DCvbOvDCH58Rjz2CgGQaUs5K6TH9/DZuWJP1GNz/+ht46dW9Io/u6TqLk4Od+M5XviSsv29+/VuSbHz/fe9HKDSO6pJWRANTuHDmDE5194OBu2T7kc1Y39qOtduuQkNJAS4dP4ojL78mbD8yLsm21KAfz7ErHMcFtxNjkwvZ+me9sYRhkWOWumjwIjafEh9A1svS9ma8efRUltXpSadQ5nagKZPBUuflZpjVTKs02IFd0WQWEORruZJh7Rtod+XjIx96EFdv3YaG5gZhTLlsDlkFSJiT4rvGpFa222Q6BDuBagnkSIgsmMXpyoMlQ68xBdpYKRmwmBCMRHGq7yD+8OSPUNHcjOUNW1DqqRUj3rffOooTBw/js5//At7qPCT7uf+udwuLkH58BCD5INAlGI+JDJeTRwJzLBET6eshkSrT2+/Q0RP4+4cegD0vicYyJwamo5JkfMs1bbj1I/8gDO7AcgIAACAASURBVEfun9sy8MNpU50Dwb+MxSYdNCdKOQFH8j4HgyJBTQK+kA8/+dHPUVVRjcBgN8osFpyZ9cEX92NJUwdCqQTmFxZgjWow2oX00OvIBMK449P/hsoVWzE+NobK6lJMzwYlqdmZb0V/Tz/Kx0cxOTWJyut3odxbiZm5eQEIz144gz89+xIydjNa2pZh04aVeO13v0fX1JgwHs0V6v5M8/b22+A3xzDRMwLL7LzIszu2r0KBt1jAo7cOHkSFswyJiqSAf85CdT0L4EFkKIi9L58R2XjTlkpcfeUaWL35eOOF/bBOp/FPn3kEy2vX4seP/gjdF8/iyw88iEDvXpw9eR5vhN3YvmmJ7GvZlluxdctGOA2pGcG4UMCPvr17YR4bQWF7MyZK6oWxedPNd2LNqpUYnxzGgYPHcPfdd6CkpEKuz0LAhyJ3ARwuOwKxaQQiapBkDafw+G+fF/bfRx56CLs+cB9++9gP8edXD+Gb3/oWWuvr8drevRJKsm39JpnghsI+vLHvCLZdtRlTgX7sP/FHTMUVULz7+Yvo2dOL1h0tKJn1ozuxXpKAt9yyHd5MCtOpOF547vMoq85HaWW+sPr8JyaFSUv5rsfrEAbg6hVrUJB2SEAOvQHJsBzacwamIhecFZWocZsxNLmAfFsGgYQJNdY0Bk5OC/uP12dmYET2W3pNM/wIwmz2IDw/L9eIjMKzRwZR1ViLyMIC8vJL4J+gR9Y4tmxcjkNHz6NrtwJ/t997JSrqPThz4CKuveJGrOu4AVPdlzBx5Cj6InP44IfuRXVVKwLRlLBkuGpaXVGO/sERFBXacejFl2GZncM4U783bURpYREudp1CKJxCWVUdyqsqJFV9y+arUV1TI6uB//uTn2AofB7WihDiUzHMjfhx373vwcYl22FNTsDrqUPGuJ8J3ih2ipIckSFDXzcyPkBLDcMbkP62InFVd6mwuCjVpLSX9yllur19wyInJPiki/KxswuziwAh/d1qayuzqbAE7rT5sgajKM8l642sODLWGLBEoI4sNAKIBLIITuV6+vH7dMos/xYAzWkTxiD9Cpmaq1+72NsNN0Or6qrlfTLbCDo5HFZJOuWgj3ViczizICnPzWzLoKm2RlKBKQX2ekvgylMAH8GrlOFTxRCOielZYUsWe8vFsy5rdGbM/wi6hiIBkTxSgsxJDgfDPCcGaEgQgEkBa0gXYWJ2FsMDF7F2VaNKPjYKmYKsq+mZMUzOxdDe0ExIQph39OPT4SIM36irVSA6WY2UM/X1Dkh4w5K2JglDIZCYTRh2OeEPLyATLUUiPYTCwsosEMvrScZjJBLL+vBxv5SvpuNxFBQVIp3MiIm/ZkaSBcVSRLAhGhZ2pNMYwBIKJqDKNiJMSAOQThj6ukSMwScmzC/4UFykPAczGaf4Lk6MDaG0sgLppBkxzl65ABcyYXJ8HsfPXcDBIfVcrCv0oLYwgyUNdchjugWAobERdA1MYNOtt4stSdTvE8CvPL8U1joVHjTWeSIbAsJwkM8/eDsKbSE0VFciHOSgOSzhGyPTM1nWH739FkIRAcuc7jzxz6McOBaJwB+cR21VFWYmJ9HQ0obB3m7ke4tRU1GNwbFBlBR7QfYkwZ6TZzvlGOhH6C6qwvjcPJK+WSxf2o5lHcuQb0ia+san8Ps/PIPlK1ZI+zxxqR9fevi7uO66VnzpM1+GP1KAMycO4MorViKViOA/vqcY41/4xwcNwNqFuKUQ89PjyLOnRTZMtt+Slnp4yP5NWyTk5Hz/JVSZ2LpceHnfaTz55JN46J5d2H7LnTh9cRDP7z+F1ZvXoLljhYD6DAQhi4nsBeUBZPhMWekvFwOnyRz2stg4wCfLNpnE5MQ0fv/YY4j2X8TH/u3bcJSWiLT66e9/V7b92y8+gvyqcgm1o6TMzpRYYesZEWUm5S9HFZBO++XvNCVjhrmc8t7kfUl2m5qoX5YUbIAYWiLG9/WEhX8T9JEQBnqgGnY7ArgRADABsUQyC8BpebBIHumFRyBST/j4eUPiR6CKkkUBsnj8AixxYu+Qv/V2OlGSk2KCbEzn1UUz/jTASD87DYJyHCc8B2PSToCGsm6CLvSy04X1wfEXJVsEBQUYIIDJZ4R4zynQhIUyQxbN7OTfWTkzgcIc2Vv2C4w/uLBDNQePQ+S0huxWA3Ba/kjwkMdDEJCMYR5XNphA7CCUJ2DW548MY5mw6vAC5REoPm+iUFPpwfTSyp5zOoVgKIQ8h1MFkRjXiN/J/4NBlZKtC4+XASqaDZ0rWdPbaGlrbtCAeMHRG9EADQke6ORQfk6AM+NH/Z8U8I4lkaZzMlmmqv/SEmD+z4UEzZ5jmx0YGhEG4IZNG6R+abWgmGIwgjbiKlGW18to+3zWS9uO857V7cFYmL/MjF8FPoinl/jqKbBPMdUuly6rdGAFFrANsfCMhR0n4QamrO8fQRcqBnTyr2ZGqf+5cOiSRTl6ilEuLowyYcMzPET5EwrTT2SUi+1ZAEgBHihBVFLMLJhl+P9R+imMX0MCLdeA6AgrTL5DzU80mOnMy4OJwIskPV8esUwwMFd+ye9lAAL3L/J3gxWo2GUQmTXBO70ffR25WEFgV98HZNyxL2Dd06Mu10dSrnEeLT0MZibZtAbgePzoITQ1N4gXIBfdGprUs00CkdiGEwnldWjIkHld5DwlUX2xb8k2fo4dcwJdVBCIYr0uysMX2/I773sN6snisxEiolOLeRwkcWvAm/1SJMIUWA2ML4aX5N4nwk61WhGVICK1jWLfGSEcOZL/yyXTi+3baKjSRng9NMt1sY9gvSTEsoXHrUJpTJelAuttZcHC8IPkwi8L2eA6lIP/a/+/JAMUVZqFIatPGGm6i1ZjfG6wzWrZr+7b+LFoLC5BUFxgSpsy0sZywXqRzFq4uJBWHn+8D4yi6j8jvqACuuVMuMULk4s40ncSL3Mp9rwE/Si2N30BYdhTZPdpsFDpEyp+g1wsSdGGQtf1Ikgo/VoigYP79gkDcOnyVYvAdA6DVboQ7VsrbVcBnwwN431qmpiay8yNj2Pv66/hwkAPqgqKcP2Nu1BeVICgwVxJJcKw2NzwFKhBJIvJbnSm8TSiiRhoBEmGwOjoOAbHejE5OoMTx4/hzJkzsIwNZqWjmkXGfZBJNrOgBpq5RYdz8D0d4pHL8NPbJjxurFu9DpVNrbj6is2IRhOSnEvwTPafZ4MlvxBVlZXYuH4d9r/8DIrsVqxZvh7LN6xBdUpJm8YsTpw/dgp7X98tgOJtLhMqNrTiqSP9OB+OZkEr7XmnATHNCHy+dxiv7HsrKwsWedrqddh+w41Y3tEBm8OEw0dPYdmKlThx5gQaq2vhCydwfP8ekcmyPPSRB7Dpih3Y/eoLeO7Fl7ISaO1dyG1qa7y49873YvuOHSiuLMevfvxzYbHt2PIuHDlyXPbz4Y98UGTHv3vmeRQWFWDnrltw6thhrFi5Am/u2YNf/+oJTPqURIaFzMVydx78Y13AjO8yX8WyfOXtR2CW4Csl1mT7HYmlLwv00DJoApj1bctRiAyOGj6Hx48dhbugAB+4/Ra89Mb+7LWxOFJIhtUgqN3QyucCggQBS4yH4Gw6LVJhllxAkGBgbilrKEFz2zo0Llsuk/7Vq1cL+AKjrYoxpkWBum6TQ7ygyJQj68+UpsxgEUzjNmQN8v2J+WE8v/8XeP31g7jxyrsw0DmKjRu34ZVXXkV3Tx9u3rwG864MZgNT+Pi9f4OmxqXw5HkUg4U3HJkgOcUFGn9zAKwkwP54CKmYD/MT05g5fR6/eupJvHH0KEK1ViT8USSm0rjmwatxz/VKplziroWLFGenBSaDJcMhiR7gaBmK/n791TQcFy+NTBSv/2U/Rvr7JMDD3nMOp2Z9uDTrx4olbSiuKkdZcYmEfvQOjaDQFMXZV56S3Wx9398gYi8Q4ILzzXCQK1A2BPyTKKkpgWN0ARcPHUDrjbtgy6uA2+5ANLoI6s/Oh2F125FOxHH01afQaxsT5l/cmYTTsBQgCDh5ali8Hum9OD85hbaVtXAUqT4nFMrAEuCIrBDxmTEBpJJh9V56YRoLc0kUlSqAkGXF+hYB71zBEty98xPwOPMw8OZe9B4/gRWIIF3XgtLWcsSKqzGXcKK9rQXFZZXQhNOkDQgNT2Do6BGM9najZecOVCxfL0nBcyOjOHvmJDIODyoqilBRUS4MDsrIkY7iUlcfauubwLHoQO8xXBw5J8c0eHYWz/9pL4ryi/H1f/2abPPySy/h6aefxv337oIl34uygnKsXqekKGID4TAj4gsLg/DJl57F8Z4/YvnGesTCHuz5055s4u78iz04NmBB8ZqP4kMPrEdVgRvTkwOSrLz0CgVmBI6rSTI9AK3eCvjDUfj9MyK3bvS2IDndA0uJV6S/BE633aHkvTOjITQUuVDRWCsJwmQGlhUUwbW+XmS+M3v7MGUKouO6qzA7M4PScjt80QAKnfmwOxcBmMmhNOz5nFgFJHm3ZmkVRrvGMXdpATPpONqXlsMXCSMRTMNhLcaute9DizmB2e4+VG5ejrpla1BcXgl7LInpQDibFnro2EHsWL8Wex97XM6vM7yA+z/yCWEAVlbWYGJiFA2NLRgfn4AvFBAfQMqC129Yj/0H9+PFPY+jsl5NWF575Ryu37UC92y+G5XeAhTlexGPhbNsPYKBwtgSEIepsmFYLHaUFBWLLKTrwnksXbZc3tfAIQEyMpgIBGpvEwWaKaNrJQu2SDp3VV29APkSQGF457BDmZ6bw9zcpHj9CduN1zEQFFYDgUUyDiWht75JZG2UiTJoQ3sCigQ4a7q+uArrD8zCH45clrLLwaYwCUwmJBKUlJjhdDsEWCRwSFBMFasYwrM2CBAQRCMjUv1WTEEWgnMErSjtYf9E2e3U5ATi6YzIrMkGtDnNcNkKhJ3HwTslrDxcrtwSeJQAknTGYF2aQNYhJ2Fc5eXrZAbSo9Hudgv7zx8Lo66sXth/ElJiTAQdzgIEQwvSH7pdhcaqehxHT5/C2pWrhaHA8ybDLxojGKXARe1vyMRh6XMy3K+uB4jX3cW+IdRVlssz2B+KIBFLKHZggqwcsh9Yr2QV2WSCnkYS4TC3i8r5ktnHwvqxWy3wlqv0XQKmBIMZ5EGv1anpSVRV1whwwufY7NwsykoJJCYxNjGKlvp6wx8xISm2Y6MTsh+y/cLxKOZ9ZvQN9uPk4Ly8PuJTYOB1m+oRnhzExlXt6B2cRlMtfWvpgZnAwa5ZpGo7hOnHcujAUbz60+/jxrvvxtX3fRCOdACnjl5AZm4Gznwz9pwPYG1NDO+/eh2CAR8KisowOtiHtvZmsaQo8HiFKeqm15jFhqmpGQHEnfzfRpCcz2plhE8gIp6MIRwMSlovJeKa2Ts1N4faygqRO2dMcUzMBTE9Po+VK5YgbQRLmNkRW5yIJFIYHOxFUYETdjKawwE88cSzePzZg/j4l+7Bu9euR5HHC4ujABNjw3hr35v4+ZOv4P3vvR5XbVqPlrYWdI4Mo61142UAIJOAG2rIBK1BMsxnHYNWMujrOS+A5GNP70dwtg+ff/gLAkyODMygfdMWXJhUY9ZAMI58jx1sm0wC95YWoKqqGY58j5x72B/E+HgfenqGYbO6sKRjGbxlRSKx7TzTiR999XO47rY7cPt9DyBuBg6+eRBP//BbuOfBT2LnrTcgzsAhAwDUU1Tx/04lhLHHCSElu5y0yCRQWB90RldjNY6hOM4g24RgAv38uBCh/Y24qZY8kpFGkImMOX6GrDcT0w8pXTfAKWUGbxMAj4WTT0r/hShDb6mkAqAukzgabBv2i8pvi35JapGXflkMc9CFDLSMxSIhIeILKJNcSs8op08I4CVhQ7wHzYvBI5Jsm4NPiGySfEKZ1KmQFCkELjVLUrOAcnXGhtRQ+yIScNAyLZ3sS2BCJ3Vyl7KtEa4i/QuZeJpFKaw6I6HUWBwg0CasQ6PoSa703WQKRSMidxdFCuudASVGf0zwNZ2hP6K677Ogm5ZlE/Q05tMETrQXINmDKk04hWA4JNeQTE5hP+UwD8mgJENJpxVn0zeZSmrIMwV4oGzOmAdwwq39/BZPin8p3k+WTWOAgO8EkpQ0VPkBMnSFz8XcQAp+H59dnAQHFoJwOJjoTIsgoKurC8Mjo7jm6qvlq+nbnRvMwWtDcIkAbeYd7TILbhuMNI3hEYyhciD3uKSuDXBGh4EsptMu2jxqOTW3p7xYL9YpFiClw0lhXfGcXHanAKu5gLukf0L5YOZKT9U2CozRfoa5wTJ8frCNcNHMbFEBJdrnblHealHySyG9EvBWSa4aWFRejsovUHvekV1IsIrM2Wx7zQEdua0wSsX2wGBqGclhBPbIluMYiQoJkVlqkzMu0JGtRaCQgCqDcgjsUOYs3rsZSfTNynhz7pVcoJngi7C54kmxVshYFSMvEQnLnEIDezxHDRYl0klh+8m9StCfdUKQ1kKP1GS2b9PJt9pfUVh49E41qHiqjRgsyxxprLDnxMZA9dji+2fIpTmGjEkasAWUhpoI4ucw5XgvZWCsFolHtVlk77q70ECzbrvsM3Q7UX0P+zz1edY72x9lsOr+4nEsLgrwmwgIc3xGr06WWJwM1YTcuSYyqAmaSrS86m8IRktgCMe3XMgigcXwv6O1gs1iB0xk51JWS3CWfqgKiCMoqBlt2VALkSSrNGadAqzbWcoI2dLtV1h+UCw/AnzKi9UIx+A41+W8DHhk8JP2kNQMRC0bzzKQ3wkEGuNsvfgkbD+j3+IxkjigWYL6OHP7syT9Ng1/y9zFJsUUXpQAEwDk8RLUFCZsTqiS+N/KioUiNWU7dF6FztPnMxe6LuCRR74qCa9MdL3p9veirKwE5rxFgKXK6YHDWyTAVaHbBrKuWOKRgLw2NDKC8MwU+jqPYWZyBEX+UBZMyg3a0Cf51+S7lJl25LmyHnwE2AatMTzht8DtKkJ+aZkw/MyZEHyTiklDfz8GkNxy7Q24cdf1+MGj38PUXEDCQ+weM9xmdZwEAcl2a2+sxbZ1V+BDt18Pa0Ut8gq8sMaCGLpwCF/+5GdEQqwBwFdPDeBMMJWVw3I/tRaryITpFagBMh7n8aIKHD5zGIfn4lmATTPfKPnlamFlY7t4z5AR+evf/Q4xI6GP+13Z0YS8qlqcPHgoCyTSA5EAoE7aLS20Y8YXR3FZFW69aQdKSstQXO3B2JAPKyrKYS7PE29BlgAlk8kZeW98YABHTp3KSnu5P6k7o7FrYJOsR31OfF8Df7sDUWH75YapVDatwNVrl0mC7TXbNgjAuHvvQWE46jonIHho936RSe/adSMOnTmIeDAt4S633rodB07vwaXT06ioUteITLfitAXF0ehl7EDNCNRth79zAUHH+jJciFdhuv8SuqdVuyirLMWqteux/Zp3YfWa5QLMuPPzUJyXDzXFJkvEkMEYjEC9msrPJxIRQfzptRaJT0t4yP6uF3Ho+TNIJcrx6Y98DIVFXpw5fRZ/+uNzqF5ZhpnoFN6/4z5sueJKkb/KjWZl1iCfBw6J6eNk2JJOIxqKSapbLDKPwPGT8F3qg7UoD56GOsxE4vj3H/0Uw5Y5xKILIu284b1XYOOGlbhq3e1oq1wDN1OBeAOT2WcBYhyYZtTgnIUDShkIG0uVZEPGjc4pFg+g91w3nnrxWSzlBHF0TBiAlK/ufPetAv6ZnXloLi8BmDQanUXv83/EVHQKW3fdi0hZDZIGk628uloG0BE/Td3dGOyfRPzSBaTL8pBwFKNj1TqMjo4JS9CV50RX/xAC0RhOHziAi2eeEaYYA0+Y4kt2USYczoZTEGSa9Sdw4eQglq1tEDBJg0ixhZSw/UJ9U3K+pZkEUoUepFqLYKefmL0QVk8aybmAMACTQTNMXcBtW65B77E9sMwoNnLtuh1YsmI1Avn5KK6qW2T8UVYJG2ZmZpAMhTHy/LPIr66Fd1UHzCX1cBfmw0VD/IwZCbIw0mpA4/eFkOeyIs+tFkuShhfpifPH8Ofdf8b50YO41Nkv7zEM49qO2/GBu+5ETU2DpPqGpyfEGN9dRFZlkXgAdvZexKqVKwVUTCYjwkj91P0PYyo0iBsf2oyBfrKFrVizqhkpjwmxE36cPH4JM/H1IgNuqPTg5P4TGI88g7Xr64VlOXn8DFxNdVL3rrwCREJ+UJk+NeFDZGABBZmMAID59QUYOjWYvfUoxzb5kkSckLeSsuRiuNvz0Ts8imjnDMozHrmmJif9jAoEBCwpLcXkpfOoaF+e/Z0JRJBXoQY04XQCbrMNg0PjiAcTyPOUo7DEIn5+gb4AzBkvFiIFuKupCGtKOuDctBl5xUpSOjjQi2UdqxEOq/s+kQnDbUnj4hPPorC4FE/3D+Ojf3u/eFGm4hmE5mflswQAyRR8be+b2LR2K1paWjE2PYKfPfZTFLepfZ08OSZ+hJ/92J3Y2qKYoYUuyr7McNPbq68XlTVVcHiciIVTCCzQ8ysPFSXFIuOdXQigpChfwEAO2kJhZTrPgI9QNCyAnBwzjZYpQyGgaCT7RmOxv+p5x+1FRiuSBSP5lu3OAJkolWTJ9Sri/+IHmJuwxx7QbsbUxPRlzECRGntcAq6xaBkx0+OIcZFpRzmtlt5q9gOTkMlsY9I9WZD08CPrTA1E2MZcAhrqABD2S0N9vQgnkoiHI+gdmUUs7kdrYyOaGhvhLSwU38ZYKCQsRLpIheV5SVkyfcmUKbt4GxpAnU6lY0gJ5bh2l0t9vxGiwt9k9JG5x05Th3no36wfsuhU+EqJsAEDvgAKC4vh9/sVuFZeCqvFJf04j42lf7gPS9uXwGFTXnuUbs/NBQS48xS45e94NCT+gmRijIyOoqm5RdgllDY7bA6UecsErCUYrAFAzUTUwQWUPdPTy+8PwluoJMU6cZisP1vGhoV4CJlEFHaotE1V7Aj6F+AtKcN8MABfMh+zC/OYSDmw+8UXEbWUo66pBKWZODa1eZGI+gSMdboKEYrGEE0lhfE9PzuJlLkQx/um0bp2Jao71gn7b/cvf4Hnn30KH3joEwIA0lc41HMe+w8eg2+kB1NFq7C+IIp7bloFZLhq70Eyk4DHaceUPyrhGvFoEC6LS9J+GfwRCIWEKcTE0vnZKVRX1+Fi90W0tLZibnZKpJqcFOXl5SPPRSN6F5LxiEi26Cl19vw52FxO8QbecfWV8pmm+iYBb5JphnOp/joRCWJ8egKBZAEe/uK/obmpEl//wqfQ3TmAJauWIZP042LnBXztB0+j6+IZ7LxqBxz5AVzzrttw/VY+h+OIhTN4+/hJPP/aUcA8Jx6CmiVIkNBlLUF0shvnOrvxrZ8+jyWNHmzYuANTc5P4wIO3o7SwFoeO9+LIyJhIdVOBGCz5i4Dyrgc+het3XYN4MIzdf3pO5MJL1q1Hcb4N84EEbrz7TgkO+eX//A+6juzDZ7/7LQENuX3ua+3L1ghrib6KVEiwv8ll74mMjfUajcDBxVWCQAaY9U62H8cXWgJM9iFZgxo0lDo2Uq1piyFsOKbLGgw51rtKVjVkU0ZKrnh9MfTCmExz4si+RCXXWgVI5P5EumoADwS+5T4wfP5kn5R2pjLihSl9mBGOwb9z98//rVYyPDLigab7XLKFCHTpcAsCEfxuYacYlGRJ+DXGWrnMGJ3Qq8NRsgChcSfGjNRTno+TTE9OyBmWYKTvKpBNeQEqhrmS9pIdKBNksk4MZoz2AFT9OwEHI3FWZMaLim0CKmQAFuZTUk7fqrQwKsVDMRHPsirJuNQgkIB5QvqzCdjC7fUiRzoZF/ak9rClLF0XnVqc61fI60+ZMmE4qXMBA8yXhQkoKadivL2TzSeMoZwJLQGDLAj4Do+t7IEIfszk9MX9aYaTtBcjtIDgDv2/+JwjIe3SJQUAXnXlVYqZJWmfRhCN1SwAtTAvyco1GFNk0FJCmQXysh5rKvBDK+bIGOP38kS1vxqPhUA6xwcEY0R6mYM86/PkezxGKuy0v5iAg2QIGvXhNGSIwuI0KoKAhv6fAPgimKnklNy/HDd9/wyfPrZ1kSkarxEAZPu7PIyBrKhFplVWAmswYtl30++O+5XrSVaXAOUqSVUCyZg6zEUH9hES5qAOmufFd/XfWgZA38FUWnkDkhUoYdyGAoO/2U4IElL+y+ujGXMEA6Wvz1BqbFGMZ+PLiHcEAmEjNIJhVgRTFWu5t1f5w7tdNrHr2nLFVlGVcd862EMDfhoY1OCfLBSaDOBNwjps2foSn0Cj7uX+NlKipX8zGHm8xmx/vDaSKk2WpQH86aRmASDp9270hXxW6qKBPQJ2nOa/U0rMa8v9CTtOgDAy7VRSsNgv0P+Y92wOm4yfIVOQQLRYL8ixL7JfCXDS315LqrkwoZnATpMF0UxK/KQFOMwJFZKk9Jyi25kGxtgP58p5F0NpUrKgm0xolqn6zcVTMug1OKdCNVRYDAFD/qTiAotnAVfNUCXYplmoi2xedXBZZmOOlJrPAfahCYPRze0yJsNnVcbzCiQ155pg6mvPe4VEAJ3Q+w5PU7knLCZh/V8mJU6nxQKIgGD3mS5YXED7khUynhT5sgEeC9OY6dQESvWCFRmNXDijlRBZ2v9w122Z0zN+nD6sknV14Y1Bnzyy6HQhmy4VUAbX/FtuUON/WzCcldDmJuySLaeLBv3IItPyXUpN6zdsQVNzG0zzYxg+c1i84lY2V6BulROuujsx43DiyMUunDvVhcKmdlyzbSNee/E5vHHibezYcSMuXOjGNduuxD13vQeBeR9CoRAWjFQ0gpOzo4Niuk3JbyyjWH8f/MDH4CyjFM+FTCaO0GQ/Hv7sx3Dp9JQAgLeuX42fHT2D1+O4DADkZ3WSMGXM2yuLs8EWGgj88/njODMw938+RyacN98q4GUusy8XkNNhJPwenVIsB9yhUhnPRCy4AkGhOgAAIABJREFUMD4BzKhJqq21Ge21eSgqbRO2gcdRiKmJU9j75nEBC3lddMkNUnlnerL29dNMP6YoM0yFgKiW+OYeM8HNBz74frS3NKC1UaV57nvrBH7+xM/l74oqFaSgA1MoYw6nA1gYW0DTykasWVmImf4ZXBpI4vbbr0N+u0MCOfoH57FwaQZ9k1FEF+az7EDu668xBMkO1F6CA3n5GHTE0TPlx/FpPxYCccybUyguKJaghvalLdh4zQZsWb7xsrAO8eRjmyZDLspJWECAIDIQomlKTSLwRWYweuEMXth3FG/vPY221mZJ/335tddx8sgh+IJD2Hr9tYhaJvGxu7+C9tZlcFnSAv6xaI8+/h0KhjE6MQEMdGLhdJcAfwz0SNVVIa+kAjPzC/jZT36K5996AqVOJ7p7pyR04dp3bcLy4qtwzdYdKHFVIE6k3xiQkgEoptZk4RiDCP1/lgmYw0qfHp/CNx/9ITauXI2iqLqnH9/zJt79Nw/Bd6kXV267Gm6nW9h6/v4uYQDOTCex9artcG9cj5qSMlkJGhgdkxTGkhIvwHvL5MT8+DA6Dx7Chu074S6jBM6B+dlpmM0RSfp9/I+/lO9LLHQJw0/aS6MXqXAQE13DKJ0zwbqtVphj9JAbuTgFm70A65sqJQgmOTcr7ED6As6ZUvB5LJIUzBRgN6wIhBdgcasJsiUdFu+5EweG0TjpRl2+BxWmWZRVedGw5ZZsui9FInCYhGXHwvCYUDiDzn2vYPz0eaxYvRyNG7dKEnDcYlghWOOIZxzic8gxBWU5h46eFvluRV2lyH3NZjvsdhcO7dmHp5/8Lea6j6Lbl0bBSitWbV4p4Obf3vb/cNu7bxfJMAllQd8UYtGItAUJlWBqsNMpoO9CeBK/ee0H+NnXXoa5MgO7JyoBHtuvXavO1+2RegxfGMKbb6ZxzR0PwdvWjsN/eAJN18yhtNwilyn8xhDc71KSBpPbLezLaMqPoYszSPusKEwtyHtFaxtBsDXuD0mKLoFBFoKHlPzS889jd6HIZM9Kf/l+99AI2lqXwzJWDK/VirlkUn6zxAuLEQz44S3JoHu2W5iALrsa8JWUu3D2aB/sHhsa6qtw7HgX5qYimB+axzJ7Af79H/4VC6XFaGhsBflm0XgSRQVFmJyagLuoSKS86fAshh9/BtVb1+Lxt4/j7z5xH/pHJuEpLEFlcSlmJycRg0l8z+gB2FRbh2QkJMDga395Hfsnn5RjOfbmJfi7/bj61u343J3vgb1gJUyxWdRUqWcf5YaUa5KdpAtZSnxYc9Ik6V2838NReNxF6Oo5htrqVgn5EF83mw29/T3izSf3g5EWTKaa8qLjsCwlYJNmuVH6StIvmX4S2CHpvwYTL8VBsPKqI9im9ql+u93FwrKanpqXAVpJqWKvUR5a5vUqAFLkFSpog0VPfnTQBm0KOCAJBObFb4ySYm5Puw9loG/PMvs4ZxNAjaET4SAsJivyPWqhR3sDBoMhYUxKHUWiOH6yU0DAuoblaKwrEwkXg5uKC13ivzg+OSNptR43GXJKDtk30Iu6qrpsujHZNblei/Re1P6A/J6gP4ziYuU3yM9PkilZxT4oKf9rVh/Z2dFYEufOd2PF8ja4nGWIRKfhosVFWtWd7C+RwdBgDzray8BUT/FvMiTf2iOSgC3rR7E4IfJieh7y+k7PTUsdlJeXQyQtArqSYcVBHpOe1fWVBEQjWIa/2Q4IghL8nJoLwxeMoKZW3c+jI0PGtm6MjV5AXZ3yP2S5cGkWfkse9hxX3rf2Qpv4+rUVReGbJ1Btg9tmhS9CEEidZwYehHzTSLpKMR+MojcwL+AfC73//vvLn5e/v/61LyGvYz0qnDb0vP02zp4+hbbGEhwYNMGZmsIHd22Ew8L04TrxC7PRqsbqQIT9pwlYmPPB5XFhzjeHuspaYfUW5ecLI4FlfmEKxQVe5Hk8CAWDCMXiEj4zPTOFooJylJSXyLaRcBAz07OyLwIR5V4vNDtQEqYXAvJsjxE0sZkkZOSp187jlZefxrc+8wnUtNTJ9xVYK+FPzuHgK/vx5UefwHU7N+HWm2/H73/zA4RNFfjiP90HWyqO3z/3Z7y0+wQ2bFgtnzt76Rz+69vfQ3mxAvH6BkYw3N+D3XtPY/f+PdlrsXTJKvzsvx5GZXklRgkijkTx/Ye/iOm+U1i2bqts13P2AjbfdqeAfC///hm89YdfYMeN78G1H/oozp05ged+/EP87ac/C0tpmbD/tm6+Ard86tNwuxwYG+zGT77+PQEL7/vERwRM5YQxweeMISvmxJVMCzOVEEbfruWrSqqpvKYEWBMfL0ryyOpYZIZEwiGEKWsvLhI/QYJIAg4aEj8Gicj2GfrRZWDK0E9KJe2yCN5h5nv060rLpIWTeP4tkl/xByOXiSwRNYihzxfotpCTPEtgixJXYdWmk/CHwnKeDBtR8lvDwN1I+9V9noByGQ1oqoR2ASPJvABtVixIGHItApuUZmn5rBjtCzMkISwjnrMksepkyRzfQ4JjOiCK7D/NBNSkEX6Hqg/NqlIyZA3syb1oeAjqv4UdqGXIBkOIOAvbvQZUCWrwu4QpmFu0P1UqmfUy1KEXBPxYFMirQliEKWNsSwBehZssytpyvQB5rrnXhttpQIAgquYranaWTjNVXlgKwCIrieWdE/F3gn/6fyUnXlQZiNzQYZOFVV6T3OAGAitaZk0mH98j0DLY1ysAIIP+HC53VqpLZhmBIyZH66LBcb6u06c1s47bZI9EzulyaWfuORAUZNvhopvFsKnQweBa1qmDICidleCbbBvRLC0lC5ZisE71bx6nknZrOb5KguY9Iuw/YaIbZ8W5g/H8F2KphCssJnGr663+l3ZOiW+WIabGEISTBODJSR1mv2y3WxBLJEAbAbWdAqk14K9s+jh20uen2AsC9kkqLM9ByWzFx9OQQmfPV4dIGJ6OZNTJPSkhP+q6MVmXfp06GEIx3NivEWg3EpmN1PDxgSEE2d7nQxibGxMAkP6GsnhohKLwt9QJL5hhEZCKJWAhq5R9nMMpfYMCQRWwxrubbGUBL0UGvhgIw30REIwYoB9vaY4p5bJKcI4ZkbBaGKBnohy7sG6TsDvtsMkCgk7mVZJuxV6msRVl1JffB0ouToKd8oEmm1v6Mun3ld+kvif1va7bv35dK7nJ7Gbfzb5DJ+6S9c2+g4uYAiIblgIMz2DhuJBZErpoCTD/52INn03cRjXrxcRiHQTCY+b56XZJkM+d71HelMIzVHXHfos1z/CrRCYl7YDXg3JYSn3ZjvkM1NYE/IzyJlVgpWb48f3L2XVqIVoY4aSQq5NSC1Qiged+rJK+azP6aYbZyP5tZN4bLFax3+HiAhcIdHCMet5xgYXSdWGtM4DLRO9Pgo5xnDx2THkArlkhHoVsx5Fw2ACpVXsxm8huTImcWc7FAAD5LDKtKfRkYXwN3FFuq0uyogD1y8pQZWtGplhJoxiakZnpwVTShsopxcDJTCsJyTvZfu9k+mngz9PUgp3LW7Fi581YtXEZXFBm1kcOH8Ozz/4WhTMj2NBQhg1rPXC2XQFTtBIHzpxAsGEZtl9xDU4fPYKznaeRiCTwrhuux9q1G1GU58LFsycx6w+gY81GePJckggZTWfgNCr1xLljePEPz2Dzu7ajrLQBm9eriXNX5z789ze+iqNnZsDQiwfWt+LVgxf/KgCo64bAnQ7IuNpmFUkzC5lzOhxDn68G0XSart4HU3WZPkyvPc3A0+8RjCvlw7skPwsy8j3NjDzbp1hM9ONjCIfUfw4Szf8J9OVel1yGn/4e+vrRW1EDfiPG4IXvv+eWm7Bp03oM9U3g8d/8ShiXjY3LpUO9dOo0bljfjg/ceIPsahBjGOSk9mI3ZufCCA4lELW60XXiGIqqi9DUVI76lhK0LGnDfDyM19/YJwmid999DU5cOIl6hjl4mxC4FJNgjyO7O0UmLF5/aXV+ZAey/P/Jhd2GVIrbEBDc7Zu5LGGY+6qoqMfGTWuwbt0WrOxYhbrmRnj5YHA5syatXAAXw+iUBQmzAlHpFzg8PIvv/+e3MTU6hwc/eC9CkRSOnj2Np377C9z+wTtwbugM7r/lgxJIUuatECCJKcBSHOq+ss4u4OSeN+Xv+o2bUFhZiYTJlPUF5IDl0NkjePR//gUrl12F0fBZXLjYjXfduh6FJUW4aeUHsap8PTJWbeRtEdNww8dVX9YsIEgmICe09ELhAJ2S9PBCBD/59WPYumY1Cq3Ayb/swS/27M2m2e68eoc65MICxOamMPQXBQDeev/9cC5rxVTvODz03PIQ1M5DcN6HcDQsTLbx/k4cfOpn2Hn/P2IqnkaNtxSjczOYmBvBs688BYdlSoC8o68flJTYaDCEjqSSk2UKrShbW4+gGZgeCyDSvYC5dEwmSZ68DPqOd6PIa5VwD/9UGEgWIhkPIIMgNq+/AjNz/ejtH8N0IIStazbDU5vEwhkfBo5dwg5nEVZWtCD/ql1S72mnGw6rEyUlHmGDcqjri8RkUukmNT0SwMCbbyEdjKN5x3ZJWyZzlCVisEfHJ+ZFQkIpqbxOACodFQbFxKzqE4vzXJg5fAAf/soX0XlxHB1LqjDjjqC1Vk00P/HAV7DtqqvgISMglcBg/wBcBfkS9qFZfwSpCVBP+fpFjn5hZkDqp8DtFGYk5dH2eAH8QbrT+oSBd/7V04C5GNbiTbCVXkJbRzWs9jCiEylMnxxC+dYGaU/RjJJfMyn53PFe2CatKDMeC7U7mpAyuwVUJPuSWLnTUiDbslCKTXDQ1zurrl9zPlqbmsWrMTRtQXPFCrQ2VyEUXVwtNkVTSJpSGJ7xYaavEwvOGZg8KTjzXBIWEgolhP0XC8YFhGOpzS9GdC6KD77vb7DphhtQ7CjA+VOdWLNpNRDniq9TGFsXu07Ca05hYu8hpFe2YypuwcY1SoZrM7nR1XkBTc1NSKfD6LrUC2+RF28c2Iuainps2XYl/KYMvvC1v0MoNoJoKAR61ngW0rjmxi24d+cDIvMtyrcJi4Fed2RRLNALLy8fUdaR1QqHIylMOZOZQDH9fjgC8YonXFFhi7CCKceirJQMNoJBsuKaSGNoZAJVlV5JC2YJR/xZ1h0HZ+cunEdxURFqqmoE6AsEfMIeKSj0ZpkJOh2XE9yTZ8+hIK8QLU3Vwh7TC4HcN9MytcSW/yuZrRPDo0OoKClRk2Z6o2RM2SCRqupKzM7PwWayZ0FEDiQsVuUvpf0F8zzFBghqEcCL/Q4ZjwxIUUmaXIlX0uBIQvWLUzNzGJn1YbhvBlWVBVhOVrwNyCdYRhlPKiESWqYayuq/1ZyV5hJsHJkcR2VZuQoIEfBRDUQJllF+S69AaQecZJksAogShKw2wqjOdZ5BVUUVCvJL5HwIAJJFRAaR3QAqLY4MUjETuvq6UFdXBxOUnUYkbEZBgUcG6+cudqK9uVXqQ4epdF3oRl6+R7ySyAQksMd6cTs8OfWUFOZkbVWtyKg5HsozVBhaLqbMv+MCzBA5UQCh6vIZxpG25CGR9sCfCcA/PoWZuSgCsKB7bAJFlVW42HlRtl1f6kJ9dS0aGivQd+Aglm9uF1bD2MQgYgSgi8rE9ygQ9iPgj8OWV4a+w4fQRyY71yNvvEnYf/v+/Db+8JNHcNt73of3fOohLC+uFJbtsePH0XfqELZc2Y6TvUFM+eK4YX0dOtpqMR9KS4J0NOiHp7wSEd8MPPY8+AI+8dHkbw0EUoY7PT0mbD7+PToxiWVLmhAMhhEJRlBXV6vGd2SaxDIIhnwCBI6OjYufIA3nmxuqJEikvr5FGjm3MztMmPWpsQSTgP/5C/+E+pYOfOWfPixpw3WNHaLW6B/345H/+I5s9/nPfhI9I1P44mf+WXwC773rQ9h3vAe//NkvUVzowJZtV+PkuQNor1mChz/7EfmM3ZFCaN6PfcdG8J0f/FS2o4z4ld2nMTc7ie//91fRUVsnYSG/OjwqIF5jWQVuuOcBvPrkr9HbN4QbPvoQ2jtW4PHvfQ+BhXE88i/fRKqsXPz+yPhjuIffF5bwj7/75MewZPsNcr/+4cmnceyNl/CJr31LEoUXYjHsf/0trF63DM0dy9SkJodtRACfEr1cpjBBNUpGeU/RKpIMG8qApf+g3I2+XAYTjp/PBQg5uSHA4HGrcTFDLLjOphlOBBh1kffEeF6l3BIMEOZKih56amLF/jYaCQtYpQMtOJnhJN8scrrFFU4yHOjTTIkyJcAEAXWqLCfICngwUncZrmEAjTqJVrNutWRVQDnecjweg4mXPXgJTKe8TRnlq3NVoRLCpDRY3vI7odgcBI04WdZhJzYDSCAIqEEL+hRqMJBsQVrWsIghf9anbzEsRO/rneAbwdNctpZmUPH6CTOJk2O5lgpAlULQVa4BARd6lymGGNlquRJih9MuQBrrlFLj3GtAwC8bpCKg1GKNadmpTrclO1S8sQxpKreUj7DPNvzleE3jEbWQwkKmEK0zCPToeuHnpQ2LJQIn9wqc0wwffQSa+cbJtLBr+CwJRyXle25uAWs3rFesPCNkQve/ItuUtmbIU8kqMsz35TknTD4DsDDYh+9MU80F1HLBBYIxAo0KdrAIZPKY2a4IVmhwTtcVx5sEnOwuBW4rUIYhBUpGrY9Ng2QCguYAKToIQuqPAL1IFMkOI9gbN8JAyEYjky/n+tGLUPzEFqW8VgvBf8MuQEAyAirGhwTEU4Fj4pFm5vOfiwoq/IEsRo7fCN5zx8K1lfVP5U/INqvOjWzduABKXMyQYnjrWbid+KCTOaz8FaVObGwjqt1QmcHPKm/QRbk0rwlJT8Icps+kSKYTUreD3YOwuE2orakXCbFO+hWVRbZSmFScFFsNguPqmi0y22RRhWJsYzHLZSSD06NXAE/j5shl6vFvtmXWszA3jX6Q3oe5AKDURTbog06RGTCFmq8pD8uUAIBagp5lleZIrxf7PYYkLS5o65AlBb4Z19IAH9k/qdcVCC2sQqa3E1jTgxLjPiVASsBLPB2ZmkwA3mSRcbC6SCYBdFUbJhFCBczI/wYIpiTr6lxlsZxjTk0qEKm5VfpGjrPSiVQ2MV2ztqXdG8z03MUuHaxH+ew7mZKUVatAkP+PsfeOk+uqz8af6X1mZ7b3Iu2uutVlS+6yLIwLYFNNgEAIJC/1DQSSkOSFJKTyexPyktAJHUwzGDDuckG2JNuqq5W02t53dmZndqf33+f5nntmxw6/cv6Z3an3nnvOuec85ynqMJV/HwE41UZUoIcBAopdRQVlqnPINOQagZtZwqJcx9R0cjHZqFpCz97ONsv2p2W/SuZNywf6hio/QI5XmmnM49EhIIO7qRAzgGKjm8o1MX6XYKFKh7cIECi2CBzHPhp0VQjakfGlwTt+nsCTLgSgWPztaoeZZW1O7TIztKPWy08DfmGPCorQybz062MQxODmLdi3Zzs29u1AqLUD9YE6oUibUcBaLo90Losrl07gqYd+gksXLyBkKuK2rQ3Y1uSCu+MtGLPZMRxJoqu1Gb297Tj30kXMLoxh3013oNFuxaf/5lOSlkcZ87ve/U40NqqkWXoURuJx/PRHP8C3vvpFSaq9457X4aN/+jF5/XOf/Rs8/sgTIoslC48A4LlsHt85OfHfmHzVSjD+0LJgzdjb5FfeefQwZN2xjlgvutTWLZ8nKKcLQT9KbnWqLp/XYRyHPOsU31cfw/+f/7WnIr38eL1rg1QI+tHLr7FzA9rrXZi9egWt3R341Pvfh4ZcVliYY9GoeA2mixXsOrofF0aPYaCtBxvLnRg1z2A+vIhMLIHghhBsZj8unRxGpdAsMmCW6w7sRXOPB7Y6L2ZnRgXga72mE50NPpy9NIbWXj+a7VaREdahBxb/ugymsbEDJp8F4fEpXJqNI748guWp6O8EBLeLx8B6ISjIhGHKhukheCqTxwjMaHTagTq/MJVuuP56bN+zEwMt9QiEOuH22iX9lbLgHH0JKPE0O1HIZvHE08/im1/5KnZfdwCHD12HL3z5S3jmmSdw7Rt2wOouo8Haj09+8K/QEKwTIAkEAR1mYZcl5mK4/PCDaNtyDTq3boTNFRI/QBq2kilntVMuUcHi6hJ+9r2vi29QZRPE441Mr607tuLo1utx23Vvq8pMxaSa1uAG5Zy741bzet3p8Vwz1Vgz6XQFJ58/DiYmOitZ1FfKuBJfRCRRxE0G+DfQP4DIWlIAwFNP/AjtkUVYbrgduw4dRiqehscTxPjiHPZs3Sqw2MT0BCgJzizNYvzJJ9B3+DbxC/R4PViMzOKbP/yygH91OwJITK/hpSevoG9PP+KxJFbGF9Df0yCgFEsknMdKfAmmnEmSZzf2NmNlYkLCKDZf0y8BE5fPLkjaIkt2aRHBYAtWphRzLR5ZxkBQMVjCYysY3NWKo5vuxKZb96K5cxBFl08AOrvZhk4DNE4VMpibWhAps9Pux9yJp1BaTqL+5psR9PmQqORRTOYQbAgIo5NSsmhqTQBDvzuASjaDgqRI5YT5mS5XhAWYvTSKsaefxAPDj2EkFkcCTnSWQrjh1jtw/eFbsam3C7FkGq3NLQLy0Y+SRZhfySyGJ66gv3NAnnvmt4/g+8/9p3giFm0mlBdsyHij6Ah1VkE3slBDdWaU4hWsleMivXU2lAXko9SXgChKMbgGt1U7SbK4iuHTVxGZXkF8MYOeRr8ArR039WFiZBkrUzFs3d8r4J7ZBTxz7LQEsDBh+fTZi8jNp3Dglv0S4DJ9NYnunq24cec+9PWq4+YGjMmqbvAVYfzYkTeZBegbG5vDQ4/8DEWTuqes5lfh6/OJ/DdCH69zYTTub5FE4MXpFD7wnvehu2k7orEY6jx1WImtoLO7BytrCaxE5+DLziI3FIFl+ya42jZgeX4UjSHFoCbTj4UpwG2dfXj4kZ/L/29+7evR2N6NXLmI73/7m/j2Y9/Dji292LFlK8LJSSydzuNDH/sYWuvb4LeZYSkuCIOPO3IriZykpwZ9XjicPqSTMwjHTQIUen1MFfdgcTmM+pAHFfhRzMYR8LUjX1yCyaJAI/rvuVxuMAnc73WiUMrCZlGPiythtISUtFdLcAkcMvQiHI4im0yiq69bGGz05JuZm4ff7ZJwCvoB8ns5WZJgC5phl0syyXWRKZjPyY6tLAaZgmYyZKV2p+zUM1hEF2EhOl1q4q4chAREnJ6dQ1tbowB8lHicvziC7Vs2y2KSPl18pPSXwDhBSKYQd3V1VN/P5NpUhiwjO9K5OKYnZuB2ONHQ1gi3zS0TfDIVW1s7EF9RzDUm2Hq9HoNJVxA2JOW1DCSh9JUSCfogKvkwGZAe+Z75pYjUV2tHu0xWySxkoYk6Pde4QGHyMhmci0vLaGtvEWmvGNwb8mv6F5Ktpxcs4cia+H02NwbF148Aamd7m0wM6Uc4NDKGrjayea1IZhKSvkyAl3VFAIMJyWRZ8rqotbZKAiYYy7Fcs/14vSlvZgmFmkDZNdcg8SSTq+hnFZZFy+iqC4+fUn1pZjWJ12yoQ6mUQVuXB7l4Dnu2tFdZfnWhelk/Fe1uJOMx+Nx+Abkp++XfLCs5E2ylVWSKwHy8BGdPF0pOpq4v418+/Y9Ij1/Ah/7+b3Do4E1oqZTw0we+hmy8gItTo/jAO96MlybmMbxmwdFuDw5s60AcdrS5A4isLkvKLxOqg/6AsPYaGuurj2SWRKKrqFRykmTp84Wq0mBhBuZzwgaMrcYk4c/m8oJBMgRFjz/3DNyBEC6/NITDdx1GPLmCOo9HpSZ67bAUvYinCkibrfjhz3+M73z9l/jMn/0+Bjf0YGN/MzLJvLzvRz94RLz//v1vPoVQXw++/+0f4+HHHsPHPvJBxFeT+Po3v4lwZAlk81136HpsHhwQT8CeNqskBZ968SXUB1rwf778BVyZTOLjH3k/3njXIfzkV8cFEPzsP3wMrz98vXgS/tuXfoYf/Pyn+KPffy9a+vrx6b/+JHp7+nDHu/8II8NDIg/m/x/46IfFM/BHX/w62gf68aZ3vxsvPH0MJx99HB/7k4/C2dKKp397Cscf+ika6lwS/sFy+sKQAIVH7zkMb12DbFhwscrFJfspF2MEdMjk0um7Ml6Ttcd5DNkrJcXGETaXgAAq9EJkXAb7rTpgGH9wbPG7XMLo1HJWLgC5LGUSrvas06w6goE6+VBLUpWkVbEP1dhTAYEuQanKBPJUGidLThLSvfIdZAEyKIXjnwanJBHSCKPg++X3DLYfz5F/awBQ2FZSB69k6ejfot8U3+ESk14DtBHQVC2wKOd/RZhFTeUojJDhIIqBVmX31cbIGitPzV7T79EsQ24K8bfIlnM5uWGoQE19XsIQYrgimYNFBcLwkRBLlSwnYJ8RsGKwLTUwrK8Dv088BcmqMggCVDywnvkbtWnD9FtkeQUAWBMJS4mcZrhxzJewBqlfcQqTz9LLkUCbBrE0mMLz1qnF3Njm+3QoiUhOjRTe2oW8tBcm5jLcQGSwPN6ygJkOMjRF7qqScGcmJwQA3L17t5Jg8vqKhFOBgfysyIYludpgwhkebVJHJvrmKe9BLcQl+ETAV8tvJUREvHTdCpgSsbkOoVCAO+tay4HpEKuDpYXBxTozfAz5PI+HrH6eO1le63aQ6gikfxGYqGH2s90SFDI6k3qsYfopIFaBzTxnuxGoogEhXj+HjYw+g8ll4Ma8/whwxfVuDQtQ5IwCiFaQM9h4Gijj/2SzSQK3gMDKY1M2uUQar8ETzRqjfYdsARoBLYqlps8hZ4A8KklXgcoCAAuwqZhorIoqQ9H4rJbNErSURN1yURihLLR7Gdi8Ha0dzbAyDFWYYAT9jOtmNOhcriCEALZm/j43K7Ussyq/NhiuGpRW9WuXNsbNt2pbMEA1BXip8JZ1ifCrAlSKVKOQVUxgNK/sEgwwmG13+i4EAAAgAElEQVRbpOAGXsrndUhTldmmw5mqUKSuTtXeVX9eZyOqdmOG1+MRMEwXvZHB9azecFGfVWOMGifKMs+W/sI5Uj67Hl7Ca2RjEjvnjgZwXxMiU8sGVlYA3KBY/30tBdcMRN5vNBubG0vCAuS1NQrnFQTr6F0oQR+GBFikwtwYMIB4HRKjQly4xlMAIKXqBNZeAZBWv90A5EXi/koAUEA8PmUAn+IVyU0hboIR/CaAacivZbyir6XWyHNcZHK2xYITzylsZf+hG6phJBoIlEYufZhscO7pKM9W1dUNr8NnB1qkWWgWGP8mMKSZY/pcCA7+rqKBQz7qz1bTeQGQ6bdl0wZhke3cewAdXd2oc/hFfsHic9rF1wAMebCZUTRlkEzksJqIgCm3v/nlL1G8egV3Hu3BjZ1u5PtukM89f2oevsF92L5nn4SOvPj0CXT1tUgq7tWhc+joH8SOrddg087dOLBrG1xuP449/ij+/YtfENmyDgc5fPOtuPXWG/Bnf/YJRC6OiPyXTDgCgEulIr7y3FUsMFWwuL4QenU9vFrCSy9DDabWgnv8HAE+XTQQx/+fLlskgOTVclstNyZTkN9bW2oBW/07taEdfG8t2KfBWD7P3xH/gwqNpRWLYdPuvfjERz8uHj5Xzp1Bo9+KzR4f3NdsQUPnDgFQ/+SvPiGA3m2378bAa7rR3tmGs0+fx1IkBr/FimeeuIR3/Nlr5flHf/IM8pFg1deQ378WXoIjaIGrW7UnMrsanGpxW+9rEplgi90Dq8skMr8Nrd3wB60wexuQdliRyhSRTqQQWV3F6ROnMTY0LGmu9P8zLavzeDU7UEuE+Vo6vAwdKqLBQJ0sTECwcXAT+jo70ey1Ysue67Dr0LVobGiDx+lE0RgMZsdn8JGPfRzukFO8AB9/6Fd4avQZHH3LdcK+ik+48Ucf+lt0BXzwMS2rnBN2mfSPl86gFFkUOSlCzbBxMkSJmCFBJXBHAIng1GO/OYYXX3wGgUHgN788hmQij90HBmG1+/C/3vMRdG3YBr+rDkU2KQt34zjS5qrgn+yGGYM3W44AgIZZPRef9OZ75MlHhQVoi4fx25fP49jVy7jzltvhd3nR3duHYFNAzOTNZ87g4qUR3PKOt8Pd0Y5keA2d7d3I2yrIFlTfSCVTCPrrMPfkk5jFCDb23IpF+gMWo/jOr76PYLsD9X6y2BQz7vKFKcRn0iJzpsFuxBTFkbtU6EXa2N1jeMfQgyMIcmOxXjH/ujZ3iU/e1NAqLhy7IO+3eizo61YbFBMnJuBeK6Ix5EaXxYp9t78Rg9ftVG38wPVqV55JzMb8x14xCcjLEJi8pYh0JIYrp19E4sWz2PP2uxAIDaDscmE5EUE6kkR7dyu8TtV+6b2oS3hmSViQlP9y58WaSWDq1ClMvHgGXT39+IdHHoGz04XFtTG8+973Y9/OG+BjcmUWmJ2eQG9fH9ze9c0A3hg5yb48NYXOpnZwcvHPX/5bRIpXUXFUEKprxvJEBBs29Ajbjv3ndXe9HYVMTGTWBFsplfbWhyTBOmFdRnokIb6JZFqW6oNwlprleBp712WC509egKfRh77pNMa73PCbvLKZYQ9UcODaAfjcClil1DoXTqIUXUFz/x5E46twZluxaeMO9A9uwGB7j/gcXZ2bgNvtRndbt7Tt1akFpKxFtHmBmbPjCA8PY3ZlFWeLY7gwNY4muwuNxoRymeBEk00AwWZnAyamVtDuuQavu/f3gNiCBG4E65qEAchJRXJlHunzLwKrJdQffS1m58ewsWcQFGiNj4xKAAjrlOWXv360eu02bGjDrp37EE/FUc6X8cADP4a/sxFZMhzjUcxMj6CurQkffNt98NgLAiI1t7YLcJbJMZgmjoZQHdz2AOKrY7DTg9JWEtaGy+oWEGhwQ68Y94usFx5UKqvC/FFAWkZAMnZhgjUEMgSMMpJnpY3b3Sjm0+ITSGCObDB+hkEWAnAZxuKrsZiAfy6PVxiCtZIFgkwEjkTS5CCrVEk2withNBkgI0E9HarB7yQoycnpWkIxoT0ejzAfpQ2kkkgmkgIAViTCmwAiAUIGNqhJDz3x6EPH79CJtbKYzNuRTMdhtxsLdKvyO0mnVrC4HMOGvgEBwXg+kWgUA4ObYaoUkE6nJByD9R+oC4h3V43y6xXJwLTFkJkri/ja5BGLJdHUHBLGgwLvCiKDpv8fE5u15HZ6bhKDGzeLh2CmmEZkIY74agKbNncLEOv2hMTXiN9HWTGvF4u+xvyb30XZsa/OJ5Mvvl/8j8wWLMzOSZowwVACxCwtTa1IJ+PIZEoS9FEp5eVcvV4/nC6HgJz0FWQhq7CjvV08BVs6uySk5vGpNH798Els29GMgwN9CCANczGFqalpbKUf6/KSAHvRpSl0dbZhJRaH2eoRth+BP5a1+DJaO3owOT0F7nstFVIoroQRrG/G8dF5bLnx7mr676lfKgD97e9+F2zpDM6dOQ1bfhoriQoS8WUc3HsA4bwHT56fxZENZezY3I35xSQ6u5tQzKbg8jVKGAOBwEK2CLfXgXQyh3xF3TEJePq9QUxPT0poCOXf8cSaSIHnZ6bR2tGGhdl5LEZiuOGGQ6ApRrZYxPTMHDa2dcm4zg0yp4uJfRVMz60Is4+hCNGVJVydWsPf/+vfIbdWwj997l/RGSqjs7kDJnsFy3Nz+Ot/+jocHhv+4sN/hGTeih/+6Md46cVj2H/4FkxdnMX27R3C5iP4d/stN2FtaQKXxi/i1luuRyVfQng1gReeeVrCRej9d/9b34iebQO48OKUgId3Hd6NW47eidaGOvzDv3wdnmADbn3ne2FNr+Dfv/gt8ZrtbK1HfagNOacZM1cmxPtvZiEqbeLwPXegpaMNQy+/jMd/9mscPHgQ0ZV5WALtKK3O4crlSdx1/9uwMjmFeMmEG45cL0nDgvSzV5oIHJiq/nfVRF4DKJL+TLaMETYm7duwNtBMMHpdSnokmR2UbekNBfH1Ukm02paEj7UsQdUvtcSQ9gkmw6dPHR8ZnNx0KBVzsFiVb2Et4CSBIsZn5FiN+Q7HL76PUilhaztdAo6p86FcUg0JBP/oc6dBJLFLofLB4RSmkTBjatKCq4Ck0dclxMRiVvYHBhuF4QFaHsoFKEM7CGCR8VcLoNUGe/A4tGS2to6q4KsACsofkMekAUZei1r/NYtFsTzIKCKTU0mItddsRq4d38NFJhk8GgAgg5HsL76frCM+r0NbKpJqapLz5DGo3y9X2dHiU2XUs7DGNYtQVbFscggLR9TchoRbe0RazdW0XiZqsiipJ9nTHItL8DC51ZisieTakBjq8AAuZlmXMteV+lFsIOI6ZHIr7Los8l0tLxbZY01wChfXBLfmFhYlBXj7rh0i99Q+ctLua9qBcWpVkI/fpRN2tTSyCkrVyKT5HBnzBA8FjGRIA5PsDc893d80M5LHRbmksEFFYq4W8AR6NJChwxM0a1AFIKgjVCw1FQQigIIhjxU/cgIZBCNr+vqr5db6PCUJ2AAOhD1Z4sYeGXxq/kuwjmymaltkXYkfGecwqj3J8XCDnOw8pnQbG4mUBWvQj4+SUGr4BpppbWQwAMWv00iSrQVU1k92Hb2qZVlq8K96zSQdeR0QraYnGymsIi+WsME1PPnLX2FmbASZpQje9OEPoXvjRrXYAgE5M8g6LNMegF7sJiYqM7XVSOYW6asNDAnRLGbdvgmUasm2SEQVUisBFrpZ6qCZ2usjKc1G2rW0TQ0slSsifSXjme2Fn9Wya7YVgpXi50fWFzcEyGqTRG+DQVwD0KuxWu1n8Hjy+ZKEqgjT2gBL9bF7PF5h2xJYM5XVRgb7MeuQYKvYJXB8NBjO7CMsAvpzjMlkZEwkGK6Dkgi8Vc/LuGicw+q2mef8vWoVwP5eQ1aj56Z4pnKMKgmQyFKh/FWPR+IxSQBOPaMtLwgACshvAIHyWi0AqKX1hvckX9dhNsK0076Gwn41GJMS5qR+uLZNSp/h/N6wpdDyXy3z1udECbSS4a+zMp0utyRQs68xBZgS4K37d8q1IaDK6a4GZbX3H+eeeuxV46Tqi6YHN7dVauWqEZu96hunwSgerA6M0J2o9rH2fWl22GIG9Ii76fBRvPFtb0RHRzc8NpeklNg8rwQS7VAUWIediK9amNH/hs0yt7aC2akpfPdHP8Xc+efwjoMh7NrUhuWSFWOlIOKpLqQqwMFbD8Gay+ChB3+BVAlob+1EMrIiktWS24lbbr4dNxzYh1MvPCMsP13oaccU3E/++V/i3//35zB54gX8eYNbGHhHrxtExNuFL/7q0f9PAFB/31a3U/wM05k4Ihcvy9ME7lji+Yr8zUcCfSy63lhnutQCjTpEpBhbFO+8hq2b5G0EROnNpwu9/bSUmOCrLrW/oz0dmxmOsW0bNmzdhe0DvYhHVvDjB3+CVHwNO3bsQJ3XhuGxGezo34R3veNutHZ2wOxRCYSr8TQuXr6Mj37kg5ifncGO1w7iwHW78dIjL2NigguEOvg6HbjjLYewNLmEhZNxJEsejI3MY3FiSLz/2rsD2HX7Vmxv2gJzVCXfZSJenDl1BiORMLbuHsT41ApuvGk37r/vfjh9NJJXbDaRdBV5IwZKpjzymRKKqTUUF8KYOD+MZ69cxrMnX0B8daHKDvx/kgrrOiIYyPJUIo8JkwkjZZP4BlJ6LIBgdz0Gdl4rcmGGiTD4wwkL/u5v/wbjMzN43x+8H91dbfjzr35SgiqO//pF3HjtbcIArK9vhi2XAzfJKs4s3Lkizvz6KfTu2AJraxPMHjvoq6VTLTVdV/UBILISwyOPPoJTzz2LFdM0lrLLyCed8ITseO3hg3jn6z6Eek8jXPAgI0b363R8h209hdhkSI+Vb45D3sdwEwJW3/3R99DR2QnXyjyK8RSeW5jBzYduQ0Nrk6SIlkpJjI5egX0xitGHv41rf/9/Ar19Au6Q+WNx2eH1BlEsJBD0NyORSWPo1w9iqqySf49dOY58eBz13SH0796OkbPTwvgjoERW3+mzwyiy0wLo39KILQcGRGpKANBtMSF4IYxjL06hkTfnm7rQ3BwSAIrgE1mCBKscSQhbjWm0ppkYlumVECtjYMNuHHrD67Hr4E1gH2Hx22yweck4KsHiJHOBdGiGeKgU6Gwxj+jIS4icGIJ5y3ZUvEFs29RXZfzppGh+18JqFK6KHb6QShBNGkA6fRNL+ZzIfi+cOIPt1+5CqrkX/+eLn0djUAEnH/jTj8Nq9iPgCYgZK5l/uswtzYhPScBI0uKkh+EiJ188jf/9wN/gwJ6tsDfkxe8vM50X0I3A+ZG77kVXW5ssXqfHhvD97/0E5XgayTnVz1hyvijq/YMCbvf1DyLY2oyx2fN48Nj3MLCzC2srMQFoV1dTKL4UhvNgP0ZemEF0OYz9t/SL1yJLUyAo0l+Cf/YYp5U96Nq5Bffd+QYsLiggfnCwX1i0lFeXjT7M+qOJOOV78y+fQnjuIlp2XYcAmaPxJfz6t+cxNfoM5hwrCBR9aNwYwujklKQEVzLA6GgEs2NzuG3vvehv7sUthw+JtHdqdh6bBwaQjc7i8Qe/hiM33otyR594+u3dswehYEiYgnxkAEhrawv+63tfx+lnjqOjpwe3v/YOtDR3YnFpBtddfwgTU5NYWlBAdVd7K8LRKI498ZR4mt1+023IF6KycGkKdSFbjKBSoFyGk+J13z9KTQmmcRHCJF76jxG8YbDE5OwUBjcMClhFVt4sg7O8QThdNgHoGKjB4AjFYMsjFlfMMZ1gyzALr9eOpvpGYQ/xO8j2E6lroSAedww+0V6ATAm2WBziP8jC8Am304f6+qAAkDScd3nIFKRHiBGQoGW1Ta2yk83XZGwq0i/GjLHxWXiCdWgJKr9NFgKUlDKTTc6dVxIs5uanUSnb0dwYEI8ZFm5A8FxW1yKwWb3iZSfFRHmO8keU9prPSr1ZzBUBJWViaQQY8HVKEydmpgU4IziQzRSMZNwWQybE7lVEZHFJ6lIz7zRgGk2uwm11CNAovoW5jNSnPh7WoS6xlA+VzDjcrgZYbDyXtWqwiQ5dIRgZDi+JjJfP0R9RjtOY97ButTdiPluopkNPTE/B43WJhJmTXQKHWoKt0otLKBbUDi5Brmp9SxCbaqdz8zl87dlZ3Lw1hPagC5s2dAow7XcVMT0dhdPfgPPTU9jTvxlrq3EJ+8iVTfC6/Uim1+B3W4WBQGAwK/6TZIpnUCikxQ9wOZZG1u1A1toosmKWgNcssl8Gs5HJ+/KTT6Br4wY8//IQAuYUXnPfnYinHPjF8ct4+6Eg6v0u5E0ONNUHkYqtoqGpSVjofe1NWFgISwo0LA4QQ2Cwx8zUFOpCAQkCCfgDAoKyeF0OJIx0ebvJjtW1JOoa6kDV0PR8FGMjs/K+m2+4FpdHh9HX3QKHgxI3O7IWF048+xKiq4sYGYtiZka9d/+B/ehpCWLDQAeaQ24sRaMYuxpF98Yt6GyiLMmH5egKLg6PIFYOY+/gZjQ0tODClSk8+cRJ+EMh7Nvdj4DPhk09DbhwcQZXw9NITEeRQJ1sIvpcOWzdNCBj5OSium5kC27eug1Tcwwo6sMzZ4fRv6Edq44AouFl+AIeSZZnWQovIT42CX9PI9q6+yV4g8mPlMNNjQ9LOvDGjZ3VEJCTZ16Uz7W2dGJjP9OEWb818sIaCbDT6aiyDsiy4oJMMYAUu07AI+2JVCnCWjGJvIkAEP/WfnW/C7SqNtgaMEQHWmipMOVcsngzfLsoNyZo6xT5IaWJBrMMJllkClPKrNiI4kEqi0+mUDIwQR1rPpcRNoz4WzkU+MVCFpACItePjAAD+xrBBQGUjPPXzES+kz6K7IMEx2qTdwmaVb0AuQCv2Rjk516RsCrBJgxxMkI98rQNYaLlKyWDtZ9TTEvlPSj+dVqaazC8qsCpAHX0BFtnUXKzhe+X5M4a2R+/q1burY9RFueFoiSLcyGrvQTpQ8VCTyod6kFwlSCs9hkUr0YtraaPI5nTDJahdNy4f3DRrIEEu9WhUpkJRJQJFq+va7S0l2AY255NgCTl80eGjwqvUB5ZEkhAto8kHNf4ABqp1dzwItuOYEQtW0dLcMk25H2NEmAdAiIgnIHG8LVXh4JIZdR0pVppnvgP1tS1vFW8xNimVUKx9tjV7B7x6DOAEX0OBB3F1zSVhMWmJI/rDooE8RTrj/CGnJd4tqk2zaWNlgoT3GQdi+RZAmzUe3Qd09KJac2adaQZZyqIwgDoDX8/fdIEsZg8LNfAYFUJe0189ZRXH5mA/C4BaW20FDGYhUYoiA4BUcdreH5WgS3lxVmtY27S01ZDpJYCZSrvPQPE0XWmAT8BSSToiGgn24ddjpNzMhbOy+SzIvNWgCCvCRlvzAUoZ0si//3uv/2DvO+9n/k7YQCyWC1OkKvFQrCNAKDYuRngt9PJvsp+VBKAaZ1RqX6b10WYuZpBaAxDAnzWML/WRyftgaeCX/R3UA6s38+EZB3yqp+TNml8CX9TMT/VM/q39LFUw2dYt8K+XWdW6vfyujIkSXtTcpwVtmS1KOCLgCDHZqlnnifHLZHNrif+crO3ZBycTlGW62EwNhn3RM9LMu04DtHjTslx19ujSppeJ0YJKPs7gHrKzBWIXlJtwJh3Uw5LsEyCSWhZQJsHw2evtu7ZBXg86/58xnmSTU2pfdW+QPtsqk9r4FuHzgjbk+M8AUJh8ZGxybGMALKpam+gvRA1A1uAcQOg1sfFueZLzx+Xfw/ecKPRjg2vT7Ias1kDZFT3FdncE4l7QXlVk0X/jd97U+V8No+mgW0Cps0tzGB2ZBgEnVhS7pA8ZtMlON1q1ODfa9k0/E43etuUib9tZgjRWEpScwloMdXW66vHe97/AWGUkTXgJRXV4UF9KIgoF5ph9Ru1xVpSi0c7WYLRRZGdrqzlEQ/PwFaJonlGSVvCbiAML0ZmU+jdfg3uPvo6hBrceOQXv8bK8graO9tx7NhjOHt+WN5PMI2sv8Ti0iskvTt3bMGn//Ef8YsHHsKpYz/HW7J5PJov4KjdhuZbDuPff/kbXEyvs/b+2wHXPKFBz/mlRfz2+HPYtHEQzUGXSJIpOa4N0Xj19zAgpGvjAK6ev4iuzc3YvWMT0jNZTE8OIdi5GXffdxcO7L4OmXwJi/Pj+M2PvoTfPHZOAE5+rsGlbs56IK94XWhqqEdb/xacPX1eWAbZ2CKu3bMT0fkV7N65C0+fOIHN7e2wezzggJVZmsT3vvV1RBHAPa9/Pd72++9EY9APONxYXYrgJz/5MZqCIXzt2/8l/n+3v+VWjE+Oo5KwIhJdRMBiRse2Qew+cpscy+rEEs5dGYcpmZH64DnecfdB7N97D2659QAyiRl4EJT3fvk/Po+v//AXaO/tlf/p0feZT38WIS56HSbZpa0tZA0QBLRU7JJ+ay7kkMnlsbq4iMnJixi7dFWBimOnEbmi2tnvAgO1ZyCZgSy17EANCC4zlt5IFu7v6kKoqRVnLg5jbmICb//D98GazeF7P/2uyJmzE0m84XVvxHve+8eoD7olKIOlbM6hHJvE8OMnsPGO10jCq8UwwebrwhgzO9bZglyoZBOYj67iK1/7ClJry3h+5BhWriRgb3Pg6FsP4a5d92HPzn2otzbIooneYpQZmwuvrCuCLrwJVqXMvPHDjkI0gW9855to6etEPxOmpxYRqwth+MJ5hDxBkUTT3LuvpQUXn38SlssnUNp0LQ7c8XosxZfRXNcIi9cJh5MLxyKWImEMnbuMMz/+IV5yjqGlyYem3h4J+KD3HMvQsVUshhcRMjsQ6q6Drc4pUl8fAkjm1pCq5EVaSoBpaXIWTJ311hmykPoQHE1eAQhPnRpFLl2EdzXzCuCPQCH8Ptyy/w3YcXgvXPYOCSghE03q2a58Hlm3QW8IJqcFRVMFZS4SSE1fHsHw8ecQ6NiO4KYtKGWz8Pj8cHocktws32H4s6XSq3INmfAtfS9LSd66z+MzP/4h6lvc6H3NmxFPlfDT730RlUQJ9775PjS0b8C5i8O4ZusWBEKUFFuMxUdREju1dxCvZ7lgx+LyAj74sT/BhdEX0DXYAV+rBb6gA52uXtjDTvzBuz9aZR7myxlMjk7B4wjgwvkzCBejaLLWo63VgZa2NlgCDfBafJIwTP+sqYUpfO6bf4uWrV6El+bhSZXh6euA66U5XLWYsRBeQM/2fjS2+eCjRN1mQnQ2KsEf9P5bHrPjzb/3Bzh44/Vo8NfJ4p1+l4V0Bfn0GhoaGkRyRT+gWDIJs7uMzMVRXLh0CbaQC727r0VzQ7ewvsnSe+BXP0E2qPpjXYdFGDgss1cWMD8RQ5O7AzPhNIJFG+5+zb24/bYj8rrF6cTK+Cm89PRjOPKG9yJjcuLzX/s8jlx/K3r7+zFx9aqw/FjI9FtcWMbQuWH4A240NtSJJDgUcsHnq5OF0W8efgyZfBKDA9twZWRIwkaGh0bQ1tWEN951BMXEovhS5tNp2F1BFHIFuNxB8YuLGuFYDktFUn8pVcqk0iIJ4/YWvex02hlTy/g/i0ya1AYzUCFAHUClEkMstlBl9RFkI4AmPoEmpqCRzVBAOLJQ9Qakv6Ck7ZFZLyw+JZFleAhtlSSshAupaqIkYHfSK6eAdDIJP3eT6U+T4bGWxTePx0lfOpfLi1whg3Pnh9Da0oGAzwOzVfmNkN0Qja4gWN8k8hAGpNAbSqW1leD2uYXlJ+dqABE2h6vqgSj57HbumqprTvCP9VHhYpLzhyIlNm7xyNN+P/JG2TLk4jQnwA0luHaLSwI5Mtms7DQTHNUsQOnHTr8AmawrLig5Cbwyekm+h+xD1i3ZeFOTc9i+bVDk2AThYC3IQoYSbQKxvLdSTkxZNsHJRCwOX7BOpMMTkxNoaabnnwJJmSZMn7+W5hY5LwJsZNdQJs36luMSWQwT+JThNINcaqXfBMy2DG6VdlQpZDAbiWM+lsP5kQiKrd24p0fJgfu6+zC3sCrg+osvPI2BjZtgt5lEcnz2/Gn0dHUjX6hgZPSytNGujmbkUynxKSTTkWV4fEI2ghJFH8bG5mFqq0eoYwMmLl3BS488jLe95z0YaG0UKf2uLX1IRyPobAvh1NkhvDw0jTe9+a2YWYrhzGQCb7/Ojg2dG7CWIbsohRB9K5UFFAjiJfMp8QKsIIfZhQWV+BtT8uDxiVH0dnUIezdTyKO7rRXh5SiaGimfzmFifBp9m/pALGA5mkG2mMbY6CXccoMKK/F5W7E0n8DU4hh27diOWCaH1dgyAsFGqcNUrgSv1wuXzYJKPgs/JcnRRdjtXpEUE4js7Fb2FPQQ5L00a1hulPMV8RFkirHPX0YmsSwemrGUCntZmFuGyd4Aq3lNPAHJhrXYXFiLKDn7mQvnsWv7DkSSaTS3deHs0Dm4mzbC3NQh9x6Cwa8ujkoZBbK2uLFANhEXuGQsMRCIcr1KCSSyaA9LygaZdEvGKaW+BGm4mKKUiCiYBis0+MXfUywznbCo5FYMA6kFUARIMxh/miX26mMl+MTvF/CKi8N8Xu5v6wy1V/qd8fMaQCPQpkEMji/CJeNqjCwiLijp+UafJdmA4TilAGIBI0X2yT5bFKkqgTENgmmQSj/KZ4yFMdmABECFFWgwDuVLDXmsjEkEFmQRrxg5Ugia1sjh+JSkoRpjbNUfkLJPQ+6oA1VEgitefOuIJL0WddIyPQ91aImuH2Fm6lCSGhYk64fAG4EHfV31ezUwqhmAVbCV3ovG+7XMWpibBtigF6ICIpBllMtLqq/24OIx8bIIOGA2WKNG+Ij2INTfRRaQyLDJQDEEFCrlUrH+dNGv8X8F3q4DpNKWCmS1kDVFWR/DWZQfmboU62Ei2r9Ps6s0u07qkQv+AllbStY3PjpaBQDlewhoGn2A0nfNXDIii2vzJ1S7qwEnNM1W4xgAACAASURBVPuO8lvCVWyjBNzInuK11Am26nPrYJ0+f25cST8slUXWzvK7xgM2mfXz1eAO/f+UFJkgE4FH9j2C48IiM4qW+GoZqjp8JfvUsmc+Q69B/q+AJbYBMvsJKNsNYHMdhJENgxq5MT+fK+QFYCTTVOqdoBkZVwQjGQhl9Nt8jnYqKrjMwc03zdQ1vk8CRwjQc57EkCBufhhefsKytehjpGfiOmuKfcvBuZcB8q2Pa6rBCLhiAOQSwGGMuYsLS3jw219HdGwCd//R/8CO7TuQLRfkXHT95LN5JHMZRBYWxCeQASAsVSCqYlIBDAqyFExZWK4GIK6YmaoQHNbXUq69pGevs081sFe9fqxDLQ2tSafl6wTdhXFqyIc10Ccpz3J8HOPUN1XbhHH95fPFouFBuD4m8TmmALOuHUZ/zPEewnlejaci/f50IbDF9sSNKrLZ2M9kHlyuCGNS7FeNc1ChJArkZJ0o/zsjzKLGh7B6D9J2B+JDqsZsXe9aHrzO/asekoDoYj8gyjkt41abC3rvpioJrtYR24iiRq6zCY12bzwnib/0sGU6c41ppmReS+IvN3LoI8h2qj0sy8ISJ1uSJZtOC16oA5n4vNNhl/sIP8O2rPp0ES+dPCGfufbQ9XLfl6RjHgN/jwx41p8xz9belRqwlY26u+++u+K2mtDS0I7VQgorM/PCYGs0F3Gkpx8EB4fm57Caywvwl3Pl0OWsg7PRg+xyChEyF+xWXNMcQIvNjAdOTYAsQlOoC8szY9CMs50H9qOcyuL80HlhHZClxzI5Po6R0YsIr6gJ5/X7r0V3Rz3qm3uRya1ieiqMR598VGS7Nq8VB6/ZIAnBlmWlzQ85TCj3vwETy1HUNzSib/M2XBq+iseefxbtngDOnz+P6fACcml1YyHDjom0LGSxEaR7wwfeit3bj2D8/HE89J//iqmJCN5X78bOozfgn375VBXUdLhtqPOrBMj42mpVOqubFb9rbnJCAFD+DgGvXdddK0DcsWO/QSKcA7/D7jXL3zt3bsOGrh789tQJ9HX3IJmISh1TMj0+PYmBjVtxaN9+XHPdAXS2dcFkN2NxYR5XrlzEaiyKRx98GNceOIAtR++GyWOFY3EZmXIZp8+fxs7+zZicmkJTZzdOHT+G3sE+XD53FT19PRgZGcbAwBY8/tijOHLwIMIjQ9i6dydsfi8CHVtkd56SaYaqMOUxW8hhdS2G515QwRX/9Z/fgCUfxeCO/XKcLIeu6cTSyBz2XHcdGnr7MDy+hMnIkiQ0b2lrws9+9bB639Hbsb1/C268+UZZWISCfjg8bpx6/gU88+wx7Nt3EK2treLJ1N7ehmBA+U/qyZPZUka+NlLbqHwTZR1G+i3BQJZCdBkzKxEMnR7GieEhDF28JN6BhZUEmlI59FYqeFPAidrgkPUhAq/wDeTz2juw9j0ELPOZBJYXIxJW0utxYfDATdi97wB2XbMd/rogmuvdcvMhU/HcU0+u+9DZ6pVRrpEsRpCJ5yGBFAwOsTjE5+hHv3oIDz78c5w+fQyFcBlNu+pwz7vukMPY27wJh/fdD4vXp5KlbHkBAPViUlh/9GAzdrvoW0ePwQLnAPm8+BleWbiKrc5GxCZGcD66iqsTk/gfH/mgfM7nV+CWZWEOJ775r9h2873oufMtiKTD8JjXEDcVYE558fgTz+Ls/OOoLxeEhWe/ZwMa6wISGpFKVQQwIquMpRjLwASvyE5jS2EB/TpaOuS1tXRW/Pxi42o82LVnAM07VX9lyTvVgBueX4BtGhLuQbafLpt3XYdb7vs9bN+2FQ5S8ysZuOoDKKfNAtY53V6YCgVcvHAB3X3dCARVeEcluYaFqdOYPDGEtm1dCPbvgcnmgMPkEPCPE4JYZFVAJq9feWOxji3GIB+PJzA0NIS9u3Yjb8sif/Yyzp06iW33vR6BxhYBXMvZNQHdBIwkYMtiN8uNNLmakBAah507tGqXPZHNIrIUE2CPQMK7Pvb7wsQj+Gvz5yQh2ZSqw/23vB23HLxVZG2hoBfZZA7RZAztDV0S/FKxZkQ6z1IfCqCcK8t7eLzbd24Vaf/nvvzPqBu0iVegPWtFrrwmScHxjU2ob2iAybyGRL4Cl8cMyrLNZi+81gAu/fAY7r3vo7jxtXfgzMsXsGvPdrTU0wutgqWZRSwszOPgtaxLxUgdvnwOprUU1l48hZabr0VL5yaYXX74nC5EkwlJjP3Fww9iMn0Kjd1NOHf6DNq6W5HJVzA3HcXS/CJ8bgemLy8iPZfCe9/7Ydx/39sl1MPlDmHu0kk4p6NovPEgXr5yFY//9im89+1/KB6BqbU1FCpprKxk0N3disWlMBanFrBpy2aspTNwcFGRob1AHIMDg3jh1AswWd3o6+sTTz0yB8kQfOyx53D77Tfgpn0HVN8oRZBJx4RhZ3cohiTL5eGzqG9qR3tzO/I01C5nMTs3i76ePgWMSbKgFUn6+TmcCuySCT8ZEuthImTI2RxeYT5Tpkogir5w9aGQhIRIM3L6BPwiKKhv8Nxdj8WjCNapMVTarNkloBLTeVk0AEhAUHvbxVaiaGltk9c5SaWMWEIz1phK60QoWCeSQfr2eWweFEwFWGVBrAAIDSyKV2BJsfiY2qtlzZS08j7Y1EDWnmHgXjGJDJbAHc/DZLELS9Fhc6CpqVmOU0zaZ6fQ1dYOt9crkzEukuhlmEypsYWMXhbNEuRCleBbscwFiE08CFl3vN6dnKxbbJJqTLmKfl1LpgmU6gASqTt7I4qJCKKrUTQ19AkDUJdC3l/9XzMkqy8af/A9TBJOpDNob6lDPleSfu3yetBYp2T13FDraO8Qs/JUMgZKmHUQDEGM5FoRFZsXTrcH8XgUpdQKit4GPDI0h6HzS8L+O7SlDYkk2a51sNj8iKww8zopMl8y/0w2MxYiq6irC2D0yjg2DvahmM4jmYxgoHsAucIaXHabzDHiaymYLB6kLD4krT64AgrInJqdlN/7ozfeDIfTguRqVHwCx66Mobu9CyfOX8DyzALuuv9+CSIhA/D9R7oRdFVg8YQkCZZsKsosCf5p6S+/m3+nkmvweP1wkeWcTiKeSEgiMPtGxWyFy2ZFPL4Kn9eDAs3Xk0m4/HW4MHRFfHP9Thd6jTRfevkFHF4BCU9OjuGarl54gn4EPT6kUgkks3l4nXbx/LOavOIzaGVyXqmAmKRE98Dm5ILHI76FTGxmodSY4SN8XI6twm1XbFG3nSbsCZhtdoT8dcikSzI2s6TWEvAGbHC7vTLWkX2eyqWQrXjQ5DNh7OqYqGReODkO69Yt6BnYJWyBPCWwJuaeq8J7PWWDOcoxKwUBYrSMU2RMJSXJ03+LQToZuSpqsypt4iKgUrNQFqPwmvAJsuRoyK8ZPrWsJiXn42LESPdlUqxe4GvfQAPAIBBmphwuR0ZvVtIxNeNEz+3UgPPfQTR5nRYgFcP3z6gDAYCEYabYirK45+LKsB4oc5NYGDUleF2GRQI/yw2QmgAOPsUluJa1aY85LQumPIsyRMWwMsBY8YciJ6QsbEABQZmqmsvD6lCbjWRbkZWmQBamoDpewczTsi4BEslGNGTABP0IYFI2VyFzxTgfYbfUsPv4eQ20SJtw2KveiZqNyXrRwJkG8VwMoKLnN6+0wdbj50WqLADfum9g7RhGsFF8tCjxIxPIYq8mC7MNCBNUUuTzAsgRnOXiUy+wpZ7LRZFkm+0KmKr6WmmfRZO5ysARiwojGEa3DX1tuFAnM02DlfLdhl+jLOIlPESD1zUecTUnxGrl72vQjm18ZmYe42NXcd2B61SiqfiuEXhW1/N3ldrADgkAMd7G4xP81JDgStPj9TBY8OL9JwElSo7McyUQw9+sBa+0d5vd4ZCgCWHX1dhBadYg2XZk9zEAgUX8E42DUexE1b+EVSgywHWfP54aWbLqc2RVKeCFx0RJK/usBv94zFoazTYq19AAZ7S0tbZdkv3FzzL4QkuOCTwRANSbgDwHOoJq6SPHL/Y5CbiQ8AwFRguoUi4KY9/EvkD5MMhEplTcIawmJe8lULiurCPLihs5whbOEdykVNKEbCZvKBWYQ6AAXG6U8LFSKGHm4gXMTU6pcb2rS6Th9CoUkEkSeM1CZjr26CMiFe7ZtguHDh0QLEIXCWVRVb++Rq0BfemJKW2DgScSPqIUFibDc3IdnFXv4zXRzE0thZUxhoCoce1rpbrSdqsAFRPL1ZxLA4Pq2FRgBQv7v2wY8P6hE4gNIJFJzrqd6PGyFvjTLFgN0JG5Sxkt+wK9CcXWRgA9K0omRUxR44ICxsjG05saVTk5QzWM8A32Cw1u6eMWdqL0NTL0jGteI5nlvJpy84rhb61ZstprUe5j3AQjy9AI/ZBjzpOhp/oIPQLl3lfDLhYPwBqQj3Y92jO2lo36yk2YEpwuF+wG+MoNGN6XCSLLvZcsRILj3NDihoqhHDFVTMKgJclAA8Q83qcee0xJgPfuqMqJ9TFLAJPBKBVWbkUF31hrrQ86B3ZW3nnfncIIY7k0ch5f+vwXcOiG6/Hhj3wQlXQCxx/8Kb70nZ+JZLXLbsYtN/dKKjDLwxdfxvnJFXS1+fGJN9yHU5Oz6Ohtw6nlJB564OfwNTnwD3/297hm326EY2F86d+/iMefeFoCIf7yU5+E0+3Hw7/6tQRzsNz/++/Bm976Vvh9HrBrL86H8dnP/LUw2+65+3W4/YZD8LhL+PUPH8DLz/2iGhBCb8Cr9lacOz+BHVv3oM7jw88ffwrPPvkbkbwuRyIYm78qwNvmfdehv68ZD37vB6pj+/04evedaLSY8IPv/0TkzvQCvHvPNRJ2MnL9zSg19iJjyJRcZhtSiQSWl6NYWJrD5Oi4MCJff9tr8Pzp4xgbHhW2H2VQ/Tu2iq/ezMQoLi9HcWS/WjS+fO48bjp4AB1tzXjuxGn84L++gEJc+QBNz6+hvacXn/jrz0hKcaPPJ4PW0NUL+MbXvgUyDD/58U+gkksh9sIx1N98K7zBVlw6PySfP/Xy6SrQF6j3o1x2wmUBHHUB5OKrmJuZQ6gxBMuiulYs1+7biYSlHvOrCSwtLsn5rTFtKJmCKTaP8VgKC/GwALVkUUq9GR6CPhMkMITg5Y0H9+DU2bO4MDxRBUHf8oY34+Gf/whLq2viM8iSiquwhtuuvxGvv+/12LhlqwQFlM12uLmL6LTL4E5ppMu5vpugKcTSKRnhzRseJ2CcIBr0azEHLWarYFq54kCmkMNKIiVhFAsjYzj+4M9x9ekncYfDAoaG/NhIBOT3bnJa0WYzo95sfgU4WBsk8mq5MD93yG3DcjoHegqy1PnssLX14dB1W7F7+w60tG8Sr73k5BT69h4QhhklqXIuMMFOqW6uDIuDMhgFAnI8Dy8v4lOf/mtcWDwpXnculw37ju5GuZyEK1mPP3nbZ9HY2CITUJrR8+ZoM9tRruRkoc7CW7sOruD/MlcqVXD20kX89JFHceuunSjPT6IQDOHU+fPC4KFH4E033AhTLolWvx0nvvjPaNy2E8mt21FcTQItq7hwMoyZiRhs9Svo2NUKx5oD5pFxpHYHBCTiMUaW15CI5bClbRNipUV0dq/7zeXixi6dPYDCSlY+G1vLYTlYQvs1rbLj6fF5kI2YsTg6i5Yun0hP154ehXOlgulSEU0bQghH3Ljptuvxujf/npzvwuQc9l67R1iV2WIWQxdH0dzYIEEbsutDc6tcBUWbEHqQnBrFlRPH0dLdifrde5Exm+HioJlTu646wVmMiUV66BLzWl2vyXxOFtF+rwPJcgZXfvYYevu6YB3YIiy7Or/yHeT1IfjGQIyA119lZl48ewGNnW0I1TdIKFKxnEIqDSzMLqK+KYDHH38Sn/rnPxH2H6XTrQN+AeRmzyzgM3/4r+hobEcsuSJgYRlZ2M0ukYYXOOhTHrg0BW8giMZQgyw6S9k8YtFlBJsDiKaW8S//+GW4tibgcCexHF9FdrUA03gCjl0hNLUwadkNK5t1OY3pKxG4g0EkJxPY7t+Ft/zBu8TLsJzKi6xdl0reJAAqWZdkwHFObkmtYeLEMSwOj2Dw/nvRVNeAokmBZs+cPImt27ZjavwiHv3tt+DqDeLSyBDyyUJVAjw/tYDI7Brml6KSDOw0teO2W2/H/gMH0O52Y/QXDyF4aAu6+/ZjMhzB448/hqN3vgYtzU0i62WIB1lEi5EVtDSExMMxFp6H3eERA/yLp1/C1t170dasFvkMKSnn1CSAn8msrcLlD2By8gpuvfVWmIsJVNKrYqifSCXgdrvQ2twgoB4nCD4PgTvFtiOLbS2xarDrDACuRNac2t2n5KpcJqMkK8CX112HiZl5uN0mAYzoAZhN54Ttx0JWXrHgQjq/Cr+X6XQ2YbxJqoMxsVLsBysoN2Xh0wRLOAHzBXy4cHEIjcEGYaRxEcJJH4E2Ze6cF2Yag0KYlksAiWwb7Rc3NjGGzpYAcoUKVlOqjupD9fD73RLmYYMdy2ElP+/qaJeFgvxGOS/pwmSj0IevlqlI30Kd+Ds2OormpjY0NCqWOOWzTO4l4EeWYDSqvAHJFCMDkIEomXReGHdMz51fXJKFYLMANjINRqGYkUUHWYcVg2U4cuWSsN46u7okDIFg5fT4FALBkEqZpJzFVFRMT7e7+miz+hUICQU+RmIRtIQ6UKxkxfdxeo5pxkwvJ0CZpj4IdoN8oRmhvB7c7NJcBYKRZI3xWpKpbDYXxfOQwO7aWgoVex1ysKJsVaBuLLeGkdlV8f17yw1b0NVsEz/lZHoRzY2NKBTIgjJhLb0mkt/6UCcShSS83m6cmxxHe2M7stwkyBfgsppx9fIZ9LQ54LN7sBBfRmwliZV4EosVF5yWEK45dC0yHPvJRmkPIjs5jXMnT+OOo/sETOzp7MDkzCxCgSAunR/BodsPYJqbSqNR3HWoD/byGsw2JvuG0dvTqXzjDEsUh8slG1UzC5Po690oYSCtrU3I5HKS2L1t86AESaysZdDV2S7gm/KmTArr+MLlURmrJ2bnEHI7sG+PSvJcWoki5PVJQh8322j2z9LY0Ii1TBpOh1dYfQT3mhvU5g4BR6fdhuGrM9jQ0YmKhRNvGzz2AMqmLFbiCQECyaxlXyew39Xdj+mpq2g3UqWtBBWNYwyvrCDPsSYSQ7CB7Tkvk/5CziIAOu1CnGYzwotT8HncmE7nMLdYgq19AKH2dhhB2XJsZM2YikVkZVJveNZJqiRbuALA2RtLBGWU2Y8aX8i8s6sFGdl/urCOCHZps3T5HhuBHh1yUKqmxYpnqPEbmtGXz2Vl0Ug5Pgv/phcgwUDt9yeSWbJ2DZCBcxUy3AjWaRBKL5S0PFd/PwEUrsMIIOqiNzYF4DIANLalKvhnLAAlOVFYRuusJ+2lp1mG+nv14k0vbOVcCJASDNBeWVpeZiz8+F3JdGpdekeQssQAH3oC2iBgGwHEEg3mlX+deAEaMl4B1Qz5qqo7yovXGZ+SuEzggMCYAcwJ4ChAhwK2yJyTQBQWPhgAJ5k+BObkaSY/GnYUlKITAJQQA528abXJPUzXk36eIKMAVlIHBJW5YCWoSm9EHptRrxzX6bcp/ltqNOPCW6cKc1ylWFWDgqS4qIW8AqlZyJBTx8rXNDBgSDxrJHa1i24tseOmDdcD3FDnZ3VScG0wCL+bgARZ7Jp9JT9oMI7IcpufW8DIpQvYs+9aBAN+ARUIKJGxo8FKAoX8vA4cqCGAVtsnL5oGQ3S4hABZBttQlK1kelOWLOxHxcJiW9X1oLzejO5bw+4SiWU+r3wDzQwQTLPDSqCJw0m/+ooKVjCujbRdA7xk/5XUUt3GjLFBQBBKdkneEXZloSq3JpuLoCL9rflZHbJB8I9szioIaICOmmX3av9EAkyafVYr0+YoI+mxRcVItpqsAsKpa6j99mzrHpkmAvhqLOBx6kJwmuAv616nvapxjwGOVpEjc/7CTUBeV2GcEuyr8Poq30HF2iohlUrJ+8lcK9DT02IX0JrWIKaKIcEtVZArpHF+6DJ++4uH0L19K6YuXMSuI4exa99eeDnHMJukT8ixyvpMgYYiMzUO3GnkK9B+g/OjTJqhKCr1XLcdHQijWXmcK9LjjsEf/AzrlUAcQcsKFabGOKWDVriZZbc5jE0MBQAqsh/luqqWKbEnd4wsRM5dZewzleV8OSby/6pvoTA/15u7jOfGZ8kslLFdNiy4oaACftZjwNX5E8zW3pJUO3AM4/s1I1KuP4FDMma1t50RbiL1aTA2+Vvq92npoO4rpNGw32oW3fp9w/AZFbBQAdNE2hgGoovIjAmmMnjKmDma6Auox7qaXk4sjb/J94v9j+6nRn+rBpAIQK5YgHq84yaeZmDTR5JjjG7TSnKt0rL1+E2bH97juBmu6+n5Z54WAHBw1xYFrErgiAHsG4xfzQSkJKBARnshD4cx5ppuvuu1lb/6yIfR292PQiWP4UvD+Kd/+hze9IY34ujr7oK5sIZvfvMB/Ovn/w0MpHjnnUdwZNcmFBo74ahvwa8efghf//6DAvZ84HV3gnCSubcNDzylgLDdu7bgT//iz9FkMiM1Pob/eOC7ePTlEQGP/tfHP4Sjd96Lkcga/vIvPiGy0msOHMDfffaz6OrpwXJ4RYI7lsILuOe2I9XU4EIhixcvXcZPvvdd8QYk+/Cu/X7UNwawkL8Gl+JrMIVaEKhrBb11CNTli2mkUUE4UQRyq1Kpxx99rOZSQs6PwB0fj9iB9+3bIQDgj+qbMBQtiLSQxerwI7IYRl3QiT2bB7BxQw9aGjrgHjuH7GJYWJO/+NWj2H/H7fjDD/8pQnVBlEpZuHzq85XEGopLs0iZyjh5bkiCTlg0y1IzFgmSsi6C3gBOnz6F8xcv4tKVK9g8OIjDN1+H7NoqwtNTWI0q4DBc8cjrrc3tGFmcxs5texGNRLBzYIO8TjagvG/yIsZHx7By5TyWueAEMDY/jUKyKKEgZEvyel5/6Aa0NbegsWTIN+fncPrM8CukzAQ5yeYgCMjgFVKjz508+Yr3kPU3cfGSYlzu3ov6xhCmr44Lc87u8qG7MYh3/+H7sH3fbvGR42LH7XJUb+K1F8luNO58LfIunUtN0PXzlVwWhUKGgjKUOfAZaY9rKKC4cB7TT/0DnnlxCZXFMrY3b8Dnz76Iq0aCbDCb/Z1yYR4H2YK1QSJ87je5kngH/pNf1aVOGyZIWAsI0k+wrnEAA34XOn1e7H7b29Hf2oZ6rwtwM0lI7VITAMwU6TlkQtGUAyWdTz7xNB469V107GzD/MS0BGh0DDaJXPM99/8FtvZeDwLT+UpcwB8dJkKQi4XgokUDQvQByOckdXhpNYYff+e7OHLrLZg9ewodO/cjkU7gyeMvCN39xRefx2sPH5EUYGvkHMYZ4NLbKSDc2MQ8zpycg9dnx/5D29G4NYD8xTXYI6soD/RhNqkW/648EIstoqHsQMScQyjgEmlvOWjG8NWwePgx5KMxVAdPt02+v+QzC/DHsA972SNed1fPjKLRW8HyWhxNq+q8GrfdKI+bNlyD2193L7xeh/jvxVIZYaIJ6MbzLSjQzU4knMdUdoiMK12MIz86i7kTx+Ht7kTvtbdIYrOuNwZY9PepzY7aQpB1+PKwhHMEvV5UKN/jjmIuh9XlRcz+4KfY/rbXIloOYSWbQP9Al0h5raUKhq9cgsflwoYNqj+ykPnJwhRhhsaQ/Ue2IEvGlMd/fPk/8I1vfglH33xIZNNj45PY0NeD2FwOn/v4l9EcUlYN9HekbDiXKMPr8Uq7L9tMiBmSPp/fJ36HXI9xgkNWHsNN+P2lthjG5y4JWGvPFIWFuffwIHxdfvFknBqfRXdfR5UBmH1qHO998/9Exw17RVJMWRfbXXI1jNjiMnq3bZWAGgbdyHnQxyK1jHNf/TYc/a1w79iH1uZOmSCZLA7xoUOlgOW1ZXz3+z9AsWES6Uoe549fga3eii27NmB5NiKAYFt9O0YXw9jY0oQmbw+yUStu370NY8dOYc877sJa0iUMKIYclCopCQIh25Ksv0w2jY7WdsTiaYyNDIk82GVxIlPKYnU5KkEhFrsJ5Ns8+tTjGNiwGflSWfzHypqlV0kh6KpDIaPuJXYHJwAm2CwVBAmApTJwuRh8wSRBJeUkkKbTJdcSfN0pAFmuZEIuqzZEPMGt8Jhn4A0oa41oNIKAx4lKOYm6wAakMxEkMxkE6wICoplMAaQLC5I0rH8jsbZSTZqlfHedDVyU4Amn1yuhFxy7M5kkzHaXeBhSAkyQUsvOKPklS8lissJNhnFN0sbaahLxZAIWyh7dLpEaSj3QZ6doQqHEpGdCj/T3VcAA5YNK0kvpKkNOsuL/p+tFFnH0zKnxcCGLkBOeVz9yZ5pgJcFMsgEJwoismowyq0Umz5lCAV4HF/8KlCZI01BfX5U38+jIAMxyYSOAKRfuNmGxXB2/Cn8wgJBPbVaEwytwmrkZYRNZNkupsiwSXh83CHj/jq2KxyPTkzVz0uPyVf/WDEdhiZDtnMwImMq6X1mJSugHZcN2B73LSiKznp9bFCbeps39WFhcQaCpBfnkChJrCYxMJ/D4mRFkLU24ZU8IewZ7MDcygebWBrQ1hpDKZJBLxWUMTaZK8PoCSCdLyDDV0tOIydlprKYKyCczsHtdWI6tYfembgy2BDAyNQKvtwELi2soO2yIWGxo27Jb5hxM/m00JfD+D/wxXCYgGLCgsSGIYiKBCryI5+J4+dRpSQLeul/5Fr98JYob+kMIeABvey/shTzmFpcELGM/IeuOLDGPy10F/rg4WE2sIBBoRDGfESBQkn7zWWSKRUxNzqC7R7HD+ffFyyOoD3pgdvoxuKFLwDbKfcPhsPwGgdh8Li0MQloz5/I0OGcwlgVmmxqj7Ga3AISUrLH4/A0CLq7EIsIIbG9pE7bYciQunn8MhNjjMQAAIABJREFUG2ESPWXArGctI6bNhTmfRp2/SRiNBAB9Ho8wL0N+lwBxnJKsJVekPVEO3NreKL6Ia8kYChY7rszn4Qo2wNXWjQr93yiVNwA2+cMoVt6vhBWo5G9cQFNbrRcQklir2UvGIkOzysgEEuYE2UJ6sVHLChNZl0rl5AaJTiPVoQQENPR4wQWQ9u58tdRWg0K1DMLf5T9HQO3/rWiwUEta9XtlsWn49vGRoKQCVlTdvBoArPUAVOEg3EyhR5xNMbAMNhkZZ8xo1Z5/WsYqwKLBCMkbAAw9CXWhZJd1xvbMdks2ImW/LKwD3uv0sbF+CRSykBWlg0JEDmyyCNtT+Xcpb0F+r5YKSwKzUWfZdEb8+LQfIN/Hxfx6HVnhNoBiff58TXv/EQBi0WEg/JvehpIgLKnBrKOiCrsw0pvJOmUbINCoZcUCNlYUK1RvQBOYsTM9VeSMZHsZ4RHCTOPcdz2QhO9Jp9IClHJhroC2V3qmCUhBqTbTMWsXvcKgUim9OtiD3mGKvVmsLvSlfQoQtt7ueU0YAkIA8MZbbxNfXR4bwTSCH+IBKExNesuRyaT8CxkuwmK32sVDmkWR7VS4gwo1ISDI65GrSop5r9GgrtQL/yd4ZwTLaGZhqUDocF2mT9CG14q+hTSuJeRJqSivBa9RFVQxjkWHK+g+wO+tZV5K/2C4CjcWJGBFhd/owkActncBrY30ZMqieY+rglkMUTHAQKZo8xro7+V9mvdE1h/tDMgC45DEdq0qi56dtBEiaUbbjKnAFvU6Ack8zOwLZJQZYDdfzwnZQ9W5YpsZbDujfenv1/1ZNXB6Caq+KCwuY3y0Osicpv96HsVChnbEIlDQKcvhxYjY9TBgzVIu4OroKM699LIw/4ZfOIPevk6kkwkEWztw/evuwa5dO1A2qYRYXRdadsvrVHtd9LUmAKoJWgT0dD1rf1M+xw0b7aep2XiaoU1rFA3YSeqxnXYi6wEsZHMTOBTGnwF6sd7V8anqZugHrwPvd5oByN/jdeOYwv1lWoZpkE82dY1kcH6eG1SSEm0nIEfvUSMcTfxTDcWHkfCs26oGoIUJawRkkOGmryd/y2Izi9JDwDLD01E2SETZWZC5pVX6LNe6au1EAI7MPzlWm0U2vngMeqzj3JwXXXwxhQ2sxhWOPWwAHPvF/6+W+SeSbdpZrEvMef7aEkLqVhKHDQayZtjr0BGx31CAH0FKCUPJ54QhrvxXjfbssAmjU7Ni+bou6v5XwqnjRgrwwYPyEpn1nMPrwn5N0JHzGY7dFU0IMm6zpk98/OMVMu7yuTwWZ+fFq+9nP/8F3vXud6KxsRnLy0v4y099Sjzc6HH3j//yf2GL4aO0Eo/hC1/4D/z6oZ9UwcEdTjtWWhvwt994AJZ0Fkf3DIiUWJdvv/wCjo8ugoEZ9x85jI6eDnR19+InZ47hP77zqHzPp/76k7j9yGvx8qmnsXTmDAb3HcSOjm5Y24OwOD3wWf2Imx0iXXv6+PN4+PtfQSAyi2v3N2LHtm646zfhctSDobEw9h3cj5aejTh/8RKePfYUFuen0NLWjZ7+AfzXV79QBbuqB8hJn9WOHV4L/uqarThlSuGlqWUcft8n0TowgJ899GvMjl7C9bfdKh/59te/IQbYH/r438FPr6LVOQHkHjn+IgY3b8GWXTsxfOYsrGYPbtm3FbblGazGkphZjeHspWFcWlhEV882uPxuuAJ1OHz0Hlw+fwZPPv0UNg32461vfBt++eAP8OzzL+Nt73iH/KbTZ0NsNY3B9g688NtjqGvqxIVTJ0UO7PDZUdfcJSw+pz+EWFyx9eL0xpualvMni4+sSMqyg3XNOHP2LH74ra/UVoH8/cYD22CuV5POorkR4VgCL5x86b+9jyxHlne/4z0IuG34zs9+/ApwlaCfx2zCyy+9KPJr/vZTzz2JoD+IA3sPYCW8AFe9oky/6+3vwq79e9FQF5AOQQkj2WwsXBgSAKwF/2TAqfInyAMxdg4NFqAce9mEitkmwXe8UZYjl3H5+W/h4vAZnHt5EXff88f4+dPP49TYOdy38xBG5hcwE74q3oGazTdgrohkuJYdqCsie9NN+E4KuPfUMWEN6qL9BPk/E4dfDQjaW9txZPMgWjZswKbOdmzZshX+nj7Y3WpBKQdst8NUzmE5HMfXvvhFxDcMI+D04ZknzkiCLoMz3nHX72HPjtejJdAMoayxGMEf/JO1RzYhAxkK3M2x25BMJUUmF0+s4stf/Rr2X7MTwyeP4/ajt2F0JYzzF8YkHGR2ZgYHr9+HCyefw/hzL0uIxHidGviyyRTMJS9a2lQbmV9axr6ujZIy69/dDLufwF1SkmgJ2o3OK+bIwJZedAd9mIolsDK+IAnADDixuMzYfeNOLM8nUEqsobu1T8IuKtkKhp+bwdTwDLqtdjQ12uDZuQGuje3CGtzVcBtuOXILQr6QMEcJcGnQg+EcupD1pxl82qtv5P9m7D2g7Krq/fHPLXPbzL1zp/eSmfTee0gAKSEgTQXFpz67yEMRrCD4sKEgD3vHJ4qCooiAlFADSQghyUx6pvdebu/ltz7fffadC77/Wv/NWtzJzLmn7LPPPnt/9qd0nEXP408hkAUuef8NKK6ulrpzokCxMA35tB7YqfaUhcPqQIp+aBwgG+Af2auRcACnXnsR1vZzAgBmyhcLI0huJyVSxskkUmSHqEFIOq7kzqlAPwaOnIWfLMhEFCU2Va/8+dE3/obDo2Gs2b0iF9aRDNmRGq3Al77weQl8oFw+Y0rJgLXtRCe2rFgtHoccZPL3LPTL5L3v6x/G4iWLhGU745vGz373E5gWTuPIG8fhn/CjPFuGvtkRrFtZh6qFyxBKKaCLEuCeUwOSQOztmsAli/fAuWUrmhtbUFNZLYPjwZExDPf1YNeu7TJYIBDf39kFe3k14lNj6H7iH2h5/3XCumla0AJL1iIGuzT85WptMB7Bq6++gZd6/ookZjE56UdFRTHKy8pRWFiAbMSEgakROZ+mxhpsqN+K1w8M4aKQCWXNdai79irACDEg6MefY4kUopEZlFRWIxZSL9j+vm5UV9flWICDo1MYHuxFdW2VsLDWb9wonoTRVAaL5y/AgWOHMTk6hGTUjO5z7Th+/CxK64uxdP5qOE0zcHsrcMGWZahpqEY8RBafGU4mdmVjCPrDAspJqq/ZKuDP6TNn0dXXh/7BCXT2tck5fe+u++F2ZuBwFCvWBgc1ZKkaHjlkwZH5RhsNMthSsQAsBW7xg7OaKCsmy9Ang1SOXgnGkaFmNdGzxiZgG5c2KYcJhWMimSXAR3kA+wMCaWZjkEb2G1e8Q4GEAk+SXEXmqngMh948gpGpCUl7RVoxqrxIomHRWgyP98o1sbjdLmxcvRxL5jeLnDWZpMG+egqC/knxC2SaaWllSV5oiZIjK38+FarhtLuEsUj/smCIfVeBTCo44CWjgxNO1qv4GHJCJpMF+qpaZQDHQv9ALX3mz0Pjoyo8RCYPfDlYEYmH5DmNUmbE5SNjEM0kYvrT6wReJv1O+nwI+mZQU1stQRxkB3oKy4Sxl5/2S2nxnCxb9QXRaAqjEzNYvIistqQAosUlxUjF45KUPDA4KKxM1jnDZdxF7txbbjoYwZ/e6BQJLtN+ty9cgvoKO+z0lkzHkY6qY5AdFouRBZ4Wxk8wkICjpAI9IwMwOWrQOTKG1RuWwGJ1Y8bnF7lrdPAU3NYirF3RilTcj/jkMMbNRZiy1aKxpBDt+9/Ag7/8JopbduHT79sjPrhbNi0U77/5LVXwzaZgdrjQfvIkUqYirFtaiUP9Ppw5ehofuXorytxmTIccKHZn4S0iE3AEibQFVZWl6O3swoplq3IMQIfDhs6+HixobsHQ4KgAY8uWrRYwkAEh2QyDUmzi59ff3y0surGBPtTVVaOmUo0nXA6HvP9Z6IXb3deFQkehWHNwIuQq5IDbhFTcArOdCzghuOwOYQqOTU1I2jCLifKkcAqD45NY1Fovx6f0l/etp28I1bUNkircUF2JWb8C+7goGfBFUF5RJjJzt7sEwZBaTCVmM+OfkYRMGxdNoik4qXQ1uzA9OyZgScxSiPGJKFKFdhQ3tiBaYNhxGFYn3I+SzzLt0C7MPvH14QzS8MgjIMRJRdQwaidYJF5+DrtKioxFhfkh7YWJt3mTDO1dx2eLHXlBAU3YyahTbDSNBub71GkQQgOofEZl3wStyBAzACXdl+i/vZOVV0C/PrJExPNIBVpQVirMrTwpZu5c5AEnUKfec+J1RmCIrDsyryihMiSEOkxDB2MQ9CDwx8mtgFOGlxQDhwSc4vcpWaQsskCxnjjhVKm4agKqZchatuZ0kkGt+ktO7nheNOgXgNTEd7KelKt0S5H/Mr3WooI+8ut37j4rcELaj8H808Cgvn/CdjRkwjxGPqgr9cIJpsgoFbVMA7l6wqySZudkzRrw1MnBbDO65BibvD8MlzAm3eKbmFUMHZFjGjYPDvF6VWEnepQcJxBqsRjteI71R7aUgB8GYM0JutxTY3zNLl3fJx1QkC+70+eYzzTTMlj1TlBea5qtRpCO5zIzNonjHWewY/sOkURygYgsb82Eks+89kdvTQ2+SKqvltwZJ8DTJQCiZI8qaXgO98pjHeWFuki6tkWBXRYGHybIQScwoiTCBEl0eIT29eM2BBB1wqu+fkVwMsBqY/FAS42lXdG3l0ATF+to4UE5og70IBAiSa7qPBXowHCYBApMc+AsmVwxvqeSafG/02wx1oUOMeH3iwqdwvgn4EK2H+uO56ZZygy0yJeV5idc8/uyP6ZtGz5/AtwZzFG2X7LtmLqrimJV8n9sNxL8YDRdSim1VQGlnZJezIGqMXdMZ6MITvsRiSoQs7PtFNasW4XuoQHMa2mCt7wa1kwKUzNT8FMtMziIN9vasWPHDhzv6kJpdTW2bFwHe4ELaQ4rQLWDkhjr9qjvn0b7tPSep8A+he2S7YC9BOtELxoKFJwXzpHv5yhp0sZYh3Jrvp802Jczx+T+BFRXgDT/roE/AnwE1iSkLG8dRrMI9T70NfD54L3gs8k2IPeC7dDuEKsHzVrUbVHJyRUzNvd8Gh6SlP+KJ63x/AgzmKEYfAYIt7Fe+CyynyQYnUgJ8M4gPrKtJRnYKGQs6/6MQLTytVXtIgu68RF8nVusUbJxgxUpoVZGgriJicApOa8cmM97Y2yrj6dDSMTDT3xM5wBXAs1kqaqwD0qgKPE1QEYyq416E/CywPAYJdhNkJdKFS5AcCGHz0aeB6q2C9IA4OYdO3KJ3Oq55nvMCHoR0JfseD7DigFoMxqK6Qff/0G22O3Gy6+8LMEZ/3H9dejo7seaNWtk0nHkRHsu9ZWJuV+/++uoLKmExeLAsWOH8cC994nH3nlbt+Gqq6+B6aV/4cXgEP72/ElQ2LL74lX4wMbzhDH45rmz+PVjj6DIZMZlF16KizZtzAFiQ31D+NPeFyVwY+eG1VheW4fsVBdW1S9FjU299ApLGxEscaHRWwXHqlWoqmnGVBro6OjA088+hRMvPvE2NuBA8eVyzHAgjd1Xvlv28bvf/hz9Y5P4+If+E4E00NvdgdePHBdGnznpx/jYlLDfCFD+YMNyAQDpa1i/ax1MGQ+Onzwp22y+cAd2bN4iACD9ACkhPnjgBOrKnCJVfvxvf8pJev3DPkkhff/73o3S1gWY6e7EM6/vg7WkGi1L1wtbz2v3oKGxHiePHYEloQABAoirF8zDC4eOobzUi5b5rTjXPYrFq9cKaLdr6wb0jQzB2zQfA237kfIpTyKm+E6NTyAUncTouEohzE8XJiPvYzd8VDrk3oFhPPnYnwXgJSOk3DDcL6moQaHXIx6Fy1atkn2QYs7iS0QQDCURmVL+jCyeyiph9oVHhzDaPyRyX10I+tHjUAeBMJV574v/lKRdeugtXrxQro2sxGgwhh3bt+Pq669EU22TADn05pJiUSlSYh5rfPLX2gSVCx2aPUKtfM50mZKUtGI9OQqySAWn0XPsMYwdehz/2j+Olat3Ym9fEOcOvYof3vVdSekNBkI4ffoUuo8cReeJAzgyGYAvqNqhBgP5MwFB7yVb0O6txumHHnsbSMi///8BBHU9MaRkwa4LsWLhQlSs34zFTdXwlFQIIMju6tCB/fjb099BxZpGSWo98sgZTAQDOO+D2/CxnTdjw7LVcDjcwu5j6IgulGGSASi+gnyRE1DI2BE1pRDwBYUB2Lq0EemgMiXnPlmOHVNJ1sFABKO+diS7Qli2oR7F65egoNSBick+YSIuW7kMSV8MXb3jKPcWYgGlKoZMLF1cBMvaOgECCfh5S4rQMdCNhY2tKCstR+eRw7BVtiCVCErYRGlTCWb6Z1Fg80hQSGU6iYludV5kaC64sBLz5rWgqqUFwY44lq7diVVLVqG+pUFWnigho7zVaqRvU9bR29ODwsISNNUzURWYjExhZsqPcljw8B8eQEtBBUaqCmF31WL3RRfCVcDAhpjIY8U7kUxMyoQDAeWtV10tQATBCaabq8EDkKYcIxbF5NE2zBw4gKZLL4a3rAIhm0mksUyBDqUyEoZEtmcgEcShtrNI9Xai0uWGeWQImdp6lFYUodhdChQVIQ4/9h98Cz998HfonB3HgtZKLGgulzYwNhDEluZrsW3HRoRiYSxdtEJWVbl4lYxnhUVLaTxLLJsQv0Kz1QF/ICBy+Hl1NRLyMjw0hvse/CYa19kx4pvF4eeOIjgVQyiYkOTf+cuWCpOYxVtnRzScEfmvta0HN737U2i6+moUFVXKoDBppqk8WX9WWO00qU8iFItitLNL2nLXWwdQEkqg/qrdcNjmvOmiAR8mgxFUVShPxnN9A3jg9/+NjEnd+wXrmzE1m0A4OC2g39jMNIJjYSxY2ohwOIl4Vyk2m11YddVO2Lz1SMKJyspiYfxR/hsMEqyJobahGv39o2LSTykwWYv09mN56A9/wtZ1y/HMi8/hQx/8OFqXNOUShmvrvOId6C0sFKbgr373Szzxtz/hrtvvw46t60SieN89/4OPf+hC7N59AQZ6B+H1eiTVlZ5zU9N+Se112ClFpAxFyUp8s9MYmw3hrm/9BisX1uDzn/uoAHIWU1oW4zhxpOQ/FooKC8VppKDSRNle4IHP3w1XUQOikUlEo2lUVZbJKjsBKIZSsEyHJ+Cxu1DsKZdVTc24oz8eJ7QEA5LJrASQhBNcSY3BW+iQsA0WZXpvk6APstM4OB2dCoi33IkzXbj3h99AU/VifO6mq1FR3iRpsT/83e/R39GOD19/nQCA61YuloEaZazTAR+qytwSoqESbud8ZSZnZoS12Wqwbul1Mz2rAmEI1pEh136qDa3zmgWw5N/JoixyF8kki2wFsunMNhuKC10SXMJlIV6fAuJUuAZLMpU1/AwJYFJ6lUR3Tw8WtbaoxHm+UARIpAkzva1USqD+VE+WSkVGRnn4Wcw+CaXgSnVJiVvGUExwZF2mM16kkwpIp2ybLCx5X3GBK5NQPnZOSrDo9ZKQJflolCBeCt7yKkyG1Oj+X+2nceyFV3DtFZdgaRMTjs1wuaJIps0oLi5DX3ePbFdSXowAg5JcHkyZLCjzVME/G8ZkLA1PU6M6eZsD6cikgIDplBp39J7thK9/DE1ewGXNYjJhhWfFZlj9fvzmge/j6JHD+OAnbsSWjYthSoXgthehuaoJY764SJDpM9jZO4NxXxQXbZmH9pFpvHxkRvwC/X3t4nHoC/pQUuJCSXGpJFYTSCNwQGuFialpuItcEsRB/z9OUAkGslBKzWetqb4S7kI3TI4inDl9BhP+oHisbtq0GR6250QcHm8ZRsdHMTg8jsUtho8sAZtMCuF4AuNjI1i6dD4SsRQiyRCcdi9CoQhcNjPixqINf0dggMEyNRXViEbnmIs8H19YyZHD4RQivnG0tLYgkYgiFiObDGC/FhxPonZhNYJ+sjyrcbanC4119RgYplS6VIBA7juWUJ31xMQU3EVeFNkLkbWbcXrEB9BOo7wUCb5vdMMzPi1GJy8+SZSnCUBAaX0GWWPSoIMh+JUMKRFGoQgp50GnE8sNBiAnapy4clLG+QJ9FynBzgfguBsCgAS3COzrMZeWkGowSxIPOSNnkIbl7QmplK/pfZDBoMFA7lsnBfMECDIQ0CPrTUuHcxLjuArg0b56wtDTzBuCSMLcMjy0DC+9XFqtJBpYBFBiIauL4B+Bg3g8llt8IdOIqgkZX7EPMYAgzXrUICfPVQOpZJUpfzc1qWcR5lSeJJnwCqeMnJjJPslcNCl5LLcj6CdMGGPSxneCMP8MwFfuaR4b5f9ichI8TWTpk6ZAZPFTFBnc3IK1ZhMJ4y1PIp4/js5JrMnwS1NiR4qb8o1kYR2KN6FM5OcWX2VCT6TBqDMCBgRzNANvTu5m9M1MYjWAD8264/aqApVvHwEIHkIYW2SfcVHIrhKP+V6QKyPQYSTgsv3lwm7y43uNZ4HMu6nhMQEA6QEoDH4x1lfXoVI4335duu7VPSbzW20jh5b7khXWHwGcXICIAcTKd8nsE1BBfUfkv9wXn+V3+AGK9NSY1BOM0WAfwcFMQjGKNDjJ28p7qG03hHHE+02mXoJBXurdzmMQkOAz/k4PONaXhBEYIDetQWgpw7XkHDuTzFnx6FP3XL5D6agxZyMASAYdQTbKizVzjccmS5Z/020wGlGsWAEBeQHspyTF1/BhSytGHPetwZCcT5xxPCXTNMA/o54J8qn39hzbj/YOKVowGE00GPGLIoasv1gkiWOH30LvsWNYvm271NP8BQuQTidQVFwMa4ETTpsFmVgCaVpLTftx4sDrWL5uJU4eOY6kpxA7tm+T1GYy/JXcWwFf+UwyWZgX3885aa0Gw/VChlw7wS9ZhlALDewv9XdkIYCgML01yTojvmoATJIjR8lpbhGG7YGEyn9PytVAIe8hmX/q0fl3NnYucMQAM4WZmycP5viqyEVFRkhAax1QQ+CN95vgGoNecvYFBugs15kX/MExqU7jkGuUxGT1oIrVlQS+GQEh7IO4UGQsTpDxqwE+/o59kgaGVYiU+r5WtPA+8fwI7LHfZ1FtTvUzWi5PKyMVUqJ8O3V52wKEDgjRC1DCXlWycnYj2pOX/86BgmaOH7MCALI9sGiQVEhPFgtiRnBL7v2WSkrd6hCQrTt3CXNQ3uWywKhAe1XPkPeYeDCxGAsy/NG0ecuW7FDnOUnI/fadd+K8XRfBzlZSYIY/HMGT//gH7v7etyXwgiEXW7btENPnYCgoTASLrRAb163Gji3b4bRm0fHEI/jV7x/CGyFIAMjlF+wQhhpZCSdPnhZJ6fm7zsemDWtQWV4Lynm5Ytp99BAefeg3Ig+mB9/WS9ZgzwKV4EaGIKrc8Hf2CHuOMluCgqXzl8AzvwXW2lbEHB68efwkXnjwh0BqAmvnl+G8BhfgPh/HzXZ0ToWxcs0KBEZn8PPf/kbArabqCsxfvALzGpuE0spCRt2/Hv6L/Pz1XUvk86EjXVh45Q2IwgxmOHZ2nRNPwrAv8G8BI/QT3Ll6LV5tOyp1piWy3M/C5nqpr4pyepHVwWky4aXX9wlQ1+S0AVN+rClxo2blBpFRn5wMo7bMg8s2rcCUL4lIxxn02bywe0sxQJZF35Qw+kbHxiQkZc2WbWg15CA83mOvvPY2IE43WDIc3dVVWFBTBpfTK+xDhsDUwg+LtxiuqoVYsW4DSmorUF4yZ2bK7/N+sfhDQTz3xFN46l9Pyb/JiNy5bRdefv5Z/POlFzHQ1SGBKQRHKSmmnJnsQQKRBJLPdPcilQjg1pu/IobcR4+qNJtUOIFoOoX68mpc88H3YuWKFSgyUlf5d3ZARNqF6Wf439iMQIV3MgP19ZpIo41HEcwoAK/36FH88nv3wTTdi8G+SVzw7gXwVr8Lv33mr/jOxz6DLdd9CBa7G9FUEmHfJLIDPRLocOpMR44dODkTgWlSAWXZCsXYo99fT/8g3LGw+P9VlLrQaLHi4ikl73snGMjfabkwA0Y023DWnEZJxoIFK5djxwW7sXnzetTUtYgHx09+/jOYi6M4PnwA0UkbRtsHZd87d74LX/vqrZhXvwjhVFzkCXK/TAk4KBW00VS3UF4SpCv7Jqcx4Z+Ab8KH3z34G2xcswgDgTY4G4vgsVZiaqYXaV8Ww3E/6uzFIuvt6BsXma6vzo6sPYvm0lb0D05Lqu/MyIQCjHasx9oVLYAnKUESUWtWzNH73hjBTL8PJk9MZOYeUxGWbKpF54khnH6rX7wNPcVlAiAe2tsu517p9ijGX2splrcWIzJvCcJjauCSCcwK+Ld92xZEQknU1FfDWWCDz+dDNhpHdX2d+HfFghFMTkygyO2Bx6UM7IOZEFLhAM7tP4DH/vK4MDBDjkLMb2gSJiHrqvtEh3gI6vAUMgApb2UhOGDLUuaiOuvu7n5JGvaWeURuPD46gIMP/hHuYpr1O2CtrEK50wZzYSmO9J9GY1M1SqcSGJ8Yh8MXhnfVYhTXNMJaUwlroQd2m1uYefTgjERmcfzsQXzjvntEJrp09UokJtQEn8DpNz59D1qbVICKvaBImH5kzMpANJXG0OgIooEgFs5vEYk8i6xKcrWN5K1MCu1n2vG/j/wyBwAS3Os50ol4EVDlqICt2gyzkcRMCbBvOC7hLd4zU/jIuz+F5e+7HnZ7MZymDAKRBApcKtFaF0qa6W2ZCQVw6ul/oG7zNjhr6+GiRNt42U1N+QWQa6n1IpzkCy+OH/zuZ3jhrb8jFg5j/c6FwgAcHwjBVaXevtWlZQL+7d93EvMqSrA+tgSX3fQBzAbpo+lEfV0LCqwZAX2Y9OotVgBwLJHA7MwsSrwuYXmRHTgzO4Nf//p/hX1YV1GB8887TxKAly5egWdfegYb12xBYbGSfo6MDOGbd9yF4tp6/M937oYHJHrBAAAgAElEQVTL48TQ6DBu++xtKPU48L3vfk2287qV5wwLvQE1U42+dDMBP4pLVVt+481T+MY9v8U37rwZ29cpL16bNQtrlv2V8g+kFFcXslR0uAUnzibK3LNJSY8uKSUAyHaZEG8gSZRNhWQbYcg5nRK2UebxCsDU3duHxnkNyCTNEkRi4mCIcoFMHMk4Zcou9PQPoaK8UiTLU2MjYgBfXVEGXwz4w5Ov4PFHf4uv3HwLdp23UUA0nz+CO77xANzlJfju7Z9BkYsDZho8c5LGSVxaBiEEBFVKMSUtNgEXY+EsktmwgG4snFTJM5fl5F9JaymPJeNR/03XCxd5+DtuK0GhqQyiiYj4FyoGoRNkBJP5V19Vk5NmkxXI8yaRN1+CrI22j506h9XLl6FQPIFiwtSRYBEJcokLOHumtwMb126Ew+ESKfD0DP3rGuCwWzE2MSySa94HLl6RDUo2jNPpxdjUFAqdDvGKpBzbPzuD6tpquFyFspI864/i9FmmxK5CNG5B2+gEnn7mDVz/7itR4YzAYp5EsbOUehsE/BEZfA8N9cuAt9DjkQAKAuK+aAwHOnpgKqxA67wGlFkBVyyGeCaGrs4jKKmqx6nD51C7dLVUJ9mB0oarFUOypMQjyb8PffduWNwe3HDT5zHVcQhb1i/FRP84dmxYKMe028owOzuLjuNdODsbEm9AegASANzWlIW1PITp7hQu2b4exe5ijPn9ct+rSsowNTGB8spKTI4PIhiOoLGxGQMDfagoLxM1yujEJGorq2WRheAau9+TZ86huLQckXgYZ85O4EPvuVCYfifb29DUukBCRAjI2WxOSfWtLCuX5yMD5R9oNXkwPDyMUDyMhrpiAe4iSStMcZrAp1DgzKDAaYfd7EDCkkbQH0Q0kkIhrRRMMfFTJTOVAGYwGAR9/6amxoTZx5ARUsco/+QzQ59JMrzGfbNGSnBQ2H9a+nxuYADhyUnYXEVwuTwYGJjA8rWLcfzUCLJuoLxmCeD1IpoyI5WT8gpypCb6ZgLpbP+U2NGLLiWTCvbz7C8ILGcEH8wqMMYAlDRYlRawq0D2I5JdI6JZe7+xHYQiUZn86gm4SCT53HHibeiDNRtO+jHDt+j/+hsnK8JYtFLyHpNJlwbGJCiL4xdjQiRsRPFhUow5MgT5N7LrdBEvPAMIIChEUIYTJgcDQDgLyvBdoJIxeV456Sv9tDhRslhzRuoiTzbe7zo9mMfRgCg92PL98jS4kwv24ASM71n6/4lXo6wjqr6MCeL0CDRO3Fpgy/kEqj5PMTk1AMh3NduIBhjF58oARfjOJBiTD35yHzLxE2WzShJm+ARDBQSolXNTQKyuf4J/OXmeBCgQQaIJFr1r1ThHElxlMZ2AkQK3CCrxHacTL/XEU0su5V1lhKCoe2cRVrJJFlbUPZm7f3L1xj8JKKkJM4uw9QzWIheM6G/JIt6VNM03vAR1iii97uTvwipS4LNm6mgQjftjPWqpMN8t01OTaDt6FDt2nA+PeACq4+r9Ue6s0kWNNNC8ZFIej+erk4nFv8wAZrXMWV8rgT+yDjnRJ3PQZCYwkcdoo/yRXmaGfYpIDLl9nvRXVgLynrm5ejQ8FYUJr55zDWKK7DDPb4xgoAq1YCqx2kMetqHAO14/TAgEg3A5GAxJcJKBHOp8CZzxOvKBLJF+kp1Pb1m7A2YmwFIuTsaZ8VlYqMbjiUgsJ5dknyznQAacIaHksckW1LJiElGEBal91rIqGVWeTyY1s5+TcAWCXwwWoS2IPaf+0VcYoy+vWC7Rb1eBXjxfpvnue/IpFNfUiLx3zyWXoX7+fLFgYAIwr7eQVhTpFDKxKKZHBvH68bModBYgMKPmepddeqlsn19X+bJpDchqf0kNBIrMnHXLNHED+JNnT9P0RB6rmH6yVmDIy7mNyPQNebSMXQTANYlXLpONE0mGy82BenqMpZ4v5XVJIF97V8p9MABBPq9cUBHAz0QcYI7lNmdlQOk3U2e5mKpYbhrwFUaaEbqjWLAKYBMA2nhGcuFrDEzK83tNkG1tjIOVIcNcajL3oRd6CKIlNevUYLHmsw0lwT6XZJ1nYGg8OJLAbFIsSF0Ui1l7rRqSfjMtHGLy3Oq/cYFLgD4D7NVegBrYZ3/Ic7dyAd/ou+hJLN8XxuHcohyPLVJ5sv74rjNscLSlhQCOEtKSxVsH9supbtuxS+YJ77yqbCqRW1zI9ddcxKJkmuOo3/z8V9kf/uiHmFdbg69/7x7Mr1Mrw4lMGgOjw/j2d+/Ds/96Wphhl131PixauADnOjrx6ON/wdVXXI4PfvgTaKgtF9lEMpHBvhf+jge++t84mzDhE5/+FPZceKHs75HH/owjh47gczd/DjsICto9koQWNtYzh86dwr3334u9z74ggSLf/f5PsGXlfJjNhm8ezTdprJ4JorejF+HwBAq6ejHTdUb2TzAwOX+egIR7u0+i7WA71qQzWL6jHAs3X4zuZBWOnO7D68c7Ueyx4j+ueS9eeu558RC0e8wor65DZlqx5c6c6JLP86s8qGwqw3NtfahZ1IpgWTGKHbWSLEwAkRJdlqhfPfRWWyGCU5MIGoOWbJFTEoDtVjdM7kI0MZAjHJOJ/eE39kvHWFicgXvaj8yJDqwucmCxxwFPXSOKLtiF2ZU78Yc/PIRyjxeFHgv6h6Zl/wzj6OgbelsKMUG93e++EhftXItpfwSDR47iibcOYiaYgqesUdiNa9aqAJLhvtNoaWxGa0sjNi5SHj3l3gJMpwpQ17AArnklqHNVSPoTWSpWBzt41dmHDH365NgYDu0/gOqGKpw7N4Tp4X587D8/Kgl2TCo+29knQScvvvy8gIFkiB47uD8XBGLNpOEPBLHn4kuw+/Ir4bYX4B97n8fjj/1VGIFujwsTwzO46Ys3YcuGjTkQ0FHApJ2kAgHzI9BlFXVO/stz1ewnspAo7fvjr34vUtuzg8O477e/QEskKV5/7/votViweBtu+/F3cNuNt2PPVZcLAJgg0JOKIy0rFmEgksZ0KIrI5BhOdg+io+sM9h07ic6uU5IC/Pg/HkcwFMWpk6dwrvc0OtrewGT/tNQbfQU3EuTNCxnJ9TLGDxoM5D91yMhkLIGK6nKsXLMOrY3zJMl4xdZlmLB1wmMuwkt7j2HwYJ8kA3/wP67CnvUfQFmdYlHFgmmMjyspXhGZJV7AH5jBzLgPz7zwAsYC3ejvmZVk2asvXS9SXee6RoydG0ZjlRf7D52T75INVk6D7xlDSrWuCOHJoLD0tu+cjzPtnejtn4FvLCoA4Pk7l8v3Js0KnLQlPAjMzOLNtk75HvdHz8DmjV5MjPklJCQ+ElbJvzMmeI0+QaS+K0rFE3B9wyZUNSzC6RPd6Ds9LGnRTJy1O6xqosWStStfO9LQuZT3/1EIAIanx3Hyb/9ApKQWfb4ZxLIZbFm9SlJxtZedtCFLAeLJkAweKA0ksMUJJgFBgoP81EwysoTIFKSvYHTaD1vKB99wFMm+AUmJTfnC8Nks8JTXCMvPUVOMwpoFwg40wyHhHf19o1gyb4mcf3vHEQTMM3jtzWfxi5/9BclADNv2bIe5PIDY6Sksca/DjV+6EZW1S3LnRZYCYSMyE/k8yAprOgtXkfLfkVRgScxWBseUp+594Vk8f3CvpADve+lVlKfNmNdYIvVOliE9B8n8Y7Ems5iaSEhas/vspHgALrl4F1xWLwKTARw+3YbNG1bl6jAc8YtVQ0VlsSQjz/QMoGzXLnQO9mPlisVwFnqQZSiJKQ17Jo5sLIm0sxjBaAIH3jyE/e37UVqWRbhwEGknYIkCIwMxjA3OYvuFyzEVGVO+gBNxFNuKseeyPQiMpzF/wTphOxW5zKiqqckl/2qpjH8qIMDd9OwsvIVenD19hqgbBvoIOHhRXaUYQzU11Rga6RY/2tqGFszOzuCJvz+JZ555Cg/8+MdYt55BAxkJGCEAODw+hv998D5UVTXDbeaKNg2VlVd6JBRDsbsQoVBA5J2zoaAATz/87U/QeTIgwGEmRkmsDdYCesdZYSpwIB4MCKBAgC5INlmBXfzd6COZTocRi0fh8BSL7NhmSSCRZhqkFbN+P6qq8tLoCjKwpAowMjkjHnF2pyGXMSsZEwc0DhsHN8oTj0xBr9uDyakJuJgIbzImKMIOsWEoEMGNt3wTqVAMP73/W6ivLRR2wSv73sQ9P/offOOr38TWzS1w2b3S5mwWmwQe6GMFpydQWVUqA5lI1C+LO5FwCCanB+akWmmlnIRFsxPIQiCozsk5GXwsBFdZ6MfHn9m26ftG4JGFDEYtdebPvT3dWLJsseAbBCSHxodkO6YCEzTkQIs2CVwhJrsvEIrA46pFNjuLWDwli59lxWVwFM4N2qbHEvCUzoUb6a4nPymY4CZZlEz+ragsl3PlOVMKvmj+fNjtZLfHpB6Y1ny2s0tYpFlTVBic3QkLHv7Ta1jXUoFLz1uDCEOIyLANMZXTjFDQjzjlrpkwQhE1uYG9Eg53PY6cO4HGpqXC/KvyuOHK+NDT9pYkATO8iOX0UADllSVIF6j+9Pf/OoTLLt2MmqYG8f57+M/P49Cf78OV11yHjRs3oriwAL6AD5sWNyAwG8DSJa0429MNmFzC9Owd6MW6jWthLbHht4+ew5XbFmNBkwt28VpTp1foLEMoGoDV5UIy6IebPsm8t7EU3F5XblWfPmr0CSwtr0IiEEL30KAEfhx5+QCyNQ4sqGxEVWUjgiEfWppqhDFIME8OlI4LCCbhGRZgcmwa3tJiYX8wpCOW8sGctQvLj4y82uoSsbdIZBNIJskCUj5KlPQeePMItm/eLN8lg6TAXYzJ0V401DTlAEyTOQ1YHOJVyONNjI6I9xilxwRUZsNBeWfxeGQi87Oxcb4spNF6IBxPSyAIgUYWXhPlwKPBacxfuA4+C72qyVklM4Kr+/TVSsJlL4SV72lKWfMmFBoA1PJZSnrJPlUJqwmRjLJQhqp/ll/kseaEkZbNKk8l+q4Z/npiZi9gEqWJChgRc31DcsSOT5LBDdBLPxeahSH/zptwaXCL72AWSQ3Nm7Rq7zoCgAzXEKBMgH+jQRnbcv98L5stShZIloe6xjwZMoO7Muz2577Lc1eySC0lJku3QCZLNodTwgW0JFmBPUqiKUzHPGmbvk5+vk2Wm1KAoJYCEyTU4GEueCNLj+aoHFdARioqDCBMS4P1xFNLi7mAotl5PGbOJ5ATd868DcRAmJgiE1YeZHL/JHHeSIClH5WRaszf5eTC0h4MybCRVqzBJR0KwvZBlg9/r+W/2vdVBUrZxAdWAwzs3zUAl89Yy687PjcSjBHnmF/dJ0oYRRKenGOd6Ym6MGwMAFN+Fr8uFWpDAEvLKdmGee0EmrJZSiXJYAVGxqbEA/D8Cy4CWfZSl6k07PThzWNFaiYggcccACLJsGpSnws2ESmkOg8CHApoMdoW/YEp+zYCE1R7T0h70oCAYiCmFCNTYzcGk1SDegTvNHjLBGodUqHBDwHCOSdlqFTB29mnOkRHjp0Hxurz57taFkzoI5ZIwmEugM1pU0nEBjCSH5qj+g0FRPB7BNY4z80BIXnJstK+0pQUK986ubdk91GGSr+yrMF0lbb/9lAYdb5GIrIBUJrFFoTBNMZ7mexLSpojUZgKLEYYhzpOUuZ1VB9YxbsxbngY+2am0H6wDYf3PoWqefNw5rV9KK1vwOZrrkFDfR0Gh4axeRvZoS65xng0Im3mrf2vwVPqxVCvsqa5/NrLhS2YX4QBafR3vD5JmNb9lvjVKRYn07wlhMMIONKLF3pfOZsDyvmNPkeDrxpwk9Rkzc41gFrWhdwe9tdG6IzUBRmSkvKbEpBOEssNyxn+Lh1NSLBIPoOT3QnbA0NIpHvhwoAhU+c+JZhGLIOKcow9npOyLlBAmuqnCJqpEKP8lO38Z0gDhhwPiw+pYWFAQJ+ef3Y7mXMGg1b8DdX95yJNmh2sATCSGchxJFm2+dYAufMQdjzblDo3qSMTbWjUYhL7SQKTfN5CkYDUB20x5FiGd2DufhsLA5K6y4VGtmGjX1TehhYZl/KapCr0YpyxcMHr53HF+9JoI3rxS6yBkmlZNDt37DT8UR/Wb9os7wu2ZfUIqnc1QUQu4LD/yjGTea8TBJEZ9NjRnX3ksb/Kl97znveKbIYpcvFsFvte2Yvb775bwhsYCHH3Xd9EWWkJDhzYj1vv+IowvL71nXuxc/Nm+X4o4Mcvf/IT/PMPv0OmpgYP/M99WL96LYL+CL58x1ew78B+AQ2/+tWvCgAoxWWWFYBX9+/D3T/4JnpP9OGTH/oAbv7SV1FZWoG40TEU5no/DvQVG8KZjmHq3GmEezvhNzqvTH8/wjMDaBvsEe8+lvraMqxstcAUX4S9fZ0S6PHhy89DbdaMREszIhEr3jx5DC88pdhsBYZPy0a7GZdsWSQMwOOhNFqXzsfG1asx2Kce8t6RUVgS00jbyuBwWcRb0GXlakUhCpy8GS6Eg36kEmFMj6vvyCU7vZjXsgCbis0qNOTpp1Dlcgr4V6YbcmMz7Lf9Nx59bq9858Kr3gNToRXW2Qk8/5cn8Yc//j4XtJHPMly7YpXIoZhMvHvPbixaukyCNp587glct/tK8VX0+wLiSbhmTQsu2LZF+Sq63QgSobY6xe9JHoACDhC51KAaFc2SCQTqT4JdTOj1S8rfSSxcsCg3CaK0i2xBTqj/+uSzaDv5FmLTszkfwPVr1qBncBCBZBolRV5cvecS2As9+NlPf4jpWR+2bdkocuDKulLs2vYu7LnsYpRXlb1N+ivnZAweNfgnJ5pNIpuYE8rEAxM48urruOWLtworb/mua/D0889hQ10CZcigtr5EGIC/ePhBfPpLd+DD//EJAf/sXIlhPLgBSJHxxbAGAoJM7dUJvaOjI/j9nx/C1276L9Q0tsrANJJMYnJwBL39XTj8VpsAdwQKZwOzwu77v4JGCAC+s/xf3oFkBtpWqesje25+bREGZ2ii68Ole1Zh6zLlT3ng1Et489ioSGlt5SVoaihDS0sNBif68K9/HkJLUyOOHjonybKLPDYJ5Shf0SgSz7iPcrg+LCxehX1vvIDsmQgWri7FLAes89xI+E0I+Kfxrl3LhU1lLa3CZO8UrK4MFqyoh720CA6TFe5kMdq6OjHjG1eMwdEedJwZQnNJLeY1lQjoONU7hexsBqYSM/omY2iucKB8Xrmcz/SgmuRXuubDbClCIjCD5iXLUFNVi+Ur5qN14SIUO+2IRLIosJok+ELfL7KaWChL1WwhhmEMj/Wi7/BJBGeHsemqq2WbE4ePIuDzYc/uPSiW1FB6/pApYcJU0I/w7CyaGptlHNI/0o9wwIeli1cJU0pAwQKOr0zCTukfHEZTQ53y/ItnMBsMIhWOiEk82ZDWQheSNrsElkzN+lBa4kCho0S+G/CHc156DOfoHj2B3z7yUxxtO41UWN1zeiiWp5qxp7YBy1ctg3vdGrgqGuGmui0cw943D2PTmtUoK/FK0IlmeHD1i95ipSVFKHI4RZrbfu4cOs91o23oOTgbbUhHQoh0BIXx6bqgUQA6lumAX7z/qhq94kFJEDB7dDAHADJ4htcaJnhB9hoHN3YzZiYjiI4PoaS6Av2PP4665atQtHITzIUFMKXiyFrt4rbI4pvxizeFk+w0AOPTM3j19Zdxsr9TQMCJUB/GBpTfXGgkiaLaAlirwqiYdqOr7Syq17WieeN8mKZdcHo9iPoCuGTTe+H2Kr9GSgdp3r9xy4bcY0bwj4WTRQKCk+PT4CKd2ezC5Mwwmprn41TbaUncJBhIufA3vn4Hli5pwV3fuR/FRUpWeuToSdz6tdvhtpjwk5/eh3n1VbLfU4ffxIG3DokXHiyFKIUTW3YtR1NzDcJxG87ODOGrt3wBV120B6uWt2BiIoa0icm6AenvgvEQLKEYVq9ZA0+hE/29Q7AWFUiqbqExaRsanUYwEoB/woeByRksX9gMT7EXZzv6YXbQAzEMb2UtXNkQRiYDEu7Q3FABl4MTEyWJfOvECTnfNcsXy4oj5ZFnOoZw3ta1wiQyWwyjc5d6N4TCJuw7cQZf+eodWLtgHa65apukxQaDEbz4xsvIRMvxq19/G2VFEHahbyYuSbSmArOcO5Nfz3YclbGD2exAmCzMqSmUljN0IStA3LiEN9jhcRcLQ3ByWr3P62qrBZgj0y4SC6Kmpl4sHgimjY4MY8miJQjHIohHk/B4PDm2ILchC5OyPLKDhTVDY3ZhOaTkOPQeDAYpb/ahpqZWgEsyfguyCiwNRXwwF0TlvUMfP1eRV3zUEgm/eACSUaZSf9XCSzZLpl+RkeY7K7Jn+jJyRZ0gACfjDPtgcdo4OHZIkjOlw2dH4ig0mTHsi6G7rx/n+gexqKkB79pcCY/NjUjaiunJ4bcBj4lIUBiYxUVOjFMW66pG12gAE8EpNNU3Y0VDA3zTUwJkH3nxBQnpmBqflvTe4dko4rEUHF4rXFVqcbPAW4pIBgIAkgE42XUGFfOXYPKtfdi4ug615ZUiNU7G7SipLMPI6IAAgBOjgxid9qN1YSvKqxrx3L5jWLh8OWpMPiyeVwPf7Kyw+xav3IRwICiMup6uU2hubkE2nUTnuTPYum2LjAUyqTjq6ppzzywnlqfOdIp3ncPqwqmzR7Bu1VpZbB2ZGENtdZ2w++T56ziFIpcbzbU1AqJwchNP0JPLhDFfQAXVkC2f5UJnGQrMPpkwxJJRzMz6BXBkIfOPTL9oMg0nU0HEG9Yq/oNcuiFoycks733byXMoKS9EeDaA+poaCRlh0SBOLBqX2UXGFEc6yckeAUqz+AAyUIR+hpQhJ6MxSQRm3wOT4f9XVoukqVBAQDIByRASc2+LRVilPAZZHORJmIyJD98B0haZCqxpaIZBOn/P+RJBRE7INZDG502HTnAbAlxabsuJqQBP9MDT6aIiUVVyNs3GIdFBhRIoXztOgjTIlZPL5nwMFTinPf20TFgDgJrxRzCRE0YyBCVd920hFxZh6IlvYCqBGGVPxiIeGXeaVZcDHLVhliSEksVmEkaZlrFqMJD/Zh/PiVxWJ9wa/n7cvw44kTo2knL1hI6TLh5b6s44J3pBEZgkM1EDsBpQEXA1q+4rLUXYP9kYJJAXwKSBF16HgKtZs4R/aMYgj/VvzEjjeRCmpRjq63ROgxFoPF1kHnEyW0AmNX2oDEZQLBGXlGcBDY1kZVnV0nVoKHO0fxwldWrCr4LR6M1Z3dgsLHJOUsniY1+siw6ayf+3tE0JaFG0NAEPaOSfpGm/Yjcpj0jK9AxfLQbAMCUTTDBVnoFzHnZMRVbMMR0UoiV3wlhLpjA+NYWe7k7xAOSCGJMzeZ0qjESNJ7X09m3BEpIqq8AJgjfyXQPAzg8M0AwdzYbUk3IrQQwD0NQJvm9LWaV81HjfayCS160ZfO9kEEm4gCS/UnbLfk95Aep+SJisBlGFLDkW2uXwfOjxR3CDDD27xYpAJCIea0zBzSRSOWYev8P9CLPWCKfQzD+yCiX9VhKsFWtNnhUm/bKfoJ2JsbjH74rMUe6bSeqO4J5aWOB7V/mHyvNlBDXo8AgFxBLAUtJf7e1NBqAEoJmVfynPiwoCjbcRrGY7JiuP7ZHMaNqynGzvx8kjr+Pgk09i8arlmB0dwviED5d88Dqs37YDE+NhLF/VlDt3giv0jXxl38tvAwAvuOwSNDfWS1vR9zjXtmEWQImFQCCvl3NtaS+s36yqT8V8VO1OADZjsYUepHIfDekt+wqSlbkdCRDyuGgZugGISz9k2GjMPWPq3HhP8sEhAoea+RoJqbEJ36ea8SkgrRE+I326sSCkPzV4yRRqna6rz1WumX04c6lMc4xrfU76M7/ONFswR28T9rHB+KSqSephbu4sTDeR9M5ZEEhfkrcoJqD5O/wU8739yMqWNOBMRkIDFcvQLMx5ypGljokNcDvNQDaYp5r9J+AsgX+DKchxpsPpzJ0HnwkG2xBc56c+R7ZhDQDyfa2T3GXRIpWCw+kSEJOsfi0B3rhtRw7840Ilv8/3vzC8jX6SgF9+SWRNMM2OTmQprZgN+TExOYr6+iY01tRhempGGA4PPfywpLx++dYvCUDIidTDj/wJP3jgRyLxvfPrd2LHdpXEeep0myQIM81327suxJ133YUyTwmGh0fxhdtuxInTvbj23Zfjrm9+C2RyMSWGhVLjn957n4BaTAdm0MjO83fB41GTDRZ7llRtJdWRRiQyBiM5ywg+sESCCKYCiEzOYHykCxgP4kw4iCf37kfg+CFJiGuEGS+nM6hfvgjnb74ALcvWw2k2w11SjEPHTiIbCYqslUm2H3JkccW6VfjV4ePYmwDSLoek3VIuTU+7UHBaQL9QMCQ/F7nLRBrMws6NXn6pWSWl0cVTuxgtJYWYTE6goqBSPocPnMQltgJsK9QRAUCysRm1n/wofravHTOTM1i343zxK5wZGcbI+Bg6T7ZD+/Q5ykqwessOvPjPJ1BWPw//sedivLbvZQEgd7/7CgQQwal9h7B1YTO6Ok9h84bVaFyyGfbSSlmRM9PPLJuBgy9xCyPmU7LKxkkIAT/xLrCQBv92QDD/uuQFHGcCqUqy0YWMwYHOTjz0v78T5sQjjz4u7ena62/AKy/slQF+S1MDWhoacOzUaTEV12Xr9p1YMK8Zh48fw+dv/Sx2X7xbgItcL84NTdr0lQl+Kg2YzEDt+BryRxA61YZzJ9vx5yefw0uHD6Ni0WKR6rZUOYRtRpnuvAt24rFHn8QlH7kRX/7cFyRMQrIdjIfdlE4iS6q8eCST2q5W5GKpmKTO7nvieSxfu1QAwPwADp4i2WPTsxGMjozg2NG30NZO1mAPxo4fBhl+LBUOW85bkL6CutQaL4b/K1mYUuGFDZVYc9EC9PbPomtIMe5KayuxvHElDljjYR4AACAASURBVLW9hcaWAlTOU2mx3WcHsGn1ehRWpPHXPz0njLICj0NYe5SVLt25EtOBJKqaS+EKOPHUK8+j0l0lklxvwIqtVy9EUVkp3jjXgdHeAJbtmkuxranywlVSIiERLC6LCZW2BngSKzE0O4qp8HH5va+zUwJBTNOqAyfwR6bfZCot8uLJGR/G3JCEY6utGB0HB1Fb3Ir2N47i0kt24cMf/CRKKotxrP04nnr8cQmN2bR1G4aHR1DuKUJtVTnsRU5hIIwPjYE4cEVNJWg1PD45jX899U94nEVoe/ZJWDx23HL77bA7S8Tzj90R/RY5SI1GY+L3owuZczTWJfvP51NeWV6vWxiAvkAMXo8DLocHKVMWgckpeIrsInuNFJgE5Ht+31MY7fEjaQphciiI8zZvxoWXXoTJqRGUlVQKI8tisghgR8UNmUBkBO599RHc++DPJSAlHc2goX4hLGNOXPf+a7AiA4QYnlK/DM3rtwgASIB6ZHxKEiXFYy2p0qX05Kr9dJscjyAg06XPdA5gfKob+9oVAFjktGL04CCQnoV73VL5N8tM3I+sobYiC3C0IyCS7q9dexNca+fBFS0WgDTF0V4mJunLpOMjkUBhNoPR/qOYeuMklr33WmTdNWrgYYrBknXIeyCbTaK/bxjFHvof0vPSgjjllYkEhnr7MDY+iHA0g4q6KlSVeeWl/NOfPYiX33oC68oU47X4wrrc/aJP4HznfNRU7sLYgOpT/ucHP4LP58fu3Zfj+g9cj5aWOkQCUZjtGWTiZmEt6vRfyoLPdnVi2dKFwhKMx9KSAPzsS0/j9795GN/6znex8/ydcNjINAriN7/7De6/7wHs2rAB33/gPjhdpcIq/OkD92LZwnk4/7zVuPv+PyMcj+LH374J85vLEUxY8fDTb+ClFx7FbXd+Ho1mF0Y6wnj45Zfw5DPPY+26Dbjs4otx/Njj8BTUw1RZidZSB155pR3vu+56rFvWLKDaX576Iw4fO40PX/dJdJ08g/2nXsOtN38VWVMROjq68fOf/woNzVZsWLMUdVXL8c+9B/Cp63fjggvXIwsXDr15GA/+8ieYnojh/p/fj9aGOjzJd+CB5/HFL98NRxFTxRl2MIjFi5eKXx6DOe758V+x/41ncfONXxAAKRSaQnd3N+7/9YP4xPXX41Of/CiCs6PYv/cUzg32oKLWg64+P9atXYrzNs5HWWkhnFaX8gYMJzAwOIDGhkaRv8gENUlAxSHsLQ6ytKxd+7zSM49F5LictFpNmPX5UVlZJYDNua4uNDY1ocLrFWBvdHQIY8OjWLRYsd71/uxOskwMgEUYV0HMzvrQPK/pbXLjydERkVg7C51IJjyIRkcwONSPBfMXw2QqAdl+42NjqGKQEFN+A/QHGhNJL0uCi2JZwMUggWRCjsG/6TENtyHz0hcOSyptW3cKj7+lFA47mqpQX12ARVVqzBTwJ1BYUot0MgB7kQN9vdNwOEoR9iuQtKrKi5P9I8L+e+L5F3DhFVegvrEJtplJnDqqgrwIMs9f1IKZsdnccxOOpFFUVoLTw4NYtHIjkp5SAf9mhrpRWt+K4iIzMqEkzEPnUFtVjJMdfdixYQkGR8fFIobS58KiQpw8cwbdfWPYvnUt7BYv/n5yAFtb6tBQZUWV24VoICLS2hjMqCQ4Lt6zEQHTGFATjUbhsLMPICMmhbJiD7p7B5EusKC6shqvHnwTDkchyotcqKwsR0UJ5c5BRbU1WUSOW+p1yyIdX6eTMyrFt7JcSZq1NJghIh29/Zgc6sPSVa2IhhJwFtnED5CTYJgSGOwfQW1tA1LmArgddozPTCOTpB9UKQYGuoS9J6nW0bgMRzTTkMeZ3N8nxyta4UVVbZXIirv71Hva5fbm/P/IbqQf4vjsNOrLyzAxNSrbMJiF8mtODINRE46fG8b5F18JXzoqIGAoyYAC+tRS1jo3fiQJkcMwMe4nI17YTGoiLWw+St40804mnMkcU449fjwvEETAOu2NJJ5PhkRY+9YJyKbaJSeuenJL5tY7Qyje9l19LoaZv4AF9LEy5GU6QIP7zTHgjPMS+a4RSJBrvGSUuook8IZF9iMsIbJhbPLMERAR5hEDXAz5sfa+I/gnLBj+J8ARAT/KhuO5Ma0GRbV8WB+b1yVjYENKmH9OOfZhMiFAK4u8ayjPszMYwQg70fUs1BMzghNMvI/ATXsTJrGKdE4lMuuiJWScoPIeCNBq3FeyxQm+0qZAU27ET9OmZOcauNSTRG4jwTAijVUMUY7lI7G4TDj5PZHCEowQaaBiunE/Ij3PSzbl7zjuUHWaFJBB3UezyEhFHs0JtiEvZl0LeMjNNDvIkNPxn/k+eTrAgP13/jF1nWi/Nf5be67xvJVsMZNrXzpJWdI/DS+2vr4enDx1FpfvuSw3oeZ+3vnuyU+qz/l1GT5vsr2WS1rMwl7U90x5BSoWlAIo1L0Upjtlshk1+Vd1ZQSAGMC4pAQTYGYbFU+0fycM5KcK85klg9CSSUkghGp3LiU3NsARHQKS16ByQTrC7iL7kkzZBIEH+l8m5e86oEXXm1yDgwC/9h3TyccMIOG8kkARh4OJHACojykSZM3aIiAnwRKcy82FZnBbSm5TROrE7kbJfMl6ysk0ufBheP0RHzAz+IcEcLHrfDsYRNCTwKwOeEkYgBwZV0z7felfz2Hrlu3Y/+LTcrxtF+5BVWutOratAO5CD9KJmPRLZ8+exfGX98EXCsA3NQNveakEgsxfu1Z5IdJygHJcYy6ZA3CNe8J2IEAqxwhGn0ZAyFFAwFJdLyW8BPo4Pshn++U/V9LeJYE3k0supiyU8/ncooEh5ScYpgFt/k3lRnEMpfpG7bOpAEIGhcypHXg/dSCNtFXxFldegASV35kwLedlWLowEEM/LzxXeda1WkusElTATS5gyAA9NVOOYwFaWRCQZFtS52JBPEXwmotUeecpdW+B3WFHPBJBgZG0zvPRLEAN5vG+Z2gxkcdGz/WxfE/xPoifJxeClPQ3v8TjXFSmzQ79ZhneodQG7CNZFFBtfEcSjAnA8/1EoJ5AogEAGl6qJBvpBTuVTqwYtzxPys85/2E5c/SkMAAJAOaKAOwKJ9NxS9mE2l7zouwEg01WmMaHR7OToQCef/4pvPz8K/jsp27E0mUrcPrUCXzxi7ehs29A/Nu+f9+9aCyvwbTfh6984XN4Zt8rMuC750f3oqa8EUffOICnXngJL7/yvBzoi5+/CR+47sPyM0M6PvVfN4ofHIHEq/ZcgXAyKjK1svJSdPX15pKGyTT80X3fR2VjPRx61SturFzQLFsbwbLDMTwCxL/HCsRNGcSMF40zFUY4HkHK5MbA8CjaDx7Cs888jYG+k7A1lOL6az+Gtp4xBAYG4WlswDVXXYue4/tx/Eg7Tp1oQ9vx07jGZcMnN6zEk0fa8VDMBEulC8GJOc8Rd6Ud29a/K+fD53GogSzlwXxhExSMRdIogx++RAoSBlLnRYG3EsV2G8qqalFjMWHw+CE0TPqxs7okxwDkfko+9yXcs++wMAibWheiqrIGVXVKZvTkY3/Dqg1bQcryvv37RY68Yukq8bIqqy3FosVL8OpzL+HwW0ewZZ1K6d2xdReWLVwAd3kNzIVOAf1YCPzZM1xFtDAIMSf3tVhJQ+YqXyK3QsHt+TtFpTUivbVcIg/443b6QSdD8I9//iP6evoEUGb5+I0fRySWwtJFS3H48KvoONuNyfERYcgxHEQXhoQ01TVi+bIlWL9tO3ZffJ60G4JxOhWYgBzHXYZdlHidCRCYSmL4XA+6Xn0OtcsbcbIzhC9/9xtyDMp/1y5V3mkLVnqx6dLP4Ts/+yXW7nwXvvCZz6KgyAmXjalYigEoAD1fTCkDZOQao7E6mYkn8OSze7Fy0YIcCBJNKi8EykQpA2RVcWBFE/F0JojpYAjDnQM4caQNb7W/hbNnO5CIBnMMwfzUYZ4jgUB6COpkYTID6RvYATMKKueU/+etuwjx0omctJffJcNPe/QVuW1wlzsEwGuu8KB1TSWm+2dQOm8eXI0mnG0bxabNCyV5t3csiDNvnsbEUZ/yJLxokfjBzYQjIpFi+Ic/PomWuiWwFnGlQ3Uy4XBW2GIV6YUoyRZgcuCYAHsa7MvdXI8b2WKrBFrokgiEJT2YISd9vVPCQJztC0r9fO/738eqVavgMJtwtncAX77tFixetgr//Y2vS6AIGZsEarW8jLIdBp/QvJUsPpoMP/vcsxjq6cXJY29iSUsDPnHL1+ByuDA5O42F8xcL44/lTFcPGmrK4Sj0iFcPgTQCvWQecH92psuSGTfrw8BIL+Y1LxaZbS51mCCeKQ4q5iNM5owlEY2H8PxzL4tH6q2f/y/s2XM5svE0THaLtBUnV8tTMWTNdnk5DE2fxu8f+7mAtbyH4ZkEVq1rEPbV96+9FYHT7SjfvBxFjcthd3kl4MZiDJB0fQ5OTKKyrEyxmMyqPUsgToZgvRmJaBqnOjvw1xd/hrJGF4IRH049144+fxTljaVYunYB6mtKEMumkIoBZ9rOYMnqJUjNBHH61ePYueoavOvSy1Ho8aKuvFGFr6Qh9e0q4kqcA9YkMPDkPzEZmcWC934EJe4iZC1ZUM45PDqA+U1NKOAzTXNCeUlRFhLHYH8fKmpqYTdbxaeU2wsgONyDeGAMv/r1w3j14AvYtXkxKte1oLDKgogkbwYQDyVgL7LhipVXwD/txG9/8QcJL9CFMsb/uvEz4mebSWTQ0tggADEnZjotmMEhTFcmK9BsM8t2d337drhtLnzljm+hurwC8UxKAMrbbvkCjp87gbvu+Bbec+2VAv599/574TEDX/vv78AS7cAtX/sFLjt/B6563/vgLbOjd2gct9/5bWxevwk333gDshE/znYP4uM3fQ1JTOOe734LDVV1uOvbP8HsxFnc8umPobikGd/47tdxzZ4rsH37+Xjw4b8KWPjBKy7Gdf95g9RJf88o7r/3NhR5S/DCa2244/Y7sXp1De667W5JZ/3xL/6Euz79MWy9uAWDIya0tx+Savn9I4/iwzd8VECbZ/71HLasWY5VKxdK38rBfzSRhsdD4NiO1w88h3sfeAI71i/B+z9wJbzFLmGePf7k0/jfR/bigXu+gJraWjz6+EN46eV+fOmzH8C2LWvw4D9exROPPSUg6MZ1G3LAGdONdVovz4WvfqYcU4b7ztAN/jsej4i8hD+TMZdK2JBIzeZSlmlHQgkzgXwmJrMoD8aUJBtzaHT2nLI4WL5kEaLxpIRw8Bx4bEqeNduHA07Kn/2BKRS6K2SQx+dpYmIa9HMsLXXnkr5Hh2dRXlYMp5Ppsha43C7pEygVm57ywWROCAjF9wENugk+clDb3duPypJSFBVXIJlRQGF7d4AzAixvdsHidMBrK4TNnhV2Ief0BY4S9PQeR3VFiYDJSYsLxWRGJWICwJH1OeJLw1Zeg+ryUmB2FIdeexmbV67IPQfhSBihRBYt9FlmP2d3iN/dZDCAWIliQh85+Cb+9pcf4FPv/S80bd0uYSG9zz8p+5kMTGLponnCQGD4SEPrEmEBhpImnOscx/YVar/Ptg9i+9b1sATH0FxTgtnQDEqKq5BMRlDiKRZAzj8zLoBfaUk5eob6JXCH3n8M/tCqhMnJcUTSJpS5i/D6G2+gsbYaBU6HSGntDBAZHUFFVYOks1OdIMyFdBpRBt4QJLFa0T0wiKb6RlnM0QnB0j7CKczG4ijhQo+dXlX0ykljcnoW5SWFkkTMRF/Ki+PsZ9NqsZf3j+zlbDADR4VVEobJHiwpKsSxR59Dw7xlAgByUsrgEkrqS8oqcbytHctXLkU4HITbTSl8SADIwjx5MFOEWexOJyxJB8ZjacwGo6ifNw/xoiLMpE0IEuU0Jn+cqIgcSiSHVklMphrBJsmXVrl+DeaJD14mLSmFBBDZrtlONTigG4n4+NFrjxMXI9WW7BkFItFOQvndkTmpk4P53blwDHrFGTIoY6cafMoPm+CftIxVA0s815z0SXtFGXMAToYi8Zg6D87yKdEygK38wAW5Xk7gWC/GNehr47Ot0mQVICj74fUYk3KmWcaTKbgc9lyqL78r2+UVScml/YZBUJirO0eubpQ361wRH0BjzKxD7cRLTbPqQiEEYwk4ykvgyIvl1HWiZb4yQUxlRDrIBSlZAGd7jlPezWCyWC6xWMJWjPRinYbMbeW4rJ93mEhx35QEs2jvSA0CkuwgrECuhQu7898BKS5+C0BgTMw12KGn6bKwY4AROiGXUAivm2AOJ/4cQ6sJNMGvtIwFklw4F48zpvfGVD3yWNxXno+dvhzNBmIgB4uWHss/jNMmwNI3MCQS4EvedYm0J53+y7mG9knTnyJ3z/Mo1N5/GtSUZzJvTqSvleADgTNJJmWVWxWTjuCfJIhKffFZpWnaXGK0ZlFpnzW5JzKee3u967AUMgmlGD6HGnykDzBBPR0QIgxAk/LKY9H+bVoWLnJc8e5TIJX2qNPsSTkP4/6yXjXDUoNaEliS1640SCjHkvs/90eRaIssUvVFZOqxXiTHRxiWit1LNp9cmjFeFw/PrAkZ2pRkUrLYY7cXKpDPYFjxMMJkZNoqAyUNX8g054py/hboBOB9L7wkab4vPfR7zFuxUgC9stb56O6ewIIltSgvKUMmRg/YOLpOnMRwXz+y5WUSHBKIBNHQujDnA2h2EMyzS7sUPiN9mY02wDqiXNZmM6SkEgDDs1Z1opl4+V52ZFDyfUtCggaVOB9XfpcK/GNhyCfvMaW5+SCgvheyUGX8g0mzTJyVe5nXf+S34XygW1iJhuRX3+d8UFnaLX0AoZKgjZslH3x3CCBJhq4B9EofxPtt9KsaiCMoR5adTkHWbZRtOBWPK+BSmHxK6isAcIZWTQr8kwRgo33pd6P2D9ZdqmL6qYRrbsNjC+mJ7EkhZKiAFQ3miU0FSJCaa7cEbrkNmdgEJEmW4jWSranZfWyHZH+LvNkA/OQeQ/nJa6afqixVlGRaMQ+ljuRZV/0g3xOnDx8XAJApwLnz47s6TaDaCAKJK9VUnigSBAApnzbt338g+8Tjf8czTz+DpYtbcfNtX0F5eQn++pc/494HfiIBDrd+/mZ86CMfhNNG35IxfPPLX8HzBw4JMHjH7V9G3+AoDh04hIP7X5NQDEqD77/nXixfvUy8AU+dPCtgIv9GYLC5pRUD/aNYu3KVrPgfPPKmpAkP9/Xiho/9Jz7z6Y/AYy+Fm/ohFgMAzKBAUFw2BpNBZ7SYCxCLR5RRIlfu6LFIfbMRC83vhDIpRMNRBMZH8Pd/PIq9r+zDdRdsw8JtGzExmkR7RwcGB4bQ1/YKTg1Mod5ildTeRcjgs1Ue7A8n8KvpCIaMlUWeEpNtmXxb7nRi5bplOHTgiIB+Tc0NkhZ77Xveox7A4jIUsYMJh3Dq9GlUNjShpbEWNq5CFlfAf+40Rn7yNRw/dBZLC51Y7DLMjxubcWzNGvRHzfjQR/4T1TVq9YHlrSPHcOeXvySBLO+74Qb093bhyJln4e8YQLqkDD19PTj/ss04tb8bbftPYPHCFtx661ewYuUaFHqVL4Fm/fFnYf7lvajS8Yj4L7BYDZp2fqOkJFh7MvHloBmCWiqcvy0ZgAQ5nvrbY3jzyFFJDaak/D03fAS1dTW4es9lktD6/EvP4q9/+ycqy4pw/NgR8dTThUzAtVs24ejBQ/j0pz+F7edtR7HHk0v8JUCnAUAddKABwM7XDyA9NQZnSwVio348/Xe1olNeQYT+HNqPjEkK8IpLr8NNt9+Fd5+3A5+85Us5ADCTjedWVKU+jJcgwUW2LTK+wv4gXt/3Ourqa7FixUrEdTvJxGTwQmaXDowgY0z2Y7YjEDICVZgU6JvF8NAIXn9tn4BTncdPCjuQzEDtH3iB2/ZvQSIvBRM5IJD7XbqoBpvWVCI93wtfNoFjL42KRyALgcJNF61C/ZoaFBljhvG+IQSTJsxfUIeeyRFh/xD8o68fwzpK7TVInulQdTavHCOFadRXK+CU5dTxU1h73mphwyXMYURmMhg6Nops9yjet34XLFPjGBtTbIYhVzN86EOZZxGKN5ZICII/5UfCFoARuohIOisS5KP72oQFWGyvwOu/OSZhKF+65TaUlbhkQvPSa/vwnTvvkN8TAPRSvpcXWmU3OkzWezAQx6nuLlRVlMtE/5k//g77Dh3EdZddglW7r0BdWQUsZhuchk+eLMpy9YapjBxgpLPwRQKYGBnBwsUtbwu4IJCWX8gGJEDpIAMwa8fwQB9ocdxYU4+J0VF865t3y+Z3fP1OVNbUYDo4C6fLhfLiYvGIYztqWN4qE9wDbz4m7D96Ju6+4ny8fvAglixaAEe6Ch/ZdRlCZ7qw7ob3w1RgRzaljimDZRq/GrLkvpExVJeVqHM2roufBCfJ0kulojh+4gT+vv+3AgC+9sZRjLw8inmb52EiOA5HUSG2XrAWMzOjiPnVwIJMT0tfCMeOdKC0pQbf/PQdqK9eKAEmLLyX9P9qXlgjAOBkdzcCB19H9c5LYKuvQ5GdUkkzgjH1YqKnnS6ZZFK8d5LmtAB+8qzYsggxddzng3NqBJOnzmK6bxhjo7247+grWH75GixdX4GwIQuIhxUI6LZ7UFFWjYOPduCVF1+XfbU2z0d3n/J4/eB734tPfOYmRKKzqK9tzXlykQUY8k3jzaPt2Lmd9X5IQjtYfvjTn+HmT38Y11x1DezWQszOTOGBH/0MTz/yELZfeiFu++LtKC0pxfe+8//oeg8wyapyC3RVzqlz7p7unpyZnMg5Ckg0YNYrhvtU7kUwYNZnRMVwMYEiCigCEgQkzMDAMMPknpnu6ZxjVVfOVe9b/z6nuph73+bj65qqU6dO2Hufvdde4et49oVX8Lk778TVl1wsUuYf/r93C4h3/q7tGMnn8dD/PI/XX3sMP/jqN9G2qAIHDp7Gnt1v4k9PPY/Pf+JWfPC9N+Dlk6/hnjsexGUXnYsPXLcTf3jysPgPfvWO98BcUYMvf/HHKISDuPXW61HdXI/o/AzWrNmMDWtaEU8B3/zhL3H8+Bvyu1u2nIP//s4PMT/Xhx98/buo8ztw6EQf6phAajDiy1+/EztW7kLnquWS/vquS7cLO296KoiKCsWujGt92wN/egB///PjuOMbX8WWdSvA8Pj+4Ti+fM834a2M48v/eRee/vcruOf7v8Gapavxu/vuhslixz33PozXXnoJv/n5t7FykUOSiXPFBeYeZbzszHt7+7GovUNkl1zgi0Qoh8zBYKlAIZNET38vOhZ1wGG1YXp2FPNxL2r9UfgrFcMrOB1CRU21sO440BMpncUqRsl64W+R6eJxeyS5l4EhDHWwOywyseUkI5NPIhwKwedphMniEx9AfZEgnozKdpRRkwHIhF8CdAVrNXLJYWEVEsAkuEkwM0nTcQN9iqzI5DOw2nJIJLLw0GdxYlzSFJ12D6zWtLB3Q6GYrCpTLjw6OYm6pmbMjQ+JvxtDh0amQqjwuwQsD8ULwrSbDU2jOuDEwMgwojErTBUBtCxbidlT++A2xeCxuuT0Z0eSaFrZjKmJWdTWVwlDLhItiv/iwVNDWLtja0n+mxsZllCQ63asQ2VlnQDe8eCgyHybGypgs1vQvGgp4tEYXB43piemJAmaYDM9AHv65tDX24+rbt6BRRVt8JizSMSTAtLRqyYWnYffV4FIYhZWg5UONKBMlqCzPDcGh1HVUC8r3/v2vSXvLV7SDovDAAcN9ItqzESj91gqDbdd/Z2YmcSy9k7MzUzC46uUVXfKcOKxiLJFMJoRJcPK4xHWYbGQEd/AUIR+lAVZDIgnMwJQupwEOugfZ0AkRgmvHel4SK3Gp9MqkRhZqUvheAgTU2HU11Tj9GA/musop04ik4rD43aJNJXWCqFYAhVeP8Ynx1BTUYHgfBTRuUnUNzVgPhpBPmtCMp+Ew+QQAHBoZKQUDrJ0/U443V5EbGZMZYkjGOT/PCM6+aznhIjYBsdnMCCTjolHIOd4xNEskgahtQXdY68M/CtPqT2TtVdKhS2Tg5aCROhxp03iBI+RCcxCOEe5DJf+WRJMUWZwTwBBGOtMwNWkrPr39ePgX0qCCXTlMjRKp4dpWrE/JARAhVuwECzgxFSScznGJVNST8VEUWR2BAFZdL8mviaYw3/TLoCTQ12uqDMd9Qmi/htc6pJ9ZLIicdPBE5vDKccoslQ9yZeTck1GyzqmS5Z5cyQBmaAsZeiSxWiCragYmTJxNFtAOa6EKfF5JzJXBa7q10yOqYwlSNCPnSC9DuW1FqYh+6C8mcwqDSzk/WAopQIJF5ie3GcpmETzeyQwyAAQJcukR5YIb1W9046VQS1ccLRp3lT6cQkwQ4layU9STdb1orPjeIp2Dyf7ijlUPk/Rgzm4sEMgTv+cfxmEozMv5Xg0IFksAHIMcmDKqGIaKU9CLgSmMTA2LgDghRdeXALodBNf8SPUmOkLYIgGDGqTdf34CWaWAky0NGBJQmYoSgn8sZc8ARUjkG2XdTFfAgQpeSZAL76GZ5RyyTyRENpiSLKpFvCip8yKr5wGmusyRzL5CJKJVNfpUIoMbfyks8oEeKAXKdupgQw+5cmn7q+SGEu/a2FAhybRZSgMWXlMpRXZ/YL0V9oVmXma8k8/HXoAEtCSpGAGhpTCIYrCyBUmH4NftIUOLvhJH2e2CeAjgJdmtMxtWbKphPjW0Uu7BE4SoNGYymmtvxCAO08WNaEqBXRH58J46o8PoaK9E8/c/zvU1vjRvmUXKOtNheLCBKzycRySxhQZ9a/ske8xBTg0FxYw8HB3F6686RZU1avxiNflgrmwAMroYkw2RbK1eIyy0Gmlz5yS/epyegGZNQaZSIM1wFwHh3QQkECY7s1H0M1u5/g+J4zFNJnZWlKwXB8GXGl+c3Jf2TBS9AAAIABJREFUCHrpbD4NdNLruLJlULJbMkFZD9i2JNmabUKXIhOs08DkUmSvdpPF11L35NQ8AAmuKQae6oN4DDpTVp4n75D1EtykzQbHORZRD3CuQLBPhWnQDkClppf6kHJ7CGEoKtBSAXAETIUTL4tGAtZpgLl+XAQC+Zr9Oeu/Klx8Zhq8tdQWlD2BxCuXfpv7Z6GPXznTUgBdPhdNhHgXttevtUh+eU7yuWpnrPs6OKj3A9KPAwsegNt3lNiL9KmV9GftmfR/sf+MtGEgg/rqCy4sHjxyUHZ24ZVXYtPGdUglinj08cdEyktJ7vXX3oTVZ61HU3OzAHbP/us5/OH3vxPfu/XrtyM8N45Erii+c5FUAmTC0X+uta0BZ2/dBZPFiT/88ffCRiNAtnnVerQvW4aDe1/DRGQeQye7JdiCbDmGkWzdsgUtiztx9SW7UNS9T4w8YFbUBcknj7moJVueaflPVF9VdJXANhON4tihQwgOHMN99/8a/kgcl773Auy86H2we2pwqrcXzz73vAR8vHfnWky++grGp+YFADyVyODP6SwMKzdicLALBYMLN11/PU52d+OFF1/BRReeizePvoE6Z62w/5jKS2n0+vWbUF1ToTori72UoMt/01R+aGQIjz30J6zNJ1AVGxYQcKTaJzLlyZoaNG+9EDfcfDN83gDmDGYEkwn09A7hwZ/8CP1dB9DSuQTrtyvqZyo0ieHuXgTTMzC6C+gMNKNnZAyN3mZcdf2VuPjiK0UmA5sTIDMyl4QxHUNIQ7F9RifMLiWlI2DnIG1HHkd2WExZ5DTg6//PF5Dbmpm8VFap+Z5esV/btwcPPPSwHOPhw8exasMm3HD91Whvb8f2DZvlt44cPYjv/+An4pXHEk3lcdNVVyOq02jzMbi81bjiyouwa9s5wtBjnPuZhZT7ImVWsRCCBw9J8ABDGBzOAEzVbklcRSyGE69+Fc+8PoVtV+1Ex/abcfunvoYPv/dW3HjjLbB77Qrs030yhGqu0WrLXsu1zxTwzycex6LWTqzfvFGCFuTaiZTinVHq2SzNna0i29FTWLktGYP6tZ+cmUHP0QN4bfcbIn+e6T5VAgMXt/px+XTk/2QE6sEh3A+3W3R+LWAK4JVnjyITN8O72oz6mnos27QMBmMEU1NBzA3OYsWWJQinokgOzouXn8WbhhcKfJ85NAzDSEjCOGo3rJH3ElAP9anBYAkAbPAHEIkVcGr/KQH/miwdWGyag6F2FVYuXwL38k7UNLRhIpHAm68+j9OhcVR6auCqSyBi1EC0TFgkyEf3HROga0l7B958+W0MHY/hq1/7BrZt3Yx0No+Db7+NP/zP/ZiPhnDnHXfKNacElyAXAbnQVBjugE+RhYs28VKKpuPIapOiyf278drbR7Fiyw74qr04a9lq6gil/s5MTKNoNQlrjgCg3MtcEbzzTJKt8FTIe9w3fy8WiYjnnW5aPjY0IcCe+OAZ7AjOqxAYe8GC3Xv/jR///BdyzNu2Kh+6sbkZBLx+1NZWgSu2NIhnIUP0oee/htde7RUPx2AhLZ6L9E6kH+LNy5ejfeMWRL0OYd+x1NbUYmpkEn6XE7VNdcJYZZ2VakvQjw84k63kazgXmkVLaztefv0f+Oehv6GhxY6RoVn0vjSA2VRKvAYjxRg62tvED5KsT8qQV1VVoaJowmmTUT7fvHkjrth4DRbVL4bFWA2LVUk+WNI9XTjy0r/RvnkJWs86H5mimtTLAFwMvTnAVHW/6/gxOLx2YQSyZNOK/RJL5zA6NIFTu/+NxvkEzC1WWFqbsPf4DJ7veQRrdym/Mqf2LBgansDMTBgr1negOGPEvx98FQMjUQH8TvQPlpiA/Pd/fu6/UFtdiUzeAKupiJM9fXIMdYEqTIZmJSCEvn/Huo7hob88LIy+L33n+1jU3Ip0Lo5XX30Tv7z3XqxZsww3v/8jWNregnAkhq99/W6cONmPe392HzwuO37w/W8hOhvCXd/5JrzWNJ576knc+4Pf44orL8AXv/hlYW7/+g9/EtCwsbYO//PLn8FjN+GPDz6MZ576K776ta8IUPPJz30XFU0+/PeXbscLT+8TOXJrRxvu/fqXYPP7kZkfxcE9x9C5ug7poguf++LncOGFm/Hx992EkbEkPnfXl3D52Zfhgx+8Did7B0Sye9klV4iH4L2/fEjAwh1bL8VnP3wNWhqrkM2nMDEZg9vjFxlRPBYXid23vnoXihWL8I3P3YHaehcMSOCf/3ob3/zeLwScvPTcjbj3F0/ivoceETDzvbfciNG5MD7z2U9h1aptuPuOu9BUQUacQ2RK07NBuYf1tZrnWjQCp9UnQRscGPcODaPK54LfX1lKAuZgiROeSDiIydkIWpqqBXDmpP949wmsXrkKDOYZHBjC6MQE1q5ZBZfdiUw+KxJhCRMB4CGTKjQvYKLNZsP8/JwAQiyR6DyO9/Sgs7UZHp8L2VQBXo9fwkr6R8ew6awN8vtMXZ4MTgMpM5pbWhAOTyIcBTramyUcjQO2YydOYsWSDpgteQSDBI1sgNUtASMsydQMYuEZuL1OOB12CdIgrZ0Ddd3PkD6IlLRabG7MzM3Dz1T2iJJCH+0aFCaf1VbA4UOH0NDRgYra5YgnQ+g52S0BE7G5EFYv78ShPW9gyZpOxKLT0l9xccLkqsZ0xiQhIK5GxZoMxwri/bdjWRvWdnaKR+fRngMY7+vDyhVLYTMVEYkzbKYBk8EIPE6vtNu+oRkMDBzHlnOvxG+fOoyrt7RgRWtOGKf0n2QqqcNhZe6OMC9rqisxG4xgdmoKTW0tIrGKxiOwkKVgtiISDWN2fAIVVRU4caoPkVQSW7esEsZcW2szopG4hIo1NzbJZD4aiwvQV1dXj1A0Ap/LJWyT0ydPYPnKVaVxI1NhU0wPTMakz8pkkwj4AgrsIzigTUImpybg8fCaODA+1IWWpWfDlB3EbDiDmZlxSSpOpwoC1PHfHZ2dSKRziMSCcNvcIvXVAz/4d2BiBktbF2FkYkgCfqT/MlmQSibh8/oQT8Ul1V76SrsdA8OjIgUmKGh3e/HiniNYvGoDFq/owFQyj7F4XDxoizQp12AEYkA6uEX1AVmApjJgiPtmcqSAWgR7xDpFlx8qKZnIhbXviDxXxjQ0cFKMN70QhCNhiQnCmbTyjTozmEPepEw0m5P2wO2sNofyKZNJpgIhOCkXgIygEc3Vi8qDSn1fIZhkLyiPJTL/NFRTFos0W6BMGnktEZPS2fLjLDETCVZp91cFeqhnlu7tlk2lhI3rdrpKPkq6F6GATGW+hqUJnBYGokvReDwlZuEZHokSjMLz4hhRY1CWsy9NokDJle6J+HiVybxLJ1UGztH0nkCfHpxC4LHk6Wc0KABQA23KnPhL156fif+fdm6cuJOFJUULzZDboC+k6HSiM5Iz+X2blfYNSrZGUEckrNqknHJO3aNP9kevQS1Qg9XRZDBjPjgtXt6eqkqR3eU0cHGBH8Wxt3Y+GrAm+9RYTOIf9w5QkeNWxaiRUgKJ0/IM4mS7b2BAAMBzzzsPNotSdJ3JApS0UA0c4zUsZ0YRRhLmrcZ6JCC8ADJStpsrgS8Eu3RGkw78qZCaBcN+3auRIISIVjXprw7u6XWgnH0lYISW/svPxYtNA0Z0AFB55ilQR8ODhQjJOqb7+cl3mSDORQTacpgV2KeP1/g5+0jxBsznEU4mJCSEgRsEHI0GxXbi/vRpkE3Yd2YBUXR2WzkLUGwDDJTyEpglG1kx+5gYrQMmnAOYjYTrKKG3yfEU8xlR5pS8AvMZxBiOZrTA5HDAkCOrnqno7FNlRVDASLm/ZYmzZABOjSoJcHNDE159/GFMDfVi65XX4YJ33ygLODxfFqYFp0ZG8NTj/5DAEIPTB5+xiMHBQfEOrOxYJExAegc21tfBxKAml0vGUWzbbPtsX1x0YnuSfk9n/2p9pcBjvBZlgLL4uxlp4ZGFU1s8L+eA6gsqZK4RRpLk3rJ2ID6NWh3mz7B/oLyfCwss+th9JhiShQ8CiDrjj4cniw2a+k+XsysfQvZPFtWfaQnqlJCzznNBj3WZ++GxMG94AQB8B9anQmTKWKEl+awA9ly00JqvFgKn+my2Se5VJYtLPyi+qOzjyYFUITxksRLD4KIqFyb0QvCPdVxSm3VmIpmBGgBIkgKtEOyaDydZfRLiITYFZumXCWaW2I0E+lAUEJc4gl7X9d/Tz4/gvO6Pyc9UMjtBTYMA/0VhtHIRRbHo+SxmWyOjNJVN4629e2WXDAHhfeH/ae1cOOejxzEK6Xew/+za84xsWcPdX7y7yEGuw+7Ako4lyMQVKyNJuWI6jApHAN5KPxxOD2p9HrQuWyK0+9HhIUxMT4lRKNHtbLoIi20B0fTZXbA57Kipb5IbEZ8PIxQOChjo9vpgMGQxODCGTC4mqW5WrwIc+L10PolAVQCNlQ2wcYXXbFBm3AbGf3MlCLIy6/e6VIR3mbehwaitlDDpkuzAQk4S0l55Yx++951vYmqiT34nPKUGzZvWVOGaq8/BtnXXIeGvxcsvPYeufz2JNQPDmEokcV21D3MmI16dDGFqaQAw18BYqaVDzSUxQxN17k/z9uDr7Pw0WtpWoXX5UtTWVgrjccWKDfAzSdFiw/ToAE4N9wsL8hc/+n8FeP3vy3dibiqCWa74u52oqF+CRE09JmdD6D5xAn99WMm0WDKTryMyNyyvCQLS94+l68ALIlGmxx7fr19uQOuSGnQ0rcaaVSqZVS/j06fVcefiyOZjsJjcCA+6kDO1orq2Bu/esgZeB+E/G2BS15QJg+XegHxPVhjUPEqKIceVWQ0o0zon+giSkfDT7/8Y87k4Hn/oYdTW1+I//uMzMNtteO8NN4vvWi5fxIEDb+Dnv/4VJsYVa+zd170b68/ahMeefLz0G5OjQ7j7rnuwfGk77JopPT0W9CLsPyHp5pGOJRdSfDm4cShANjhxDMf+8l8CAN76vstgaLxKGID/z6c+iauvuhwmWGCym5FP5WC0KD2/XvQE4kLeKJ6AmUIBT/z9EVTVteK8ndsQjacQIrDj98LjVYxLjkXY3+jHRhN6SahKZ8WUmUUGv0zNo7whn0YilhGp1Ou7X8bfnngWw8FZTA6eEon0DqcFi4pFlLMCj9FYv0waTPag32OFpdMNf1U1DN4UMpqnGz37Th0bEhlvpdeC08OjaPUH8ObR08L6altUhRpfACf/rhYHVty6AVa7ETajVwBA+uCR6dc/NIxNzWqVi0DhzMFpnLe5A9Wr1iFnrsGu698lnxWsLkkuNZhsIrmNhWYwPj2NkclppOMRpJNphEJzmI3GUVnpgbepGunZJH5z//3iEXnVZVehY8VyTE6M4dVXXpKU6BtvvRUrl6zE7NQ0vNUBYbrJvQ3F4HG5BYSLxdLoH+jB228eFMl7Ip5AcqQbRr8TX/j01+Fk4ioHqpqUQK939VW1UhdP9A4hr3mMEqx2WcyYicRR7XWhY1Engqkommqr4HKq+6wzAjnOpuSWYCHTSulR+K1v34Omqjq868abRXKcmA+jtaUB7UuXCuDIQglwODmLtw/vx+///muYAnm0r2yBKVrAiT0jmO+ZxeaOtfjkp25G8/JNGArHUekOiDSZJc7EWKcXgQqGTujMhqzId0emJlEf8MPldooFA+UU2aIJjz75AOaSp5F2zyE9n0fv6TG8/sQxBBq9ktbMcrL7tKQ+9+3vxeJArbBMTVtX4Mjxwxh6ewI7rtiEdZ2L0eRZg/aO9Wip8SPTOyrg3xSKuOD6a+GrrkMWKvktPD2DlsYG8fpjchvbQiIaQhZ5uL1upFNpzI1MoDgygPTEtDD+zD4bAjtWwN20At2D3Xjo8d/D12lHaGISVrcFLo+6hg6rQTzzHSkrnnluP3pfGcNVl12MT3/6Dry+dx9++cDvsWVVBz77+bvQUK8sFQ689Ra2bd4mv8/itpkRjmZx6PB+CQ75xzMv4MShA9h5/vl497XXIpFNYGZiFKlYGmtXrcWyFcsxH5+Hw2SXCftjf3sCjz/6V3zsUx9F/1A/TnedEGnu1dddjWPdvWhyFMWrr7l+NW684Up0vXUKWczj708/JfLeD976Lpwe6MVX7/ohdp17AT7yoRtRQBKfv/OnaGprQ2ebqm8z4xF09QzgUx+5FslCAoeP9GNJRyfWLG/F7/72ZwlHueMLd2BxexP2HhrFD7/1DXzwU59CS3UFXnr5dVx1xcVoX9YmoRy/eeBBvH16GF/67EexrLUNbqdaXGG/HEwkkU3ZEM2F8Nwz/8aPfvUzvO+Kd+O2T96OQj4MQyYvbEOCnr/64d1g/3Lo2Nv4yrfvFVnxZeecjQf/9Fc5569+/k4sbq3HqZO9eOPQcWE6ksFvMZhUMrEkBRYFfGRhkIae5EvQPZ1OCTOQYWAE7Th+Yd9aUVktKgAGdjCsw+0lsED2iJaIy2cC/W5TCZw83oXlq5Q1hsNmEWaw3e4UQJFqASYDL2puESZDJqUGxlY7mbZFMHSLjL9cdkoAQ7IHDbBjLjyH+dAU6pqXwKUB4GQNspAdSNaf3cZBMJl/cVgtLip8EU0kYYcTFgeNnWMwWx0yeWYwBfcpv21mv0amnBvz4Zgwpwiijc7Moa2hEf0DYwKcRcLz6O8fgNPjwOIVK3Ho+DSmBt5Ex/I1CARaMDcxCK/XhUIqAZdTsQF7Bo4jGC2iprUWw3PZUlowP4sMDeOeu+6U9vLlL92NQrqIgwffxprldTh4eD/OWrcJkfkZLGprQyqVgyvgR9cJ5blJBmB1R4cwFd+1/RzkkmNyDJnsHKorKkCJPYcK/go3TMjKdaT3JtmALOFIRBbJHDYbDh07gYMHDuHad12Cmdk5Adzo0ReOhNHZ3inbkgVG+S0XBQm6cH+csBLkkslWLo94LCbervTYq6isEU8llVapJDx80BP8tRoLmGVSuJvPK5vs3+4yo8gbRm++WSOM1ogAl0zEToofkQlWqwNG0PIjj1BwTgJA7DY7HE4X0jlOTziRVtJiTgQZJMIyPTWCqkAAA339cPjcSIZjAnZyYZBAYHA2iIrGCoyPzKK2rgFT02FJBp6P5tG8bh2CZLCewRIyZgsoWOwCApKNw8IxkUh+tZKRxEcl5S2ffEpQBNlhWmKizjJhaI0OyilJoZIVq4YqmkRV37XJNf3nLFaHgEcygSnSjN8gvnQMCaESpjz9sVzeyv3o3lXCMqFskkiZJlfm53I3CkwEV1JCHosOuMhfDeDTg0m4ucgUNXN0OVYx2GcYABlvC4vWDK9g8jrlWgQzOdbVQ0beIcnLZJHQZFacRxG4FNmZlvCry3vLPQsFSNUYgeXJy/p10739eN10tqAAsASCymyQykNQ5P5pfoc8L11OLeEgWn/E+ym+gNrkV8aemmaWAEAux0k2PawMKBrImCIoUZTBK+8X+xwGzghIQ2CJymowwVOBTrrUVvwoxXyeHooLqbbCHJO0UV5TiGRZLwn6WtE/y2qGBQoAJNvHRPkk5Wo2Vc8Yc8NS7q0nwRG5PJKZFByanJIMFwHiyhJuRcoryaAqOESqrRa8QtIIAx0OHj8kKcBSV4wGAQe5OMt7w3akfL7+N3tH3qdsmYzbDD3FdOCUdVMD4TQZMw9KJIZagIUOzJWn8hLU0cGc8uCPcsYs98tj0697udSax8/6qgN8Ougn0mJhx/JZpnzbSsCZFt6iM1gZAil+YnkuFBjBTM5kIlaqgzaT6l9Z0qk4zFanXCNVpRTbSgcALUX2mRRIUlauQFS5j0wZJsNNQhbpw81FAYtIz3lfhbelydA5TiTzSwdruDimh4cYTAt1iYAgt1Hpv2q+ns4kBZhkPdaLzhgUVqE2DxsfGREA0OtzYuhYFyZOHpfNb7jzLhiMPhQLYSxqb8Xx4yeQj2YQjgdhiMbRfewIlq5eK9t665rhrVXzEW5bVVFFrwhAW6S2amojXl9hS2oMWZGAL9hgShBPniAy24kwzdSRc65IAJDPL9m+PDFGzpVtzggHwTutfy6XkKu6rS94cDFj4ZqUz0f5bmkxP63Y1BK3YiVjVvX1BLH0OsnzIEZAFabueaiDhXKeWn9zpoeeAt209m1R0lsW3Y+wdL9Yd/I5YYOyv9blvzrAyZqtn6+EgUighrrhFv0aSfqyDtap6y2PCS5wkMWoXS8BFdmn8f0yNqK0IzIGiX1o56s/p+QZRNBT8xXIiJ81vWTJwk8KCCoAHx9jBMqNJlB+rVLONVBeFuW4WKAAdP23uZCiX2+rkfU+LQzAqZkJ7Dj/bLkPIomm1LhQlDA1A1WzBiBDzxitkJXO1GX2VeIBWPrk/0ghtWvqLErkyKRzUrpKKnn6ndK3/2Xgo+2Uq0lUkxqKGWS5qlRkupT6MM6Va4sRrjO84/KFjAB/7J/LPzLwwUc2jsbq83hdpYejPOA14El2TqYgUVRSQ3MFHDnZhfvv/5X4+83OTWJ0LAiP2YqWBi/8VjPWLwnguisvgWvp+Xh77z4897tfwzwVwc0NfvHlIwgY3F4Fj091ntGwumz8d9GoABCWuUB16XXS2IlicBLBggk5g106FIe2krll/VbsO3oc3T2nsePqC5CbjaGxpg6rz1qKcCGBnr4YfvX4EZw+qMITvDiNqo5VMPmWIh/uRp0phWxuGGl/AouWNqHG1YLnHjmI8fEeeJptyEx6MB9KoaquBhEsRnO1YliUl2juKAqhBeN8ff/8zZtu2YL/uPpC1AT8MBVzSGudPL+fSWQxEwpLYrTd45aAEMp/mQ6sF8qeyiXBwVAIf3zgQfEB/OvjjyCXT+FD7/soAoFKvOeWmyW8IVs0Ckvp4Klj+N43vi+7YghIx6oVwhT8ywN/gNllRd/ANNasXYlPf+TDaGxpg9NBKngZQqcDkO9YlVSD3gyTh4o5zAwcKgGAN7/3dqQDDfjE136In337m9h29g4Bb/TAD93/j9/XDZbLvZ5z6Twef+pRVFXX4uKLL0YykhK/NwItuiSZ3yUIyPkDJyhs8AQOy1chKFuVxD5B7gtI5tT1jPV34Y1DJxFo70D/qSN4+dU92Hdgn8ikF1e7saHai4tn50segfwOpcH/0hK0CQJWb/ajc30HbDVuYfulDwUxa0yjef1ixAajsPjtqKqxImcxwGahrCyOTFcEh144Df+SKiy9vFXk9aZYUZiDE1PzSCdycIfVav98bx7ZYBQ7Nu3Eu87dDnNrkzD+7N5qAbtcDocAfzaPkomO9J6Gv7ER4Zkp+YySNgZxGEjtzucwMj2GH3/3B+L998nbP4utG9choUkAqr1uOLweeH1qAkv5a9mYGEgXJYiFctwnn3wGT//jcVx40QU49/yL8NsHf4/n//gHXHvbh3DHHZ+H3e5BMBqUUAwO9FiMRbIfshgaGETv8DB6TpzEL3/5U9gqanH5rl2wer0iR7/xxhslndrt9ZbSgPX6Pz2nJu4EIuOpFB59+C/47R9+j/fcdht6yTJzOSQEp6K6Aff+5FtY3KL8B7uH+1DMTOCp/U/h0UdfkWTnbcuU5Pr0wTmEM3b8/Mc/wup1K0usQ8p+Gf7B9mOmD6CBJsqKmUpAkuEkhVxKPOeqvH5UBHylujcXj+Bnv/wxUvYJ9PUNiuyXoLAHGfQe6gOMARi9ZszOxwX829xeg7b11TBVVojEvKa6TdgpM5OT8BrUIs5FF23DxqpNMO09hUJDE9JNTVi0ugWVnmZYbRaEY3EBAFtbFgkDMJXLYj44Q8hdJHaufAGTPafxypNPA9MTWLltJ6pXLoOzpQKhvBXHj3ThkZf+CEetFfVVDvQODiGRtSAxH8L4sApBaF2hmGTLmxYjPenHTVe+Gx5fQMD5kZERrFm7BjU1PtgNtJDQgAevH1PTKrSJwSAsfSeHkMzEJIAkEY/Iey1tbXAwOd1lF7mvnUltZrsAUvQjIgB4+HgXert7UV3rRVtTCwL0YxskYygiQSbVHi+GB4+g7+RR+CoaJbm3yu/Bnjdfw3k7z0bAX4mx8Vk88sTfcNk5WwSsyuYiOHFiGG8dPo6O9jpsXLNRpkMHjr6JUDAmiaytrS3wBvzCwjrUdRRupxPrlq1ALBkVO49/vrxXQEM7E2MArFvbjvUr12BqZgZ73jyEreu3orW1Ts7NYFRA3HwihxM9fTjS1S/f6e0bRzgWhs/fiI6ODuTzSQSDYUTGlVXA5pVnIdBqxqol6wSYItDIEs4Ucf3VO7Fy5UpYTDY8//wLGOibxW23XQ2P01ECHMnQI3sjnzZgam5CFtEo2+MqOe8VJV8+v0+YgX3DfWiqqYbBYhG/RoZzhMNDyjNOW7ji+/weCxkDlCsx6dfv8UrgB8FFgmtMAaQfYCgUlcEdFyKUp6cJwXAYDqtJrkNzI8Eng5b6axfpOANNWDIJHWxUPQElyYkkJaVk+7hLi5gzwSD8XjVhIcBJdlY2F4PT4UU2a8Dw6BgqKyqRLeaRjsdRWeXH8PAoWlqahGlG2a/dqdob/QIpv81o3rkM9zjZPSDeuf3jYXjcauC4ce16SZGmjzCZnJTpUsZbU9+MwZFRTOWNaK1ohHNZG0zOahom4bUn/4Q//+Y+XHP9rVjavgQuY17k4R1LOyR12h9g+rx6thoNbrQuasJsMI1XDx/BqcPHUNPaiF3rVqK5oYhswoS8wY5YOInGzlYUs0k4CNLkc5geVTJf3ufZuTCaNRawnshLnz2mBidSeWxcvxoM7yCox8koPZFoNcN/j4yNora6WqS4vYNjqKupgNvpgNFkRTaTFNIPx4SRSFh9P50u+Qtyn3I/ChnZP73/qJoYHu5Da4vyqe3t7kFDcwui8agAkAx9oLyYgCK9++jnR1kdQcrO9jYhqIUiauzFu1DrrcDITBgBrxcMHFi1YoUsjLusTINW6ZsENVmi8YSkCPPfTAMen54Vr0H2H+yrW5o6BARLxTnhAAAgAElEQVSsql2ErNGGgtMiQCBLrqgt/jA8j3IiEydVDKnIwcLBf5nsltsTXCMrhwwIq7aiqwdbkEWu+0KJ75lIVY3CztHZdAS9dOmqLsmVlE0tibU8xEO1DOVNpktNywE1HSTkJsJ4EL8obXthNylfNPEL0xh2lOrqRVh1mpxW/YxBedyVMRzPZNMpOaUKsiCDQtoVDdcJ6GkLabIf+qEVOTFToFo5sFg6AO0FP9cBLiYWcwidSsUlMEM1GAWmGk0qwVd8FbUxCBnGyiNQbSuprTwHTXatX1d1jZhsq4BNOR7eG20CTYsCslz1/QgoRVCxyHunJMD8jg4kllxCtO9zG9YZPXmUwB/XSnXvMF3izf0Wiuo6KyaK7q34zhAQdeLUE3JBRRtvkbdjNCCeSgqILhJQwuokf+QySCQzMJK1w0WPfEF+uxzklUl1voBkIi4+oOqa0M8xq1hHkgn6TpBEADcJ3FDHIkfFYKZYFG/vfxOXXHyFdotUO2L9ItDFYAbdO0+CO7SigAq5qYq9Q+aktmMlclR+huyAyqXP8g3Nq4z7UGDQQuJwiTl0RtACpZhC9c0pdjkL+x3xPNMmzbynfNaxnfC6EOwj6FeedqpOcgH90Zm27wgJYYiQdp5040okE8L8Q4HXVwEERfEeVf6hbjdDuRYklcoXcCFziNsTvGK4BAvvOY9dAcV8TlrES42sdwJzZOoR3CuxAMlkzaSQSWaEAMTPeW/43RKrz2govWbKL+8NfYPNAl8tFPY/ulcavfl4bU6+qcg2yxtbcPjUcQRHR/DCy69g3cWXYNWKsxBOhbFm9RrxxidLNJ1NID6fkCTg5vYOBIwGVDQ0o7bCh5hcIyscDqe0Md4r/T6JvLOMfUhPed26QLUAVYQlqoXK6KE2SrKqWJTlsmAdiBJJPlmFIrctJ8coQEmIOxqbLUF2nsb41X+TdVBSZ7NcuFHvckyUScSQSOfhcTvknPSie1aqtHTl2cn6JgxAEg2Y2K6Fu+mezuzr9H6/XNqvjk21LS4K6IsXck2MChRU+TkMs1FsSH5WAgFpRVDIl9jv0iZojyGMbwWOya60E+N1JJjIh0w5K3Hh+iv7hdK5sj/hQpEwJ6kUJAtYfS6+pWQwas9XSoAF6OcxazvQsQr2Jfy8XOIriyMaGYWgt/6M0ftngnxmjdnO8ULP4VMCAG7dtVXqWQn0zBYV+08LfaHdhhSCflxUoRyer2NBDcmSFZW0rPwsVAKVgi7f09qNJPFqKzAFAx8cC/ghbzgnz5Q/50g9BTt/cUku7ZMr/ZmcQQBBAn3i68dVFqbEsAFkMxCgj51K2fdKN8NgBX/XZOJKDFem6G9B1sA7I47JViPdmMAlV+eSiQyGJ8bQ3d2Fe3/0Q0wMjaJhVR0+3mHG8dkiDvWEsLbWh+0bm+GvMuPgv4cwdaBXGIAs9AE8HEthympCfYcHE31KqocqHzAbloThuVBc/l3vK6DGHkCdxYiaFgOaFrfAWbkMQdcKzIRzONZ7FLn5CLIGJy5/3wckfCQUTuCmG26Ez+3BS73j+PqXf1+6ZvqLHRucWLHehun4MGa6M+hc6RXmy4yWSvraXw/AFXDA3+rDlrO2v+P7iYjqqGMmxfwrBJeXPncvGoA7V4N6/1r4Gxbh4Rf7MNe9D7/75hfg9Xjgou9IKg2D3YpoLImn//kE/vTgg2iorcNlV1+KKy6+Ak6XUyZhRJ+5usdUPFIzc9rKBr/350cew9zYEP70lz9jcmwc9Pa79KrLcc65F6B9kRpg6wDBW3vfwC/u/TlqGisQjSSEOfXMC0+LLPjCndsRnI+JL+DHP/oRNNTUCABokES8hXqgotH/t0Q4nY5goucA+p7+ujAAr/3IPQiaPfju97+Lb913F9a1bxNGrDmjzMOtZLamVfN1VvplnwTwSnUyncczL/5LOsXzzjnvf903sv10WbKeZsljlfASWfVSbchsc8jxk3VIMIeF7Jvw2JAEmdBDLeCuQDibwBsDp/Hqo09gz0vPSnDIIpcDN61sQmvaipqB/lJYyLPpPGYSaYTsdmEDrtzUhGmDYr8SECSIEw7HsWRJM2x+9oqqU0/NGjH72G68fmAG1kYnGs6rF1aP3WfB1PC8pNJGQ2l0vTKEQNGKtmp6VhlwzfU3YPPm82B0WFBbWyMPxupAJfoG6NnViaM9p7BsxSpYtFSuTCELK2UD1iL6jvWgY/USGI1W7N2zD1//7ndwzo4d+NhHPobm+hoJ03CabMLsKy9uh10m+GI4zeuYpawsg4cee1hAt3MvvAif/tjtSBey+PGPvoX9bx3Gd77xLezcvkO2Zz9kdlphN9tlEqAXrqKFpqfxP3/6Ix5/7FFs2bYT77vlVmGjPv/U33HT+z6Ej37oA8LeiyfCiCdzAiSy26KkjsUVCGBwaAR33f0VhGLzuOyCc9CxeDkaKirx/Z/eJ0D2Z2+/HfV1AThgQe/kCI4ePYQ/PPpzzM/OIFAEQgaosJaRIi7ceANuev8HJEiGJeDySCjO6OgkpqemsHrNEvH/YyGAmcgnsXr5chgNKgmYg2KHxSahJmQbzkzP4/7f/hqzvtP4118UULNueQcWr+9ELjiHwdAEBoaCaPM5UNlaAUcb678CHia7xxCorRHJOP0B40kzBo+dhi0GOe5br/0QNlzyLrh9AbhsnMyowTnbuMNkQipdQLIQw8jMOCop57TXwZxNYGDPs5g7MozKtkbYN29B3uYUH5ojhw5iN/34LAOoaw7A36QG5ycO9SEbK8DpD2C0bwwWhwnZZF7+3v3R2+FDHcw2H06c6IfT5YXRbsT29ZtE2ptJx1FX1yigXbaYgMXglBCQPXvfxtLOdnBRua9/WLwA7W6CCFklc8gUROrrq/IiPBtBulCUY2RheAGTXEOhIHwuD3bveQVn7zpXjHdPDfZhw/LV+NeruzE3O4Ibrz4fuWgU1VU+GHLz8n0Biqyqv5kNzaIqoFiKBJf4GQcexUJKACh+bjM6BDAkxGC1exBOxOG0OAUw5He4XfnfaKqIE6dH8ZVvfRurVzbjC//xnzj42utYsm491q47CxMT46iq8AtARhYVz8Vq17xjTRVI5iMw5uMC4mU1diwZhCwmmxlmjZJf8lxLJpHJxeGxk5nphdnghMVoQToVlQE3WSQud0AmNPNzIzAY7UhnC3C7XYjMx2Rw5vb65bw5iIwTEBPmFRCcI5NLLcBxNZzgw+TstCT/EhiivJSDU8p9Kf/lAC2TzgvYztecIJEhyMAQ9tFeD5nD9BGjnZhN/PvYtuoaqmA1OWQSYYAK4xDfwGQMw+MTWNaxWhJj7U4FMEYSeYyNDmNJa7tsOzEdFFDV6TAiPB9BMEbmsAL2LZaiCiGJ028wiPqmRnldMJrhsntgMRXE59BDOfrUNGqqazGfiGF4dArN9bUi5W6o9sJicSIWDSMRS9CiTsqR4/1Yu2Y18om4gMPpvAEurupqAzqGhUSLRbxx4AQGwlFceP6lWLRsMUxmj4R93HvHFzHUN4i77v6i7K+m0oxoOoZ6TzVQTEg6r8VYEADSL8eVlvCZA0cG8ebuPVi/eRt2bOmUOl7p92FoaFJAwuGRMTS0tSDAJOAcGZExBNxO8cU7eeQINmzbgUgwiNPdJzEwMYtztmwU8NxqsaO60idep2TnzUejSETn0dzYDJPFgmNdx9FQUyVp4uF0DH6PX8akBLjp00f2HyecnHzGkzEcP3oCi5cuRzqZlP13NDUjHGWStA9FQ0Y8CaOpLPwej5w/TbwZJEC/QT5z+ocGsWLJUlgdbpmIJRN5OOxkbBrEO4jsb0qRXW6vfM5xBcFDj8cvScesb5lMUo6HIGJloAJTU9OorqoRRiO/x+PMGywiJ46H87BokuHpZAQ1Di/6ek+io3M5apduwsTcvKQDw2xHqsz1m5NBFj3hVf5BBp+evlkeaqHJBwWYKirT/TOLPikrScs0Hz1OEygD1r+jWFHKZy2TZhiFpnbQ0h2FNZYnCKa8AMsBLgJX4oWk7VuSbs0q6CKlyYzfIZnVvKh0EIzAg/5dAb54CbQgEE7EKXsjw0b6rXIvQE5Wi0AsGoLb7RO2m5JRGmSBp5RsbCArccGbjcCL+OYJEELmVAYOh5IPlwBOna1Ia2GNradkX0Xl7ae1S505qbP4uA993zxeflfoHuWlbMGbDCE98bd8O91PsZQWWwYO8P7ItShTpJDAoeo9wZgyEK3st3QwWDeh1wEtxVpS/ov0pWJ70SfLZG7RK04v/A6ZbFyEpYUIJf3ss3ndGEDBie8C6PhOv0Duw2m3I5FKyfZ8TuisUt0nkMyjonauklpsMpXCLsjYkxTiVAazoTns3r1HFnZ1CTD3TydNncWXTSWFeUqgiuOGchYmQQQyn5gIXg5kK9ZgUYEg+jXVpPX69eKzUMIEzNaS1Ju+beUJuTqLi4ACxyJ6/Rc/t7L6IPLxDENpFOBkYWCE7tOn+S7qoL5+D3jcJRaSXMeCJCFL+IomD9W31Vl/OvtLlyTzeOjhTPmjLm/W+x56C5a/Jvynz4d0ObbOrKR6T+q4xoiTeslARc0PjwywEmuP4wIqqWwK2CALWU921ts2wXYSSNMZeuKZqWuD01AUq41EMiUJ9FPBMILjIzi591W0r14PXzGP3W++gVO9AyIDrm3tFBCQhUBga2e9gC7sAlKFLA7tP4DB7n4h+oQnJrB53Vp0btkEm52yYSbaL8wZDTmOQSwCAArQpsnr6aknYB+VYISsNHakgEoE1iUIRTF9z2TRSTstszTQ/82matAMuvieHjCiGKgKSBTmHpW7dHfQICA95FPfj96mdABeUonNVqnTSoJLKCQsTHYB5ATQVKrBZEwDoPRkb4L4VgalEYzUAWwy8JUMWvCgMjuGch89vQ4y0IUHbbfQR3UB8Cu3hii1HW1hQqTWZM1qv6kzggmmWcoWxeSxyBPi9UmrMBOCfBLcpoPe7EesdpUQrjGNpa0wdEZ7zvG4eb/KgVkeP99nf0jAvXwxh1Jv3mfWCfbfevgHwXWCk+w/JdyE7StfKDEAdQBQvzYStqQ9HqhgTCXiAv7p7HFptwTMdQCQ/YcO1ukXX98ZGXcWu5LhsmSMlAKyplgE6MsThNOYMzTZJjCXzRTFcJuf2RglzhTUdFoYhCwEEXVmoA7+kd1HiS9BRpPNiFwqjXRGsQGl4pJhljcrmY8O5BezpePithyAi1zYQgNSSgD4AIFiZxSLkm783B9+hY3XXgevq4DFmSyOvvV3fOfxw/IbtVVWnOv1YcfQjLBeqvxqZf/vM2E8kSwi63bimmuuxCMvPiOef/RBJJj47qu3wTA3jMkpxfyZCBsxPz4PVLnRYQKaGiqx4ywz6pdfhFD1SoyMhtDQshQDw2M4dfggbvvg+9Hc0IJj0Sh+9rvdJebfpsvPxv5ndss+O9qVHLO8dFYr4OzA/mOYGZzFzndvxGjfFL7wyW9g0fKFdFXD1CyKNnUu8DvgMVSIL2EwM47B6ePQJcHbmy7Fs+M2jOx/Gnd+9OMCanHgQxkvHzKTo1P4zBe+gOeeeRpO5HH3176Bj33gIzBSSknE30B5AHHZLIrJOMLaACkdz+P7P/0JNm/eiuf//RIeefC3YMLvA7++H+2di+HVwk8kWddkQCyZwotPP4vfP/CwsAAJ/unBINs3n4WaRa0CDN50y3W46MJLZWKvF6PmwXfmtRL2nsmETDz2DgDwwq03wNe2GF+4/37cfuuVOH/1FoSjQRSTGcRSilHkrMnDlG1B6+bNcFcr1iT9TQj2cAC3+5WX5T0dACTopxcdLCTglzEwqVV5AxL80/8SBKTkmEXMSZkKZLAKlTudDmPmlZfBmrXhnJ3IOTyIJIFcKoYjbx/GI395SBiBBAI3r1qLW9t9WHpiEInpmXcAgT0FQ8lLsLq1EkvWbcXenpdR0VCD5etbEWi3wWl1wW4wY/rkKPp+tBfTLhvGfAV0bm5EoMIhQCEZgAR7kt0D2L9/XCShsFdjxfYlWN+xEzt37ZTzCE7PwFdJZk8ANsrsIhpoDgjj70RfN9pa2uFymEEbOIO2ZJEIJ3DfD3+EF1/bLd5/S5cuk/rU1tqIEwPdqPHVCGBGv7yZsTEsWbJMwL/+3m7xw6upqMOxk0fxxf+6CyabB1/88t3obG7E62+9gR9853sCCP7X5/5TZIuUBdfX1kmACPsXWhlMTE2iqiIAi8WGA/v24tN3fUmASAJ1RosVP/7Jj8UXSwJptu+Q8BB6AZLBWF1fI6w7XQLM8JBf3/8b/PWPv0NdC6W+bnzqk/+J5vY2TM8F4fCa0ewPwGb2iuz76LGX8NiffoJ//uMkFl9QgxXnrEEEMdgjBhz4dze+c89vsHr5GhU601Il524u2hCLR5BPpVBZVy2DWdZNtiE3vZIKhpKNAhffmYzKQl/E4dEJ/Ov5f8FaP42Dx/qRy0ThDyiAj6zQRW01QMQCeNXg5eC+4zhxYEhex6IZMFV6y7YWAScJWLKsX1eN2HwRc0YLPn/DV7B47SqRxiUjEWFEkrnEtihUfkNK0lgbnU7MHNmHroOKRbb6qm0Ymo3i9ROnEQ+FEMqMwWPLI+lPoaqySiS+iXARmWgBQ6d6Yak0o8JZi5Mn+zDdP4ea9krU1zbiY5e8F0WDG8Pjozg1OAmv0Sj9zqY1a/DcS0/jovPOlQAQFp29x7/xZELYffTmi4ZDaF/SKbLg6ZmoeAYyMdjpdUhCsMvhxOTkGFrbOkr7ICvsdI8KG3F73GhprBfwb7x/XN7bde5O/P3RxxAJTuE9H3gPVrQuhgMRxKNZON0JWUzJpKKYj2RQU0Fww4dUegTB4DQqKmpUEi1cIhG1m3NwMSwjQ4maSpWVfkQmGJSVAnNzQdQ1VCCZ5MDeLMED995/H7yBLWjyObCoowoXnbMNueycAIYsDosXwXAM86E5tCxajER6Hg76GxVTcv8INursNjJWnC63vMfjprcfj5Hvp9M58bXjACuRM2N6MozGeh+sZvU84jlbnEWRx86Eohgf78OyxZ2lIA5uQ5Ye/azIOCKwqDNVdC8qPQ2YoB0HVpxkUc47MT0rq69ML9YBwNmZEHwBnzAXkXOiWAyD9GZOPOnXl81z0DaHIpgAnseBo2+LTy2BwURyDk5LPaZmewV0zdGPiH6zGbKD5uDz1SGZjSCf4cQpJUbllNwSzCg9D/IpCfngNSoWFHNJyZ2tyKYzch1zBqtYImTTeTTUVqK77zTaW5vk97i4yckqmcdk/2USUWEEsgwP98Pr9iE0G4bB5ILDocZsZI3u2rpeEoh7h0cEuNN9/8aTSczPZXGyrw+br3oXfG4jCrEsjKPdkjhtNNXikksuRUNLjTAA25qbRELsDXgRS0RQ6VXAPseD+roYZcg9fb1411U3we0uwmHg5DaPeYZu+AKIpxKoq6lDUWNbMVmXIBgnFORzkIFHYPDll1/EcP8ozrv4IixpbVITY5pya0wXnZGWiMdh50JQkqmwBMDoSecFDGGRfAfnZktBIGTe2Z1+NDbUKzmb2YTofAJFEwFgnxwHB9+zM3Nobm5CKptEIZNCLJEUNiEZz5Qgc+Fa936lzJfAs8PNCZEVyZi6r0wN5n6qamowOz1dqgP19TUCXrKwmXrcTsxMj8MXCAijtMJXIfWdoG5ck5fGw0l4qyoQzygwLx+ZFTCUnoOzCTVrW7Z2C8ImFybmoyX5L0Eu+k/RE6/AdE3KcakAMpHNxYX6hcKJkABTImWiJJZMKsUqY+H25X5S7/Df01MkywDAciaeJAlLPWHEtzY70cFGSdam3C2zENihH1ZZoMOZAOP/8s8r36/2fYIhnEhT9iopyHlKwi0oGDTWhrbYahEfQHWeAlglksgU87AaKKFWvng6Q6f8tV4H9b/8PhlgLLwk+qSr5MunXQcBe4QtopiAehEJsVx7TU4tNjsK0RfvNH2GrrEb+b4EdGggp7BGJGa8oAJVROKp7V8D7ijrpYBOWJhk0J2RUMxz4fEJQ7MM7NMnsqWD1VicuUxegGyTxmDk5zxmldKr2gLHHTKBFSa2Q7zBeG1K/omiX1P3hL5u4iVntShGXMGAbDIpx2NmQJN2n2gHIfVSD30jQ1LuH0EEFdohYARlhUJ+LANNNSZUSfKXSkkIyKGDB3HpxRfDSYYTj1fT0OoedOy7+PRVbB/ObbNSn8pBCoZMKEk6w1fU/LXkFViWDixMPs5RTUaRp3K+qvwDtfamXS9WVd0zrgTecp45OSFkmMqATxaeeEwCdmrXUfdo04NHeBxs02RXEvjR2zJDKOQ60LtMu0YGjW3JfZFxR0BU99Yv6zIEnJX9ElgkW08DRHSml4B+7BMYPKIFfUinJzJkHaXQmFM0SSDYoVmxCHvVwueLeuKzjephIPoxZHIJbRuC17T+4paKBctzYPFazSXAT/8egT+Od4/vPYTf/vURDHQdElVTIcukYLv8lb5A+9u+YasAgJFwArsu2CULaiabHRnNqiSVyGL/669hpOukgH9vHT6Cls6V2LFrM5x+H9KUZjJ0giQmgqEE1C1M6VVgE+sKsQuCTVwIIMjKdsk5IH34WFins/Sm05hZOqDKz3RgT28P7A70IJEFD0jFmNNlvTpTmPXNarOJspP1jPeAdVP3nCxvY+X+kWTB6mm/wrTVJO06c1XYpuzjRPat4UT8LUq7OZYk0EzwUGO9CgCmBaAw1Zx9Gc+V8zuZ12iLAVyhyRWVRJcs7aRm01IOlqubp4J3eE0VC7ecWakl/Uo/oH6X5ysLR8JoVR6ApRRgKmSNvDeKYEGQTQFyWh8hhB3Vz+aKRbhdrlJKMcE6dZ4maZu63yNlvmT8SQBKLq9S5PP0uFX3m/0W36P1iGqfKjxE/x1KgJkCvG71alDaK/XAYEAqw7FtAQazTZiAHCfyL9smP6dAgNf2HQCgLq8tBwB1QE4cfs8smsSWgB/RbTLuONkUZh5pnzl2WqINEcaEAInCyitjZVmgZI8iZiKvsihMQJPJIP5K8n7ZCEWAvWxGmInlrEH90AQklKtgkd/XwmyVBLlQxNunuvHEk0/g45/4qMg7HLk4Xvrnc7jne98EZmM479xFwMk51MRTWOa1i/w329KGt0724OiiFizashMbNp+LPYeOwuO2oBBP4dhb+/CRT78HTRW1cEyOglOHYvg0ItMmDGEcPX1BTPWMYaK7T9iDZ3VWYs2qVtSs/jDGrTacOrAfwUgGLo8HL5+eRn9fGovPWoP129dgoH9YAMD2Dht2bo/BXV8BnzZxGhsZwf5/dmM6TMPtaWRiBSxdXYfrPnQdbt31CfgqfeLPRxqvqkxGZOJa2AQZlGYzmNI7N9KDvaPPyTZrqs7FybhDfAc/c/2VcFJSSKQ+b0QylcXIcD8++fEP4diJAdTWVeF3//NLbNmwDRY3TZk1BhbDFMYmcLBrN4oJ9V5V6zJMz4Wwctky7HltNz7zudsRKJhw5yc+ge3rVsJUoxqVv74BHn8jjEYXZiLT+M5PfyNSybnQPFLzoVINXLF2DXZu3Y6+4QF8+Z6vYvGSBbCzkC7AaFMN3awx9wpJDXxK5BHNTGJm4A1M7ntcGID1Zh8C6y7Gb599VPzVPnHbTTC6KuAp80UYHT6G/HAUq2+5HM7mFZqxp0WklAQy9r78ivzeznO2w1QwohwAFAkNDbnFndtUChbRT4afZWNxmGy2EggoHQws8hBLZ2Mwzgzg5LOvonHVWlSsVD4TCYtBPNyCM+N4c/d+PPXskzj68svC2Lto6VZs9KbR/Mp+2XauUMB4tlDyCCQjMGTMi5+g2WlC645qnH/VBmEB5jJOnNp3CmP/6MPKpT68hRSqWioEAFzcuRLTM4MSHhI6EEMgUETbxiWIz1Ti8iuuR319Pfa8vgeXXnCJgGvBqXH4/BWSwMuk46raGgGdaNzOlX8nJRXmorDnOBDmZOv1f7+G7//4B7hw59m4/fOfE/AwFJlHa3OjePq53UwCV6vxlP/y+yarDfF0BnYDpQB2vPjKs7j7v+7Gde+/ETffehtGjvfhVz/9AebTOXzp619GXXU1XtuzD9vXb8DSpYthJm1DA8f6e0+jfdkSYW/88HvfwWtv7sW3vvk9rF2rPMNmgyEU0imRNBPwY3/H5F2WjCY/lvCRbBpHjnTh7i/9N9Zv3opLzjkXd337W8IC/NgnPo58No033jqItauWobWtHoO9Q/jzL+7D3OgBPN0zgc0XdcDW4EJNbQMOv9yLxsIifOrjn8C6zWfJfbcYFKOEDBdZLyzS34kAuvIilOTfMwoflF3dp9HSVC+SydMjPdj98uuob6hDJDiE/sQpRAqKIWrzW+A2+5ANqoGQJ7kYLz3/HHpOd0m9kfblNGHzefVAbwZ7u6clafqSG3egfokXXf86IhLiu77wI7S1tKGvpxtLG1vhb6hFJqm+XyzGkYiHMLn3dWH9FdfX4WBwHEdPdCGciaNlRSUqbeo8HNUmDI5MIToZR+Oy+hLzL5pIY6xrGsvWNKK2uRH5YlSY0fm4Hatb1mDX1h146Bd/l314K2pRUeHDRRddjJde2oNrrrtIWH+U8ZLRl0vGcaDrKNauXy9BINF0BJn5JKx+B+qr60Vaa4AVUSbPwyTf4USHQCEBQ07e6SuYzxQRSSQRD4fR03cSbW1L8eJre7Fh1XIMj40J+2/7rgtwbP8RHHx7N268ejOWL13ow1w2sprNIjXNJEMCChG841OSK+yUjHJylE0nBUiiWb3+6COziIUDKAJN4purkWbJSnTYnChYCpgdn8H4ZEzCRRqbWuAyM0UuqQyNjZo8S2PJSbogBzbZtKTjCnsuw1ACgmeUt6lkW4fTgnAoLKmpnMiGwyGE5qbR1r4UhZwRWd7v2LwEUugef6H5qEwIKSlJ0E/HyEAfLt4BTrcCo6OheUQTKfHA46BzYnwMHkSpml8AACAASURBVK8HgUCFMP/I4EvFYqirb0A6Re84jkOsMrAyETDUZMW5dFrAtGVLlwqvw2SoR744gWy2KGEgnET19/XDYE1gUfOqkkVDOSOQ5z85MS7Pa0pN9VTCYrEaJ3pPY+Viv/gSsz8zGrgYkEEiRo+/IKzmWgFtE6kQmms7kchOCKDIv+wznE47ouEkEim1Kk/2V8DjRjadklTc4QmCPtVIZGIoFiMwGChR7ceKZWswMjUHQ1a1Xcpyew4fQuuqpeD8JFDlg9dFBt4wOjqXIF8k6y6JuUgOrroW9E4oebse/hHtOoHRrlMSQFOxbDl8vkZcsn0zav1m8Ro05uJwuF3iU8MQC4PFjjwnVDl13KcGJnDkyD7cdN27MdB/Cqvp3zo1g6raOpHgE6xrbWpBV08Xav0B+PxV6OvuQnVtiwBxupSWxzQ0Oo3uvkFcf+UlMlnmNZqfD5f8/wjwjY6PC+OchaxPeuZ1Ll0ijL1IIibSYt1PcGJiGl6PvcTK43M5FkvA7XYiMh9CNBiSRUkmCdN/kNtX11WKzDivsTjIApwLBRHwVggLkIEzM2MJOAMu+L2KeUZmENNbCShSaqxPuniMBDwJtql7lYTPU4FkKgmD1S7MR28F/f/4fE4gVSigOuDD9EQILq8H8UhU/o5M9KO9pgHdA32SDkxmYE+QLMaVsDj9mDUVSlJg8P5QZqpNZjn4Z7/FhFq9ELDnMRFkcrLPpTdgLiceW5QribRQn+zo4Rv8svaaw3R+X5fMyv6YvqsFcwgAKL6BCljUgYbyYAuZkGqJnuVeg2TSSZ8mzPGkAAolHz/de5CLqhp4SZmuAJ+UfhHM0oAiHj+lpAyXYfIk/+reh2SSsIh/m8ZKNJCoIEEk71QdMF2ZfaAuJZZ0V8o+dWCDybqaqTyvNa+Bkq4pfydeV/FH0xYGCE7yWc5FR32yXp7ky+PS2ZECFvAN+jRqab0S9iFsTS28T97n5DEjICMlwPqxiWS4SNmw8vgjM7LcF1GUAkxPLspavPIzXMjMUM8BYYfx93X/6gVgjVJg3YtO6pz4Cuppu4rRyck8JbeUCEqoh+bVVS6P1f3Q+HslUIvsIHrykbHD9Fmpb9okXGS8Snaus6r0ybrYQWmgSbncUE/a5OSbxzM8OakAwIvOLfnZye8ToCAwmc5J4ASLgBhmNUGXbSwmAXayrC+aJ6UuSV5IcaXnN4NadBBhQYJMJF7SgEveeWT/6YkHChQ0aOAc7yuTSUvhHFamxavzZlGsIuVvKe9rALOe1qsnwLLuy70vYz9xoU4P6SBoIqx3A8cdBK4IIC4w2WSBQLOHKgX1aB0KPyuXlhLa0nECbkIgiwCOVGUt+IEp0qW6gCJS8YSMR/QUVD57WQQIluRcbRxpIOBrhYkHKAqNrLD84HSjSiL8KF1OITY7gf5gBJODI+g/dkjCosYHBnD8+CkB+nSwjwCgHJcGBPLv2vMvxNUffD8G+vuw7qyzUF9Xr6SghPUKXABMYnpyFo8/+FusW7oSzpYWHH/9NXRWVWDTVdfAQP9DLk6R+adZGXBiqLP7pI2V0r510IPyUiUB1ush2y/VJnoyuXxPa4/lcm4553RSgkL0lGw5J5lbqiJAHQda5R6AWtCMkIzPYBlLmjTXb9h/MPTDZpexSbl3JevwmZ6E4mXH/zSQmvJf6f/LFKd8jqg0bM3/j+dEz+ZkQthuemGd4WGx6tBDjx63bNu8prr8XQ//kBUYOU+FC+lJxqq9KqBPAZcqeV2/xrItAcAyT0BiWlS8cpGdRQfvdI9Bnosuy1bMd0rbNUBbU6dxG44h+HwqsdNpJ8EFCm3hkQCggT6oZdeRzy+dASj+qnzWxpM4day7JAG2aXW2BACyj+JYnSFyGilA1WleJ4uchyEdURJgWTVKZwWkk7RdaUxM/cqWADn9BoiJpuZfIRHeRXa6fBhwNSchUjqeKNlNKU0axA7cQD38mZJMUmPLUjwEPGTROtnSXWcACDs9znLKkoAJFObTfKBl1Wda4eQjl1U3n4wIq7mIRDqD46d68Ld/PY//+OAtqKuuQDLHCcsUXn/zGRx99SUs6ahA/ORhjL81h+WJFJY5rQIA9p3qwfzWXbjszi/BV1kvBox6Eks6EkRrQwBFu5KJGFILTCckDSLXmQ2Nibdg14HDONz1tmy3bttarFyyEe0btmF8NoZ7fvmyBHywLNtxfulcKpduwc3bWtHgymLWOIaqgmKg8TWZe6+++Aa6DwyixleNrRvPwXm7dqJzxWpJ/LUbjAICEvjjfZIKbqdciHH0OQUARkew97gK2WioWYzuQT+GTh4SBqABacyE1OTg0MFjaG9pQP/wOPb8+0XYPG7c8Zn/RG21Fya7QwZaBAHNuQye++ff8Jdf/FRCUiprG3Dlje/HRRecD4PNhLH+EXz4Yx/EiSNHcdv7bsPtH7sNnmIR4Ylh5GdiSJjDyOZ8KLitIs194KEH5PeT0RT2vvaqvGbAxeU33IL9bz2PD192Ay6/+AJAmyzyc2/AjMjIfInJV4iphzbTgOUe+QYx338Qh4cymAin8a4P3I1f/fFv8tl3v/wVOKvrhJWYRxYED4feeksYge2XXganW7ENKQUmAMiGu3f/28jFIwIAsrBusHC1/f8sjJ7XmH46eMTgEdmvRm8t0gdLAwDZ5JloPHb8CJZfdg7M3lbELDTSJrukIA8uMgTeOPQGHn3wYRw8flRSRC+osOICn5IQUhrMwrAQXRrco/X8jR1+XHDLWlS1NWFgcFrSfeNdCZH2Nl63RDtftwBCmdlx9L3YjWquZjQHMBMziDQ1GIvhgrPPg83nlXrXO9CHLZvOwuBwP+prmwU0M2reDpS8+b1OYQVSJsugjoHuIUyMj6Pr+GEk8zmRfa/ftBlr1p8l7D+WWCiMQE0NwqkIYtNB1DbXyUBAl/9yG4JjPb0nxUNww5Zt8NVacPqpPeghQ6OyWlijE+ODWLz8LGxeuxajU7Nw2lxorq1T0g6bAYlYCm8e2odvfuUbEkRzwy03w0//MI7XjGlhLJKZ1lhXJxJx3rv5VBTFLAHKGtkPmYT33ncfjh7pwtfv+gKoyyMYuGRZBz74oQ/jyOEueB1unHvFVkkvnY2P4cE7f4S3+o6g/aJOGH0EKNzIF2PwTK9GY2ODAHXn7zobDq9XAEAWgqCU9apZAdB1+BjcNV45NoKAQ+NDmBgcw6pVqwQoDUbjsFm4Mm1DJDmPpx57Qr7H+/fqq6/j5PE331FlA94ArnjPh7B97RrEUzGc6j2KYyf3oHd0BFV2u8iTi0YfegemYPUVFVDc0iSJzjMDs9i8YS2uvPBWVLgq4TapPjIVnENdZSXGE3l0vfA0JmdOonL5BmH8HTz1jAB57csDYrzP0n1yBK0tSuqZKGQRmY9gdGAG1dU+WBDAG6/uE6bU4k1LUBWwyjanj83CY7Xjzo9+F4ffPoDpoQhWrV2BIwffxmVXXoNDB9/E6pVrheHX0FqPXDKF+XAGbx16A9dcfi0m5sYxOTKGc3dtlyRipkBXeX04NTiEZW2t8h5BOEqAJ7UU27qqCplYDw32Iamtbi9qapbPCXzQR/D01ACaAtXCSLzm4gvR0zeAF154HDdedi3O2b4ZJpcZ1XafAte0YjSzn9FGaWamKtKri75xBVlZn5sPiTRBvO84idUmJfOxqARh2DV2cXB+Fk6rXbblPs3GLBIFt8h5LcW0DGIddoZo5DA9M4W6xlZYTcoLUO5D/zAa6xpkdRNFBvfEcPxkDzaetVpW4fn7BOD0QpCPz2EGK5QWBIX6T/ldQawiBAAw0LA9p/xNhEVO+WFWpLGpREp+jww9nTDAFF+TxYCKQKUMKsnKmJyekOAOlmQqheh8FJ6AXxYKCQCxtajUYAWSWe1k0lG6HUMkEUVddQ1cDg9mZqfhZGCXkYwMJn7bEQ7NwOn6//h6D2jJjrtM/Ouc48s5Tc4zSqNkRcuyJAdh4SAZCwfAGNnAgk36g3ePDQssC/zBLNgkGctRtmxlOWmUZjQaSZPjezPzcu5+nXPa8/2qql9LcLZ0jt6bft23761bVbfqqy8EcGlqAd1tDkTbRpBILMpr/B6rjeDkGJKpSwgF25sAJOsolY7h4lRMvAPDoU5YLAUBZit1D/LZWXj9A3BYCzh1+gK2bt+iF7hEELVaopQRP8ktWzdiNZ5HX1cfCgji1MQENg35JYG5AS9WFpfhcHkl0dmJujD8mPA7PX8JV+7ar6ds3HGv4/i5CyIbPjm+Amd7G37y7EHc9sufFPZf9tJZWFIV2MiMZH+rWvCVr35TWIBbBu3YNLID9UZWADMCMm5PSHZp2Y/CZLIlYsJAZMDLp37pfglGGejvaaZHlmgob7XJvSMDj4xOFkna9QVE+so04J+9dATves+tcFpdCPh8AsblsyW0tweFjUVfU6fLp3z9yjlYJAWeHDeLGL6HwxFRkJw9dQqd/UwWDmBhZQk9nR2ysGaYnQkBIeOXMt8KgxAagN/tQqleE3Au6PWLvNicI5l/bo9fpLyUO3GXeSm+JpJ5Kz2BdLBIIrmC7raoSJGllCjBpXSnIn6B3GBy2OlzGUd7ezdisSUMDm4Qf+V2vxfL9M51+ZBIp9HR3Y1sNot2XxiFakZ28zO5XNM7kJ6Dwc4BTK8uIOrqR8Phh6OvW752hZYi2ni7UlQhf/R/EiBOy1VZH/QfZFoUw0Q4HpiEYDIHxTNIL0IJGjaZgSIZVZ/lAoo+iwSWjDdgM1GUgKgGPHm/CMgTnCUYJ2wXw1gSvdr6apRAFEEOjqlm0WzYcYaNxw1WFgIQTEIWkFGkgur5yCJBL7KgZM9QhdfncZCFq/wBGWjAMajEEDbD8CAg4eD5KcacWbRxc88ALvzJTZlWpp1h9/E4xn+PbZbzOYI3Aqy9zUNQJI4W+hkrPzR1DtpoXydAipxWzoUA3rr5vgCnBHHEy1CFoTQvVAeCkJVYo2LKYlPyZ70orpARaipKL7TXpYQOkf+WKT/THlytvtWtlikyjpNl1yLr5oKY7Z3SfZZqtSRhSwLIac83AwASzGutUwM88XNm7UJ2r0rs1axUDRYYVpJI7ghe6usQr0PNSmwFFLnoN6CeeKJpJt7q0gpefv0Ibr79FvhditnMdmK3uWTvnmw/3rdyvgCH2wuLWa+aNkVVj/bH5PrX7nCoEBJ93ySIgv1DL+JVl1qXNDOEjKAG041Zb6ZQMkqwxQCA5nXj+SVHERaVAVqVZ5uwN6U/kAnK+69AmFYA0K3ZpdK2RJau2HrS/miRwf7notzZo6T8GrTmMUy/NWAfgSa2XR5DN+BmYnKem4cakJG2oJVaNvrHO8lCJfBck4RcNmWy3IlJSB8im1NDAwTRKOdtbm+3gHymXgj25ZJZyRk4Nz+DxXNncPLNN1H2hdBBFhVVR6kUiqUKltMZzJxTACCBPpfXjp62ToQ2boPV60DQG0DYH0Qym8aNN96ISFsI/q5ueL1h+ToNhcjGBTGGV372Il7/6VO46p33oNtvl5Tga99xE665/Ta4g0E1drZ46vMYLpFoEziuS13wPphU11yeGx5kiSnmnvTNZrtXPZe+yXzuCJhoerMQ0xRwLACZZvs2uzrBcgJUhk2o/8Axufke3Q6MV6FkG2mAUK5d+yYaoNn4V0o70t6crQCmAejF/1ODbuVyFaYNyvjcAvaZECeqOvhMqeudbLL/LPS3tXIzzaVCR7SXpgkaovKORBwB/AVcVMAX7RHUueuNDQL2LWAfh0Vh4RpwWhkGrgf2EHQm2Fcsy6aNgHpVFXTEZwtflwTilnvMZ6OxI+B3yzjHZ6CArOq5QlCVQR8cnwkCso6aHqAGJG95HjCl/tyFs1hbS2Lv3iuFFGCYi6VKUcA/kgC4KcYNq5qdQnDGkNXFmkIYuwQACfTJQFdvAQBFhksjbj0IaVYe6fNN1Faz/OjJ11rEn4+7b9yRavFKa1iZ7aSK2UXgazIwi2aOxs58MK4DeZJ6RZ25RFBV1sE/xjlzV45Wc7X8W8A/+QIChvq6CDxSNmxvlDF77iQe+/q/4o73/yLG9u4EPBF5uGSLOWQzJTz5L3+Hpx5+BHuvG0bnG/O43qcm4efzZcS39uG+L/4t3CNbRT4rX4MS3HYrXH6vAtl0EhEbna3Mh6a6Vi4eLY0C5hfncOHN03jx6a/iwGklmbtlRwcWI0M4eGgOzm7lS8ZyxWgaXZEupGBBiIIktwvRoBPhrkFmHEgpW9fDPZz2doz09SCyoRdRZ68s5Fjo4ScU/UZRrpXBBwwINyWbTeLNOQWssaxmNuDYs0/gYx/6IKq1BH7y7E9x1z0flL91dEbh9Ptw6MDP4PR5cMM1N8JtBntDr80W8dxzjwkA+OM3x1HzuvG/v/znuOcD98k5pTMZ/NpnPo2fP/tj8QH867/5O/R1qsG01CgpEKXcQDxbQN3txeETJ/C3//svka7UMHf2jLyPzKNNA50Ih3qA1Bw+8O4PY/+GjfI3W4dfGHy12BIsHqfsrhMctAVq8NldsPrbUc/GcP7Q1wUEJAvwF37/zzBxOY/vPfKv+Pwf/rGwrJweG4qFHM4fPYTMGxPY976b0TGyVyZ0nHSaNOBSpYo3Tp1AJZFVAGCNPhgt0chioNqsXrUr1yiL9x8BRoJHlD4bL0ABHTV7Sza4LDqFslTH5OEDApKO3n0r8kyUhBsNLnw09bhRqiGVTuL5l17Cf/zrPwtbi/6A9P67PdgD13Qcy+eVzJKlNTWYIODGd+xCwJNE13A/Vo/NSLJvbKgTdq+aNpeX6uhMrGG1WkP7SDtWLzmx/Zr9iLR1YseGTbC6HOgORWD1+BCMhpFeS6JRKyEQjoh8NuDxIlPIo850Q68HpUpNXitl0phcmka9UEHAq0CiXKOIetmGSGcIgz39qJVLmI+vyu9cPPE6o2EPig0LasWKhIKwLlgq+RLOT5zCq089C8fKMgZ7e7Fz/16c1GndmzbvFEYhB/Dl5RgCLh/8IfW90g5rVbz82huYvDAukmZ6EBJ8ZFu0lLIY274FG/tG4HE5UQBBDMqAk8inSpL+zA564eQ4vvKv/4DNI9sk6Ibl568dxMsvHESwpwc7d+7DlVs3IJlcEj+RycUJ/NHnfwvR0R5suq0PXm5oWL049uxR3HfT72BxYQmWYgX3fvh9InNmmZq7jEwmi6v3XtU897PnTyDY1tVMRX72Jy9JUM5111yDlbUl/OTHB7ASi2Ns4yg2jGzE4uIirr/xHWKi/fDD/44fPf20HCvoUJO4Ldt34wu//bvo7Iogn1rCD958GP/y1WcQX13BbXdsQPeWAXlfbKUsrEGWfCKB3pFBeGHHm8dP4YrRfQICdgZGUMjncfbkCWzZNIbDTz6L2OUpLPpWcWJ1SqS82/aOIRpQk+/4SkFYeMMDKtSD/16eySJTLkroBwu9/8IqcE3kwV6LE5fPpDC7ksev3vcA9lxxJXJrGfzo0SebdfSRX/oQzo5PYLArig3DZIMBXLB7vCrUg8w+BoEEXEGEAkEUyxmUyO7U7+vu6pKUYPoCMkjk3Pgl8fijHPi555/FwswKMtUk3nnDrdi2ZScKtSJSiTwYSLe8mEA2k8V3f/Aw0skS7rj3HsxNL2Pu8km87/bbcN1VeyQxmT57KKhQktmlFEIRh/IDbHhl1zUUjGjmnw3pTEoWCF4XLRtqqFSU/26CvmluJ/xetwBh3OBjUelxTE2sCmjkIrNGpFpMhHfL7ny+7kSY6d25ZSVLZSKrU2aAzXrM52lRwBRCno8KwOJERslp1XdxY47SFk6CFufm0d7RIUadmVROgkn4bwKEZPHFlpbhC0VFeUUQ7vzERWGzbduqx3YLA1dohKzOgTYjDAVhIauNqcAsPBb9A7t7u+WauUmzvDiPgcER+YwEiVWqshAydcGFGMN5WGTCaXMgmUnLewyIWC5ZxNOPxTD/lP/mEq688irFCtIoJYHEtraIgJkEKOkdxQlZo65CeljOkxU7tlnACwIDct8oO3S6Mb+wjLawT+qCPINgICySbKbtLi8n0d8fRCQckjqKtvdJsIc9EMDi9KR4/nV2t2N6MY6h3m5JA4yvFdHVFW6y/xiMkSz7sGpzSeos2X+pbB3pU4cxEAkiNbOEge09sPvCOHDoGF44cBD/448eQjVfxvBAB6qFLHp6BiRIJV2gT55KcqbP4NzCIn702LP41K/ej+X5GIaG2kX+f/LMaWzdtgOLc1MIBUOIRNsEgCUTi4WLWAJDyWQcU4sJHD42jXe/cxuGejphs5CxpiV/djuKmnng8/mFgcAE3UA0IqDcm6cuYNOGQZH0sm/4PH5h4Z0fvySvOx0ekfk7yBh3uARcpAdfT3c/VleXZfEdCERx8vgJXHPN1SLXbQsGpF1wDcvjmlRhlyOEc5cvihx3qL9bWCUBv08UEyJnhk28xTg2BIMhZHIpxSZsFJHMJBEJ9mMtnYTX6xfWn4epgWWL+OLyZ9FShbthx2p8DR1tHswuzcFWKsPhcUs4CJOC5xcTCEXbsRhLwh/qkHTgUCgMX8CHVKQThTpBUS6os6C9qJ1p27oQNLNZGgL62S01VPUmPTcRBKTSgJqwvVo26yWVl6bkelHPdGGmCv+XQSFs8A0VEiB9VUI8uLBS8tditQZLrSaM37d73bV6EBpWmiQX8/tlbaD9R1tSJGlRUBFwkww0Pfky7EP6HYp0laQFMkiUxY0hQREAlOAUnVZMkFn5vinWG9l8BKlbPbgMi1EM78k2JntDS3XfLh2WMVKHQShJsoYkdVKyAeaa8jxKt3UYChmDJoW3mQZLv0Gy9fQFcAEvi1suYgmImjAVSsIYjmJkpS3BebRYIABHYPAtheCoPr4w/gxoaABVMuA0uEWWaCt4K8Ez9bowNq0CQBuGDRUcZvHNxbT6RiEEmTZZVf52Bnzi79y8kfri/WyNLW2RABsATBbk2jeQazGeI4thmok8twXIMCDg6sKCAICGASj3StiJhoHH8YLPUcVANG3PSIDJcqoIG0mF5DAl1CziZZ0r9j9K7vv2xT1BB6YY0/KKTDgjb6atEkM3JCCAyaZacisbvqzSRl36D599BLP5HCGbvlhUEt9W/8S3M7rYt3kelJmKt7E813R71MoxkVILGUGFc8l7ZAOG79PMLjKlTNK0rms2f7ZbPl/ZdngPyGwSz7gWmyYCgDImNLixaRNihEkEFhm2fGFVZLwsxruvtZ2mU6tYW8ohtrKK5dlJXLh8AanVlAB9HIs5Jr9+4CX0DQ8gXSMxMCAKr1AgjFBHCGcuTkvYR7R/AK5ASIA/UwgAcoNwYGyTeP+1t4fg9brgCypf5NbCPhtLxXHw4Gu4fOQI9u3dI39+9aUXmyAgmYAWp0e5F/B/0rbJ0FW+nZT7ysaJ09GsNzPWrAelKN85w2ZlyAOBUSPtNu3cnFsT7Kqq+8UifVDLbdW/lWVaU7otFgMcS5REmfYMzaKBZf5dErgp/dW918iAjQdg69+UDNawPtX9lKFK5P/rHpTme4RRzg2Ft4f4aK9MjlvcVLDbXW+xppDnjJb/SvMB+6JLgXUiU1bsP44vZHvLeTDZ3ARwcFNRpwDL38gUtNrFQziX5VqgIPfO6/VKXzagJX0bDSvVgONkSoofqt7IaGjLiVbpr0i69dhKMHCdrb2e0SNjmoZtzLj+6quvynH37N0NMgDJ/iPYVyZWxv5pt8Lt9DS9L/m8lSBmzQ5vAoA1a1XJb/9fhSa4Laa39PZrBQP5Uf699XXxODOfkYesNndk49KAo/lK7o56nBbFPtQ3wjz85UFfojeJ7phOPYMW/SS3/4Cqo45SNg87J1c0+2zYQICRRRq2pYpTJ97Et77xCD754IcxtnE37L6gsHVYisUsDh06hO98/esYGx1E4cnHmixAAoAH+t249f2/gsEdu+D3B1Cs1JHO5bD5ys0YiqhFsHQk/dDlJTA9l+dCGW2WVZyLI7UWx/SFaZx45RF854nDIj2OOZzI6OoPB0O4+76r8ZFN6piWkFr8xKsONLJ5rK6tYjVdxXJJ7dBTHJFL11AJryFc70DfyCg8gQb62obRFuqENxgVyY2P7BAHEXMlq7JxQuACsrk81mYv4ODqy4itlLBl6B688OwzeOC+96K3NyrAaC5fQ3s4LAEmQ4PKM4tpwGNjQ81ByFy/22ZBLJbA4RefxYHHHsdqZQW/ePcDuPWeO4UlmS7U8M9f/Rf8xZ//KTq62/E3f/+PuGrbHnhDAdjcTjiN16RmdMbXYuKjRnYSPdSYDPtrn/40cok0LLkkXjp2Gtt39OJ3HvpDOKJO+K3ak0i5RshpEVRzcgdLP9zIfFo6/J2mDHjX7b+M4Wuvx1/88Z/gpttvwAMf+SiOPH8Er547iIMHXhCg8ct/8sfYef11wu4zu86WhkOCO948ckIAq+uuvkrt+BpTbZsN9Zoa8BrF9R1paScuG6qcHDns8jBg+AeL2nFW782+zXzXnUjhzNM/QnDHINr2XAu3xwdKngU/bzTAqUPZ5kaqksHy9Dx++PQzEmCxvDwjQCATg3csrqHXYW2mBlMaTEbgwXxFAau7O3DlbZsxmCri9KUUXr+whKFtqi2uHp5EZ66EjpvHsGJzYPvwjbjljnuQTaxhbLAf6UwBfQO9mJ+6jFBbt8hk5XPJGEY2DMJBqWC1hEK+ID57BPJYCOaRNRjpCon0P55NCMhlWBKU+XLtx7uZzaQlTdjh1SxLSTasCRNQEoBFXgDEzh/Aq888B7SP4I5bb4e9d7AZIJKvVdAZ6VB+odr7z/hs8PMyztUaKFBaaVNJlW+88SpWppWPU7qQxfvvvEvAPqphC40Y1pYzAsb19g+gPRIWRmh8LQ9vu198DilzzmcUA4Mlb1WhD6n0GpZnL+CRp36EtcuLiIwGYI94MLp9EPZKAxPHMvid+7+IM+fOFT1tVwAAIABJREFUYvNgP7bt2iefI3uEwAvZEXy8UN3PehIGtox5CjhWxuVuVG1WPPrt7+P5nz+LK3dfiYmZGVyx7wrYnDbce897YbOWUMwkxRCZ4AAL5a5kaka9PtizKZx++Qm8eOZJfP2NZQEAw90e3PDe7RICQsAvmcxgcWpOzp2LT/n+tSxeOzyOvRt24B2734Wu9jE08iW88doBPPaNR5CxluHeEcGuawbR0deGUq4iAKC1FkK+GEcsUYZXp68f+NEJXHxhvlmH/KX/qjCuvekaFHMFLM/OY2mxhpv23IAtG/diNjYl7422qXbhrXdi8/AWbN+zDdlkXBh/tUYOHdE+HDn4Em687Q6prx898SO8/73vF58/f9DPShQAkCmylP8GXF7YXXZUhRlYEmbc6GifeAL+9Vf+D8ZGe/CzJ3+O299zG269/ma4A2EKYJBK5BBbXcPE5dN4ffYQXv7uEQTDVklZveP6q/G9R5/CFTsGced73otwqAMuVCVogyEbndFBNBoJ1KoFzM7MiI+m8f6jd5zZ8BH5q6UhAITHw7GeQB8lsgVJIhc2Pk3XqyUJp+jvGYDL50MmvoKVtUUM9AzI89Ljod9fHY2yVUIrGqWKBFTId3k80m/oASj9ragmlVx4OB0+2QGdmZ2Fx+NSgQaazUAvXo/TKzugBI7I4gsHFHrL91y6eBE+r1+AOy42KNmVtq7ZfzSKZ0AGj2kKwTUOlwTR7C7FdBCgs1ETRh9H0pWVFeSLGbRFOuD1ejC7uIjkWlykm3wv/QFNqIc5LmWVp86fFrBmdHhIAEyPy4F0PgmHjYxEN/KZtEi/1tYyktTLeifjTwJaFpNSX25PQHzoODGUCT+Ay9OXVb17HMKIKVDqZLchm8thfmkBA4OjMrG2N2rymt/nRi5fwcIq71dY7qXb7xcpdE9vn7Cu4vEYfL4w5leX0cegDK8fybWkMNXYn/t6u1DMZ8X/MZmoIl/NYyXjwlzdgSuuvVpCPybPT6DTkkDAYsGZ47OoQI1RhUYUp8Yv4frb9uPWfdchtzaF4Z4Iphbm0dsziHQqifb2iIB9dr8DmXQZr7xyADfccAt626Jwem1wyyJWeRcW0nk4PC6EfC5cvHxRgCwGdxTLVbx4+A3s2LQVPk8HYrlV+D12Ye01qmXMja+if+MwXK6isLApz2VicL3UQKmWQ9DrQbVewZFjZwToG6AkvMwwDhPMUIPHq4I3uEhPrMUxPjmHHZvHhPnZ2zuAhYVZuebh4VGkMllhtdKChIxHegEyAXx1LSbvoVyYoGMw5ILL5UWtQoCFHEQbZmfn0LB64bO6kKuX4PHaYeFmkd0CN5nD6QwcHgvC/k6Zgzk8flyamMTo0Chml+cw0NWPfKUikt9Au1IduBsVZLIELpWlTbFQEIkwxxUCgEwXXlmJiRyY4SBMCrb1b0fSFUShSIuDioB/TF8uNRiCo5h4XPgQBDTjvkhpCZBpdp5IvDToYth1BGAlEZjvE3abmrPUaxxT18M7WtmArWnCpp/ZqOjRsjKOCwTTBASUZFwlRzWgojFMFxCuwgWRBrjIitO+hQJcasYyv4PnwmOQMeJwrgOWBc308+hQFU5FCAi+JZFYpx6bAAOzMOMzQsYlu1N8Agmc8Vw4L1TSf+Wpxmsg2GcksALuafCL/l6t4CBDQOQeO1tkwJqhyUVdk9jDxbgEuChmohTjMUOQVea9CkznyplAFyVkTsO+kuCB9bUepdIGAOQYZMDL/5TAbOS+9O7VEmeCnQwKMUxOOZcWcE5sXYoMxOBmi1N8ysiUEVnnW4IMtEeWMJi4FtN+YXpDxQCPrampCr9Qya1KUq2uqfU9BiAxACC9tdi2zEKaYJQB4kq5fFMCfM/dd8nGjyziyejV7FWRuTLkkL7K9LqvKO8wgjUOlwuNivLx4jOBRSWXKgBXAAV9EwmakyQj/UV7DPL3Ypl9irJBlQ6tjtFQ7YTtRd82bl6ZdN9WaTN91gREIklBh6GY0AaCIIa9Z3zZ6LlmEnQNa4+bH2aDjd/P5xBBISr1WiW4cu7ac4/tR10Mk231dZFtyP5TY8CbAnvEv05A+fW1UKsFAGWVPHft4NSU8XoLmWZgh2H2EeybvXgeE2tJ2AvqOVX1hOV3gn9zqaSAeV0+VY8vHjqGkdEBbN8wJO9jmVmZx2BnHxoBH0K+KIJdeidZXY0k+iaMfFO/xh+pZBw3XL0fbl9AbA4kFVkaH/3ZKkivJnHq0Cs4fuEMbr/uBixWyuINSE/AvVfsRrS7AzUb52kKYFMAnwbF2WkJ7vH5b0I/WgI+pE0YKwb9UwBczn8ItNLbkQmv0nK0JJwGa3Wy5JTv4ttTd82lmTGeqd9yPO2LJ3VbYltR80d1DmQ3OyWpl2m4JgjEtC2RrGuGrAmLZT80qnYTqiEsOp0W31LF/2XIiQBX1ZKwh4VkJXNZVX/KHW+9kI1qxgSy1sUuyWET+bTL6Za6YZAIwT3j5VevMMCDijJVb5IKbJiATbkw7SsaKFWLcNndKtWd/VNL980Z0GKChV6nnF+Ld6WWrZukX/kOzk1YLzYyOPXGtk3J2xtyTYoZKNfKjSCR9Sss7vKZiyIBvvbmG5vju/ytzOyLkngAerzupmeknBCzObRVhqWazDUI/hm5rwHYjPS3CQpq8K9RLMLSwm6i79//qxgAUFiGfOtbw3rlo4YNyIk4Ezm5A2JYA5y8sbh9fiUBJjORrMGWL2WKH0uOO6Vs+BaaoFbh1iThKh9weiFx9Pgb+MY3v4U/+IM/QE9nJ2wuBVCYQZSLptNnzuDP/+i3ETtzHjdba5IETADwW6UKpjMVoDuIusUHayMHv6cDH//MJ/DAxz4lAEZrsdODpWaFpaaYgfREmyw1kFqNo1hIIH7mRcR/+jAOH1nF4FbFnnj0oFrcXhN1SnBIf//6MQe7+ySh+L8qTBmm5+CCsDeU1JOlYN2Agkmn89rgsdvgDgTgsvkxMNAmQKbHWsXc2jKOrb6K5fEUPv6hz8MTCCAVi6OYT6N/cAhP/+QZ3HjtTZhbWJbjXrv/WqmnUMCDwY0bm9cutGUm1NB3qlREdnUBy5T2WF3oHNsCcrfJtjx14RI+9eAvS7AHZcAPfuj9iAYbkhhLhp7cE6sfNl8A2VIei3NL+F9f+iKOnTmLUDCA337oM+ge3ognnvgBor4Ilubn8M733oPN2zaht7cNTg38cSeYxqFk17n8pLBXQNCuWqphbvxFxF7/e5ydSeLYch3v//if4rFHHsXrJ4/hkx+9Hz/4l7/GxLR6sLhGN+J3P/0ZfOR9d8NK0/OaMiUl2FekefC5sxjauEHeS9CRgR4E9Mjs4/s0nvefUolNErCZDIjJqQZweKw6GZF1h+zQ8c4zFXjx+GtYOHsCV737JtQ7RiQRkd6b1XIDHnsDFZlAABVLA7l0WlJo6cv37DM/FXkngcAHq1VcM9AjQSGmPJoqYtJiAcNCIsUi2u8exMhgBFPHVrFyKYskoyWTaWzaE0WDoQuW3Rjeuh09Xb0YGuoTrz+Pnlhyp8/n8Yi81+emZKOIRK4gib/0npufX0D/6ABmJy4i2BFBxOcReSoLff74GTLuGk6bMEfIdBvo7EPd6sTrbx7BhuFNiPa2Sbto6wyJ91+p4cbF8ZMYC3cg9foRvHH+IKr2TqQi7Rjo7cQ1V18Pf0Tt2hl5nHju0DOvBkxcvIyBnnb4uSlQayCfyggozYc6gcBnjxzG6eefx+LkNPq2DeH+D3wCLqsDWZ8Tp155ET63BasrBXiDbpHpSluoZlH3+lBHEW8efx21xTPo2HO9AH7LpWWkqimMH58R+Wzf5i50F5JS342ODjiGLIiGu9CY8OP3f/e/47Gnf4hr9+xG/8ZRvHLwVdx+860IB9eZpuPj52Fz+YXZyLK8sozx0xdx3Q1XCgDIFOWVuRj+7it/ifHzl8SX8Mqr9gmz8JMf+ziiQcoQyuCIWxFIkR4bVmGYWAoFrDz3HGZji0iPDuH/+5vfg91nE2/I627dh1IlB1tJMSiz1RTC4YAs3IuNKhr5POLpGi6dn4SroM43cymG+moZ7v1RjOxU7L4gmZMEi+di4t83wtRh7ftn/n7qiXM4/PwkIhpIuf6j70D3oAIal9fS6PPtxs7NGzFxMY4Dx59DMNyAzQ/FFizVcfv178ZH3/vp5m53MVsWqe/I0HAz2ZeAKhd4JuyDP+dnZpAoJIUtePz4KYyMjiip79wCNo8OgtIdlkQyL9Lir33lnzG1fAYf/dBnQLZhNhWHjZKislUkfyzf/+EPMX35JcQcBfFU/JOH/gADXX347refQn9bB+69753w2rMIBDvQKHnh9NNrr4Z8LiPgHHMfyMyjBDGfL2rPPzJf6kgk45IaGwypOs3nc1haWILL60BXd69KadeyQD5rKRO21IvIF5R8V0IqLCG4fRZkslkszs7A7w+Kxx53cAu5LNKZLEKBLpESZ/MZnD13XthdAY9HFtxciDCEJBiKNllxAnTYCT7WUCgkRULLBRUZdvSkE6N4vbBjCiT93PhvhqLQ75DpwEvzi9i6Y7uAcZQIp9PqPWRlsdBovFSoCLgmnsM2jtH5JgOSr1FuRCYgAV3KqMkuIZBLNqFKgWXKMGWPZnTUqcDWNjSKlOcmMX7hnACDRrLHkBAeN0fJMuVB9EbkGOB0CMBH9tuu7TvkNbNgClISVC1L0nI6kUQwEhb2H4Emjpk8h5huL5FgSKTG6VIe2Qtp9O7qxsxMHN19PTh25iR2bNqDXJHMx1V09XYLwNnbOyZhJwwJcVoquDg9i7ZwO1y+DpTySSyXQkjoUCtHeg0XTh6BO7uGseFu/NtXv4JGdAQ3XH0T2oJ2fOek2rx46K4rMRz1oD2qxut0roBIVPV9AtVcxD7+1FNYXUjjzg/cjf62EI4cOYp33HCdSNEJVNIT1uWyoFGxCmOFk+61bAzWqgOH3jwG1APo7gliw8iAsPA2b9sKr9MqjEyPw9lM+eV3rs2vIdoXRcjlB0krZBMS/DAMQYvNjUwmgYnxyxjZuAERv098+7Zv3Sm+ewzfYIowC9uARbNCvW4XMrm0HK9czwvANzE5h6Gebvg96noJNlJAyQWtx+nE5ek5jI4x2MqNxeVlWXTUK1aU6kVhi5N57fE4QTILVQGUJZMd6A9F3+L9x3RkJgpnC2kEQgH5G0NLltfiiMVTiAY9AjS4vT6ks0pizHTrXCaNfGoNToKclFd7/bgUy2DPdXdIOjDlvSxGqcLf2RcpKTWFCxpZIGjWgih5tJ+X+Smm/vQ3NEw+pjfqBY9FW82IFFhSMFQnSpFNa3MIQ84E+xH8Y5qkeL9pppBh5pnQEMO+Ml6CwoTSgRytbDmV1mtRYJe2GpE2qX0NCdaxGMAvk0ggEImAzEUWu8cj4UbcxOMmLAFFAmWt4R5ioN5gwmlFpTty05XSu2Yq4fp40Rp00mTraS8/41VlWH5koYh83QI4Pd4mQ67pK6jXFsbTj4tr1rfYMZlCoK/IjW4GJTlFMknGIAEWKlk4T6zoDxgWDvmpvN+cd5JJQ/CMctNWs3weXtKDdRsh0Evg2LxOINqpWWlMgLYxHVnPAxmAQUacYekYLy4uaynPkwABiRduuRCGHFVL8swwUlmCGibUg+AI682l7zH/Jj6Nmh0nUjth7KkQEH5HKwOQOAvbggEBydCR/pPPw0iA33fXXcKoqgs7SZ2bAf3s+lo5dgiTjyB0i9ySawKCjAQ438qM0qACgZgGZfhukVNKMrA5T2HwUV6uUjqN35j0UzL6+EDi3F4DgCZFVoBx7Ukp50rg3CRtG09Au1X5WzZ92FQQCItJFic4xO93agsjMpNYjxYGgdCbjGC20y6bdSLXZeCHnvsYv32+RtCPACVHm5qFQZ2qkXpZp7zfGlCF1QGvxykr9XRZsfzI8DOFYF9scRpTyRzmp6axlkiisDqPmaWYgHulzLpNCv/NYl7rGhkR6S4L5buTp04i0tOPoZ3bsbmrE93DA7C4gsLmI0GG5yJguQZ/2H9SZQZAqZO/ODGBXD6H3mgvrOU0hnfvbGINxBzY1qlO4CYlQcBqroDDx4/j2E9/jl37b8RQTxRP//gZYRK+4/Zb4Q+FxI6F987I3a1Oxd41UmzFFFaybBmj9IYH77/I3pWFp4RgkMDQyirlmlHAXJtD/mYwDo7hhuzAz5q+ofqzYeYqZmiTqatviJEYt75PkrpbQmdaAUBzHw2D0QSBCOAnaJ1JN1a/Sz/USbhm6mW8+bgxwk0SA/6Z85XUXCb0tjzDDNBeIpPSLtsO6z6ALSm9DLdxMsCHgBuDReo1ODl+aGCVIKVJLpfv00xAHpFKpmaAEDfIeB6cDeikar6/NeDE7XKiIj68aq3QJBHRYoNz0hb/Tv5uErIFCCSLUAeTqHA/BU4aD0ADAPL5RAWJtBWz2WCziac0C2XCDFdi4ZgjAGCzt+lfmiafxlOvhRnYTODl3WsxNpTfiYSaNCsOvm8zzpXDtwKAGhA0YCMBPpP6y0VJKZcEPfQaXrek+7IU9S5jkVTW3CqWzl5CLreC0KqanLp378bA1l3rsiOGhfhcYj7KhezshYv494f/Gb/x259Ff9/oWyZCZpduZvw8vvynX8LyKwewp1rFTd1qV+D/ZyplUhmst5YHHrgfX/rTP0eUkwkjN2h5AwFAIuAXGnYcPD6Dnz7zKm7eNwscO40Dh46ivbsP11+9AS8/+XNMWoawa/tueCwWxFaOox4vYDEeQ7JcRVhToNtqVTijqnt0d7WhMw/Yu4Coy4KAZspE7F7Uo20gMPj2Em8MI+vwoVisoJzLSWrhpbWzmBlfgj8SwCiZg+0dOHD4efn3O9/xAbhcVvR0dqFh92F68qKYqK+sLmJtLY177rlTvoITc8q/mfwsAKzNJomFBasdPr3hMz49i6OHD2Hz1q3427/7Gzz11NPYtrkH73vnzXKMW3dsh9+twFAWSnitvUOoO334t3/7d/zw8e/j+ptulATgj3/iU3jsh0/I+wje1EoZAQZvvfsWYQFamQRIP4tiVSZososqRr5lkWgyWKNVBrzvPR9HcTGLf/rmv2HzNTdhbWUR0c4e3HLTjdhz1X4M9vcJsGGAP3OOZMlMHD+Ogf4uCS+p1zXLSwclwEtk3wdua1VdVjhr7HjKW0bMpDUDkKEfZmHAY1ctDfEJYMgDi1WSHp1ian7+mScwMjoI/769AtUYybCLBr5lAs/awZldTgOBJ06cwJ99+UsiC2ahhPoXekIYKjnFH7A1KMQAgR17o9g43I6YtYSJs6sC+ly38xacPTSOe+79BfGkYxnuGZKfPQNtwsLLFQoS+FEqVUTqm8snhUFKuW42lYDH5RcfO2k3VgcuzVxCJBgWptn45CRGBkfWm61muonvXqqAiNeLsoP158ZiIYdhrw2xZFLArmg1g+zUNAgeHC0AG8Y2YLVqRWp6HFfs34edu6+UibAEirdIGribwgWxzxWCy2mVYKLxyVlEI8EmyLYUT+DcsTM4c/qMME/3tIWQSWXRN7YRr2cXUEznsDCbQm+ojBu3XIfU1ARWiivwbFHt+Xw5g3R1BeV0DvP5OlaXlpCYrMDTUcb2XduRzhcROL8qjMvAFsVwilpdwrL8tU9/Fk98/1Hs3b0TO/dsl3r00qepXJI05V07d8rvLPQEtOtU7Vgi2QwbySRS2LvvSnkPk3+9Pi92bd+Ok2fO4Fc++gDaImFpjwSQjdSDATTOUh3Tp05g7dAhDN15B8YLBfyv//hjbLlqC+z+urD+WMj8Y0gMX1uYnJHXyAokONgWDCErIRaQ96fmVmGfKmHkro3i13f22CVs7d+IlTcvY2YpgctTy9hywwiuvWMHvO42ZCxxYQaeeHkCR34wIcchc+6GD+8W/76ONtUOL47PSypwplbB5u3qtXK2Iu+5eDGGjkgEv3X/F9EZIMCjvFdYSsUSFmaX8PKrL+LOW98tAAOLP+gTlp/UK2iQrx+XlMKW1xfNlAxPzs3CY7dKGvArr76Gbz2qPEV/73O/JsmnVrarYg2HX3sJ4WAY3/+Pb2DjjiAOTJ4XVuOePT148EO/ig2bR/G9p3+KgD2M+997rQrosHFyQdZTXnz7OA443ZTsWSRxbHZ+AV1tbc1dcjGJJhtPX18qkZBE2kwuKeAFgxQIHPA9ZPRxodIQwImLIz+WVhVIOTrUJ4w2vsbi9HhQLNC7pCrAVH9fv6SuEkQgqMXwD7INjccQ5yJkAJEJwtRRsuwIvEmpOiXduFZdlckP2Xss9B8S+Ri4i0lZFEFDuwB+vFaydgnGcMFD0IOFC2gew+VyCUh0afIStmzaLEwGHncttiI+XS5O9GVZoiWnmmVI0JDHz+VUHXCixK0cvk4gxesLiWxJfAXDAamzdCaPYNgv50a/QFPIKqP3oGH88Xspc61ya0g2QNR3p9Np2Rmm/Jr+jvkyZdy8H3mRc63E5gTEJYuTycT8XCa1ipOPHUQ1VcKmD18lf3e4PQKCBvwRmfcwPdjpDSCXyYrUtq1rSBh6/b09mJ6cE4be2VPHsJbM4mLSiXc88CCK6RQWTr6K+ckJXHvlNmEA+v3tmJqdw9z0BN5917twfjqFbxyawZ1jYdx+7U7kUquIdLbJsQMdbajqVFtew9zUDH74+NP47G/+OoI+j4CCHWGm/2aE5TnU34e5xUUBo8msW1lcwOzsIsLREIL+CE6Pn8PVV9+MtpDaMHA6yOpSiebxlTg6OkOgwQrb3bGTp7B78w74AjZMz05LUm93Vw+SyYRIga+/ai/KVTJiC8L+M95wZMxyMUFQhcAfweDF1UXx8iOowUL/Pz5vA+52uD0NAQSlj5DZRFZwkeEsqm8QOPTwmQ6rMJjYF6an1YZuocYE4QAI4laKVfj9dqSKSRSyZUkOJnjI0mgEUKiUEA2GBQD0eNfl9vRL5PmPT06LJ2C93IDVaRFvwEI2K+w/+gXSGzSZTiPq68BqoYJIuE+YonWXFV2btmOR8z7jFUcWGRlU2kNOWj3BvBbwwLD7CIgo/zrt06elwUbOSsBLPNIoJ3Z6YNfBFwTg+DpZq5S/Efwj8Ec/Oi666O/FIpLgZiiAum4ujM17moxEDdgYwE99loBkWX0n53lcXJqVTYPehDU4iK7ZHfLsN+y/QMAv7Ar+m8CgnV6GZD03pco1AfxagzlMmi9TgivVskrolQWtAiDNZ5uBIAS7NEuMIB8lxs4W+a0womrK04prNo4Xppj1hDmW+LpxndWgZJp+e0r+qytQxhwz5vM1q64rehZy3mMKfR2VOL0hfYOoEmWaBPoqZNO0+CeKXFYzPPkyWZQEn1ul3rx+AyzJd3D9RztGvQFfpieVww2rsEyVnFUxy0ziq0qBZeGiXO6pThhunrNI6eyyGCZGI+meAvythxUYoNX8vXnMlnWZSRQluGHkevwO/k4w/qWXXgYBwLquL1o98PobDbKNGm9hncrYxGcVX6d0T8BT1XZNEnRrMqp8D8HJliRgAkYWkQor7zEDABpfPDmY3BMl/5UQGQNalovNlGk5F9Ypj1Esi3S5yZy0kBjTCrCotGDzneKRqVn6klxsU2ASbRIIUrHv89+8N0WdeisUbBaPbleFcvNc7Lr/FDXKqvca6c2B7qBi37UCffz3yswSFi6PI5FIYmFhHguxZSRWYpiemYU7HMaWDSNNOS8BQFPy2YxIet8O+Fm8IYSsDQSG+jAcbYclHJLnK0tXW1AlUAtj1NYEPPnMJ2BtJJaVYh75YgFet0d+cm1r1rgBL8c4NQ8xwReGg8a1BesqV1bJwG889UzTE/AnPzsggCDTgekJyMJ1ktw/n3remfGGbcoARSaNlmOMAQIlPVYzaRUDb70fsZ0YayiTEGzea9iF0k512rf8zk0FbWFCdh9Lg/OwltB2I/Xm3w0z1gCPHAPUHEvZPKi2Tu9mzbSlpySf3DoJuHkT9S+UAnPtKvNatnHtryfNjEQKAqLaq1LqiYAcN+jomSmp6upZIl6EsgmYFwWXsamQPzJAks8VsbRxSb+VujVBd63+f4S5CAxWmSasGHrc06o3GJbJayL4r+TwZtOk1RqiFQCUOoIKgZJ6lXFMhd6wqM0A5VXIYsB52XzhOE+sQLxLCTKTeWzB6aNnsTx/Cdfe9i643fRr/c+ZAwQFWbiZwLFdsZIhz0olASa1m+nDOt1HWIBvIfbpyG6dqKpqWBkDG6nifwIAW+4sH6oCSpb1cUyKkJORy3RWVW9uAo9cXNUbWF2OwVJPwx/sFACQE/9UrYp4OQ7H1DLWXvopSms5uKJGaqaAl/5b70D7nq1oWDywWZ2o83hknRRSOH9mXBiAv/PQZ9E52C/yDspWfGGvSGMJ1hVSRTzy7X/BzI+/B8uJywIABvsG8aUTZ3BY+zmby2v3OXDX+z+I3//C59HW7ldhKEzNZeoYF44uuwBh5ZIDZ9DAf/+z72Li6EnsjxxFfXkaL18s4vZ77kGloCrh45/+DHo3RuCvhJFNp1Cr5JHMlJBdW0I8ncHy0gxKmTKWV9ewFJsXKU2+kEQ1obyiDFDYChJ2uiNNJuFQp6qLUOe6ZLkVJCSLsLZdgYbpBOCvqDpNVgvI1W0yOF+8NAWn3SshIPQlHBkcgsWlGoy93Y9g3Yq+/k5Y4BEmIaXCTpqpOn0C1Pzge9/G+Qvn0BZpx9e/8fVmoIclvoz7HvwgOnuHkWlUUVicA8jkKK6iY9s2JCwNPPy1JzAXW0IhrphrR8cnUS2nYXeqgfS3ful+PPjuO8Tzr+bSUmeacHOXnCEherc8lVmTUI+p02cQnzuFY3PnkbWMYmTPHrz0k0eBjq34/O/9vshaAx1BMQg3sl5j6swQEBqN5mt1zFyaQOPccTBsxOxJcT/KhI7w3PxDA+JHGBwIC8vR6gkISMk+UCbYV200E/P4gBdJimMLjRq+AAAgAElEQVTdG5AAYIGBD3YHLr/xinhYOPdsaYKd/A7pT5wvaLCzwoGK97JYwo9+8Bhef/6fgHQGK5EoXn/tDBpZC+4b7pKgEBMSYto2GYFHCmUwMbhjqA0b97WhY+8glmYy6LHshMvtR//AAKLhCNxWq0iRWF/sSwz/ae/sgJP+AzlO4quIrc7JoX3BMGwOl5jGt/vasFbMoNsXgC8QFAaDzQWU7G4BCrnQYzpuR6hH2ICXL1zAyM5BJGMK7CKLtZqw4pvf/zYqq+eweDkBW9CFe3/9IUkYZtLv0aOHsWvbXtz3/nuFAZjjos1qESnaSjyOcr0ifnmU9Fk4+SzVUXZxJ7AgHkyezCLSiSosUTKGgdziBM498QIiNHQj6HT5CFw9O3GpWsPpySnsGBnGOzZvQcTvFBbek0ffxLnMm0iuVZG0re+AbNraj+7NfSglK0iVVmGpBTC4kMZrx1YwVUvBH3Diuk23YNPW3fiFu+/FT55/Dhu2jKK3uw/9Xe3CmCToR2Ylz58TWzINpb76+hDxBZAqlPC9//i2sI97ox24ODuNB3/5AfELy6QLIn185dBLuPNdd2KgtxvWeklAalOEORBfkgRq67ad6Ni0HSsLC/jSN38Tka5OrCWXsTgTQ3I2j03bRjA2NiwfbRtkGEESy8trcIcciEZVgIdhBa7MLcP/+hp8N27C5PQajr1xEv2BCM4encawL4KpXAIIOnHrB3c1wz+W1uIS/HHw6xea50cQkO9jAjALgb+RjggCowHx7zv5xgTW4nls3TqGRtaG/q4d+MS994kX2GosiRuvu0ICag4fOy7gXXd3nzD/kplckwVI9l/f4KC8lkvE0TbQI2BhR1cbzpwdR8gXwI8efxzpdA5bdowIgHj2/ClY7F6sLC1g5/adsDodArYl1hIopFOYWVB94YXnn8NqaUJYjbwWb58Pv/HQZ3HNxpvw0s9fwtTp13Hv++7Gtu2bgXoR5y+excBAO9p8nQhFIhIAJBLfQgF2Bxe5ZIAX4XQHUC6WwEQ/An2Ly4vYPKasJMim4wTLJFAWqvSnsyIa3SQSYybXqjeqMI5aPYxCcRUOm2LNcZ7EOSLBOQJuRszDkYfMADL56W0XCrVhsKdH5I3xtbhsoLAYtttgf7cAVisrcWTSGZGyspAFmCsUMdDdJeAfGaoETlwue5MJ6HB5BHhbWFjF0MCAsKkIYDKVlwAgPRINI5AAINl6LAQszQTV4JCTszNoi0RFmkypsb3JfqjLsSgZ5oKIkuXxyxdxxa69Ta8/Lg7pg8hhl2AjPQTFOL3GvlgFgVfWVWdnZzNRmEBTPJkVOS69IHn+XCiQlUlA8NKlSxjsZ7q4Bck0wzaCYn7NTZVsJoHSrPK+9G8OolH2ShovWY2rsRQ62kNYXloQD2SedyJVwNLqEnZs3Sp9nkAHgXgy+pgAfLIWQc/QABanZ1GYPYMum5pAPv7YM9i+aQSbt/ViYGg7suUCetpDePpcGqGAHXft3gZLZhahzm4BGjvboyhX1UTzwhnVP598+id46KFPCPjHsX5sbEx8mEkHYcrkxfklDPb1I+ALIbaygO88+iR2bNuIcHsvetr6kC3lMDjQIYAXnwtX7OI1ZHH02Ans27sbQX9AAKl0Ji0LQxaCcvTwJBOQwCk9A+1kVMIufcTtotdlWRIt6fVHCS37UWxhUdKNjV/cmfFpeN02jG3YgFIuJ/eFgSBkt6ZSSfHXMyxDtjOyguLpNBqVKoLhNkmS7h/ogcVKX2s1YZeNxwb/XcZaIoZopF3kxpQa5/IWYfuxkPHHMjM7j4HuTsRWlMx5dlqN65TRs9AzkGE4dq8XC1NqwyWfT6Ovr1sYuU63HxcuzWCgdysmZ+cQ7OoArH44BtTGCNmAlPxKiK/4fK0DfyJ9JItIM/zICDS+ewQPLZJeSXafAqPE24zrCA0C8m/m/WJCrqW0/F6TbGrSgo2Xn+EbUFLH0uqFJACZZo1QGklWlgHcCMgpHz/KIm0STCP+fxIGoXwCeWyy0wxjUIA1qxVu41vG99co5V0HydQgSNniupegYSPy3NI5MkDosaQTXSnb1KmaXAwKwKYXX8K2IM+yWhYWCxM8hTFpUQxYsjV4D4xcWmTMJkxCMxENoGTYhoYNSMchSnAbwsjkQtQh94e/GwYPAQkCgA19vbwu1iGZepSj8bMcxHi+xhNL7oHW1JnkZvmcZkjxdx6XKgrzuqQNa+IHF/DiDybsQnVPTeCPqkdVv1wIK4CJoBmZkMqHTDz/RAZpF39iMfE3clRZ2DPJUiVVm2JYq/w8N4RY71zwsn74PhMEopI/FWDtcdJsnwqaqgCAR185gpvffZsC/TTwV62VpB+L5FgHwkjAiJ0mHbSf0eEMsrZWsl+WsvR5djDNrCJoIM9QBbaafiEAr8g91bWwzzRMH5Pltgo8sAnbWL2H/mvcbGMRabIGfxRrVIUhyT3U3ydpzwIyqLphf5LgLc1cIvDDDS8y+sjYYxstlMhc9mpvuSrKtYIwRHkG2ZRa6QTatBceAUGPE7YqYABA+vqXLHrOWyjDb3VguDMqn2NQx4uvHsHLL78Mx1oCqUwSBaobqApoKSdPHUMo1I6hwQFEOttR8qhQDhYy+0zha8HuAWHaObt6BORzcYPPACxaGcj3C7tTt20DaCkQyyIAoCkMRWPEAVlTlHfTv5UAINmAXT296OvpFlBagGZ66GnrEfGtY9Cj1SI2YQQBT714UIA/eynTlAZvv+46lMjSc3pF8itydi2jlpRWnewnjGOOL8Icdb4l8ZmcKJJSDSgs91M8GW2E7lR7IimE46H4DdoUQ5htXsY9xfbj62QNmv4tfVTSryklZmoAwTX1XuWhqSw9uHFh+jfbmoQxaeaiHv7AIUH5cyrQmHNEzh2FUSd1peYd/DcVLGbbix6AHqfnLaGrZt5KZrOEber0XYKHTgmiVX2Mnn8EvPiAU6x2xRLmmK36m0U2fGQToVIT2X6RMmdKdvVxeT417RuvQkbWN+Sa6b9y4rqvacm2ePqx3zIMpCXxnt9rwkDkeSYWFaovms0I1m3D0pBNFvM84DVY5FLISFQhPRwjxifOY2FmEftv3K/aNNuODpeiJys3XaqVkgCPrC9RGJJJKEBrHZZqTjMACQC2+AAyAIQLCwnfoHefi7sO6nd5mprkYHH6VBfL3VkuChzOdSW2gH9a70/WuMgYde8qWVVIhl3/3Uh7+boB4iqVIoL6QZGpprFycQrlE68J8BcZGUHohqsR9vc0k3Ydp85j7s0Xsf03P49Q54gAgBVpINzpLWJmagL//PAj+I2HPocNQ8Owulyol0h958PFLn59lDn/xV/9Txz6j6/jfpcDHQG3AIBPvnkCjxcamKtV0RUKYsumUUm43b11JzoHhgSMsLt8iLT3gyS2kNULe8MjYGo5X8T3j17AV/72SUn6tZcXsLhcQMfAGDb0RtAZCeChz30Bm7aPCZOOrC+ZLJu6okyiZlO+LZUiGuW6dIpsTjES15IJlKoZJFZWsbIWQz6ZQj65Jt6AlsSC+PCRTchUXgMWmmMbsJBswmvHrBhyuZHWvnVkEbIYkLA9tAlxPahcjLUMvnaPgITxrBWlpAomyZZS8v0EKj2hsCzO4PBgdmYOJ08fx97t2/Dc88+J/I1hINPzM9iyZROu2rABDV9YWFb86fK4UCqU5CeBjOTiEmKZHFKJFXhsdqxWi7Blq/AE3Lhr82Zs3bARfCRZ/Woy9/YE4IZpUHyIputIxR/DsdeKuLiSxp2//BAuJJfw+NMv4K/+/h+xc8tGFUxj4a7EWyXePDblxMVGWZJrA+kCApo5xBRiGResEdTrCQGQCD4mV5bkfBhUEuoZRHigGw5PFHU9iTK7AxyUW4NB5FiaAcjfY7EFxF94AaGbrhGGBzeFuRVM+bCF6UIaAOQxinUl4/z3f/hLIL2KpdhZlNtDeOnNGSxdmhEQMFK34forO3B3rQ3DuUxTGmwSgykLZhH5b0cH7r7rwxhq34R8oQR/JIpqKonezk4spRLYtW8bSsUqLpwdx4aNQ4ilUhgeHEY+RRkVZXtZeLU/HLJ1rCbi6GtX7Yx7BPTVYxgM/ejonUbvPIJ5BUsZ8YXzOHT6POKFCWzqGcGm7dei0xLGd7/8l/L5sSv2yf3bf9Mdwopbnl3CC68dQZvHgZ279koy7lpegdqdbW0oVovIlcoIeVwCAOaKCcxcOo2O8ADarG7MTk7i8huvYTl2GWM33oHN+65C7OAh5FaWsf3u9yMNDyZefx5Tz30H2z76OSwUqogtrmDPNXvR19aBWrGI7z71Lfz44FMSnoJgAMk+NWHeuLMfNb8FsUtxTE3GMDzSjl3pOk7FcnDtjcKTbUP8aBmf/LWH5P1ff+Rr+OD998Pn9jR9BgkAEggk8Md6Cmg2iklGJp752qGDwlpcyyVgKdfxiV//BPyhiASnnDp9RhiA77r5ZmzbtlUAQI46Vg0CEgDMXDyD2OHT6L/rXjjbOzA7PYcv/tN/w1ppUc6L5x2figlD9OrrdyKRWMLWq66ExZrG8ZPKjqCnK4xUKodNmwZQdVhgjdlx6Zlj8rcpPY7sf9dezFSWcerAtLw+Go0gYrGi+4ox+Mb8WJheZAQwXnniFNLJt+503fWx3YDXivHzK4j63QIERjs9WJ7OopjLYWR0E9JJC37lngewd99+PPvU49g40IGe4e0YGeoX7zEWggcMA/GH24RRYzz+yATMFgsSbEH/v6mleXRH2iUsZPLyJB75wQ/k9bmLp/GH/+PP0NOjFtlkCJXqDZEF0/etmKli//59AsoND2/G1NQFfP9H30PCXhG58okfv4Hw2CDuu+X92Lt7Py6cPSUg4Ac+9IvYM7YZdWsaNqeWlsKHbL4ggFxbNCjyXQMAtqaPxxIxCQ/x2NXu94VLE/AGXeiOdjY9USl/om/dW8c4pwCIBAgX5xMYHBqSxQwnyIVCBcGgX4AnFsp3TVgG/61Seu0CQlFWmy9X0B6NysROSYgLApYZ+S1/0v+Hi1HKZTnxoXSWi0D+zXyOCzuCbgr4ZNpxWXb/DWuQn6fcl8XhsKBSYSCTVxiABOI8Hjc83KBrkIGXlZAO4yvIAAIJBtHzG3oNnh4/i70798lnKPGl5583EBSp3bqUOYtUjt6EaYyNjsp6jwbulHjJAstqRzDkR4ZBYsuqz0SjbcL04UYJy+zsRfgDEfRqRjUX1gQPaT5O38JCCeiIBFCqMEXSh0tvnkfPtnY4vCG1U2x1IRlbFt8/acduu6QnF6tVTM1MY3hwSG10hjpw9uyb8PrrOHYpiy33fEQWHj97/BmkF36GO7bsxkrWhyceewInL5zCLXv78Ln/9gU55lxxBk7bdvz0yAw++Z49aCSnEAx3wGF1i3frxXOnMTK6RcDebKqAn770PD714MfkXHK5DIrpBNp7wpiZnhdfxGjUD1i8ko5eSsclbfS5J19GeCCC66/Yj1Kjgd6udqTTKVicbkS8TvG1ZCFLu8i0Sb1wYdDH8vIKNm7YiIalimKOnns+pHI5YReObdgqvn8TU5cx0N2PkN+LdCEv4F4woBaTXJCQgUOQkcVIgdkeCpWqsPsIMHLRT8kOU4TpD0nG53Iygf6OdmEORkKRpsSbC2qWmfk5dIe7cWluFls2bBMQkBCR1OvCgoRoMYjE2nCLlyHgUSEgFfp4EuxWC4/5hUUEo1GszjNMpw1Fi0OHhhTFG5BlNZ4C6jlE+PwpVcWHMJ5YgqetH8dPn8DwzhsQDnixzGGE6bp0JqyVYHV5RQ4mYQ9kAVarIHNMfP60v54J8SAaYcAjssyMRNSkAxvpr/EF5Hnxe5iKKotksiD0ZqUwAI00mSAd05dbFuGyECXRwgQQaICpVVbL43POxNdkAcwAiSqB5rywDQ3rxOPVlj91Akz0oaOcmO+vIk+2kw4dMOOgGUfJKiQYwrpRjcMqYy9DZOyasUc2nZwHnXM1IEPWhly7Pndxoy6WRXLZyhTkZ2jyblh4b2H8Ua2gBR3GA1GYelQwGDameHspAFCSLtnuNADINi0An/YsFP/XuvquukjaFBgmi3id9mtk2TxvA+ox4dlci2mPJihGVYoqZpFcFtbMumWR+R4BDzQgR5YUgQHzPi7GTWKpfJcG8PiaGUtFHlfjQtYm4Au9yVjsBEa0wT797lj3RmbLjXoCdSwS0iHnqefoBAw4h2JQVGwRx48exe233yHrVAn3oHeplonL92gJ8DpQQhDNKWAKQQRJ9CSIRv9FC8EOLf3lOem1Ln3uWgFAIjuUG64HovA5pz7HZ7CcNy2FtJaWRBM+G8saXDDgJAEHAsUS9dCSPMhnrpFTC1tJtxcDYghbkKC1/M0q8wKObZL6y/ZKZnOtphQ9ATcKlaKw+ViMkqdcIMtTr7nokWYCQKmuhQ0uiw0hu5L4nn3tVTz93I/Fl8+ULh0Eyee5KYPd7SL3JctvZOeu5utk9420heAdHETIHWoGc1hcHvHjIxhiColFhlXF11hnrC9hw5lxRTNeyQYkEcMUAeQqVPBBGIAnThzHrk1bcXL8HEbHNmJgoLfJXBWwiUWzH037YH1mUmlhljIYZOdN18NSsiK9NIvt19yIoY1DkijtctiEjMDNFI4PsmGgz4uhMBb+Z0Bzzols66xO6SuSQkvP+XIT3DRsPgMe8n0coxkKKG1Ke2DKaZNlSnBJt1H+FG9L3f4INLJdKTktg2wYYKT6q2H6tfZ3U4eU/bKvuZzK+qVVpiz9SY8RUn2NOiT4Q5KLGVoElTBPZiLHsZZpPwFybj405ciU67qdqBaVosXt9im2v8jxVd9nGzf+iRwXhSloocdeDeVqRW0aaACN1xsMeAUok5RwOVcC7VwLm+QiZY/BjfF1yTJZvPTLZJ/TTDrZYCgr+TL7KME3m+UtAJ9pPmQQcy7MY3g9nvUNFzIqCRZyrKaMuFHF+dOXcHH2Et55y83i90cMi4V1QxBznfnJkB/673Pcd6Am6kINAMoun4mkN42fk+BqA41GRUI5moV/1wy99UgSleT19iJsJJ3+ZcLDKuUqLlw4iWhXL7q6O1GtqkkL2XKUBpRLKdTpL5TPIkdzzeUMStlFpC9eFtCPpePqnejZezXswT443CphUDq2/uzJr/6rgIND974XVltIvAGdNbLwKliJLeBrDz+MX/+Vz6BvoF0CQ2wOtStifpK9d+HyOC5+5zvwPP1DNOIZtId94gN4zuvGUlRJb7tGxxBsV4OVN7I+OPHfC3NJhH0z8nok3Ia6N4T/8/hBnD/4PNLxGdjyRYxt24CqrxuuSgZf/N3fwb7918Mf1qlHujJ5TqbwHMmmy+YyaDRUw3L6vGL+bmTGTH+pVv+zTJlBHulMDuXsGjLZGuZXlrB66nEsHpvA3EIccZsdyYUkbrl5BHdeO4Sv/dsbiCdyaIuonXVKjnnNvQElNWYZbPOJzNiUDlsVubDyOPqvCqXHnl4yQhp44ZWXsTA/K55+85OTcIcjGB0awA37r8NVV+5Bj0N9x0qqgpI9g5n5RTQyNMFdTz1eiem2w44d6kGU6Ur67+32DtjDPlSTOazSuyJgg8PVjmikDam8Yt9Qsinf8dKjyK1ZUIxacM97rkP38LvxhT/7W3z2Vz+Cez7wQPNSRGpbyCDLxWp2EfmM9t7JprGyUsLWO26WUA4WW8OJmqUsAR0GTLFrBi2PEV/JInPuuABJfbzvo9thd1pACS9LrkKwgX41Lpk8WitvVeoTRJt58gk4RgPo2HOLeA3ZyzUBEvlgqFeVjEJAefrUlfL49jf+AUdPPAlLqooVSxZr8GLmwhz2XbMZ42cnsXYhg66eAN65eT/eHbAheu6sAIEEAZkWTFkwg0Io2e4Z3YXr91+PSE+npHRuHtmAYMAjISChNg+WVlexccMmuNx2AQNZ5iYuI9LTJR6Q7aEQcmkluWWYQTy+JoEh/kAQly9OwFrOoCcYxCJZFUEfuiJhHDp2DN868E0srSi2K8sv3fMg+jIWXJg5hVgVWE0U0T+4ER974AH0dHXLLiMDRiI0cC8B4TaXsC6LVT4kGsKyIdOvEE/B19aF0loaF984hE27RzCfzeD5r3wbi+ljuP2aD2H3rbch3NaBqddfRba4ih03vhephgULUxfx/F/9Ae759d9D9IZ3CuPRwRRSSdwq4R8f+59I17PwxpcwOZOAJV7F8JWbcGptEdv2bYTfHsKJ08cFJGu7lEc5UkdlJIJK2oUt9a348C99Wmjuj377O0rGvHWX+IOtJQvI5hMYGR4REPPkyePYsWObBI7MzsaFgdmoNER+fer1o3jlpVfR3dePDWMDuPqGd8hkY+7yAi5MXsTWzSPYt/dqWB1qUlevOIVxxrphCrZzbh4d73y3uo9za/jzr30BHSPtOPnaKQGDqrkaXO4wbrltCM6gDyupBBaXk/C6HQiFfPBG1s2VKRXetWETpl4YxwtnL9P8RY67+11XYvOedkn9zSypvhmbS8M3X8SGPVuA3S7kUw28duAkyhkHIu1dOPHj1xAcdAtT8MKZJYRKNtS9DK0oCuvP26Un31kfCstlfO7B30dPW2+T3ZdemcdLxy/gnjtuRblmwbnxcWHo7dmzswkKhgM+LK/G0dffBVvDhkyhLCwcgoUM/wj43Pjudx/FKy+8iKHRHnzhj/4YfT2Dshm2FFsV1t8zTz2JsQ2jOHb0FGmQ2L9rC7oHR3Dq9RPYsHkDvvuTr8LT5UQuu4JXnjkndXLTtbfjFz/4YTQKafz02WfwrruuxtbNgwh5okRAUMrXMDM9jY2j/QgSvKoRhMoiniihvbcDIa+vGXJDNqCRDHPzgGCfAQSNCbfxi4qvrQloFQoHxTuSi+jVtTX0dncJIzCZSSCeWMNQ36iw3LibuzC/JD5PmzZvleAOCeMwxuCys2sXaSIlu4ZhwgkOJ+IGJKE8Np5MCEgnbZA2CYYWhJrIlul1yHRflq7ONgHlxBOpXhHfvxqBDKsdbvr/MaQjn5W6oVcgD0XGIa+NUl96/fGaFOtC+f0VikVcmpzGYG+PAH2NKneqlcxHxtNKSRiCXEQtrqzIItrv88nEllMdAURrBCYVUEXgL53Kii8X6ymbL8IlqcJ2kQOXykUBUnhO3KSkImGFGwVaJVHIl9HR2S5gA2W9S7OX0d2u5ggWqxvpYhUzM5exZdM+Ad58fp8AfUz7vXRxHOGePrSFQpiaXZXk3ssT07AymKmRx1LGB9u2nXIsMgAnXnkeV4x24PGf/Rwv/PwVYaR++fOfk79fc81NyOTTGJ+fx/MnyrhtVz+uHHVjNR7D1h1XoJhNKdmfy46VxWUUa1W88vLLuOHGG7F1bERAytnZWWzZNCiMT0lTdflw+vIklleTqBfTeNdNN0iSb99It9Q5212pZBEmZ6luxakTKjmcvnmNWhmz87PwBsIIeAlU2xFLJNDV0YG1eAwLKzFs3TAMrkHpJRcKt0sYSiaXQ8Dnk3rmQmMtvoJuHShDZh83yigBZrE63XAR/NIgN9lUlLCTcdgebUdsLYaOdmXvwNfpI8U57EoiIWxQegjOLc6jv79brAPIhpf35qrI5FbgcNjgdrklodLnDwpYkMmU5NkU8HulbzC5mHMWyp4DYa+waeuVkryffwsF/FhaXoTV7kKeicJtyjpicXUJlUJRkoI9No8EqpyankBHdBAnTp1A/+Yt6OgfFF/Akl7IlxnS4HLAzeA+zQDkiosLSvr5sTS99XQQBSVLhuUmq7OmFxQpKXXktfc2WSsGAJQDtRQDrlCWKixCAcwYTFGSxTxB1WaYg+5XBvxzO5zI5bMCDpIl0xoowMWf8iFdL61pvXUJPjELOeUrR1ahYWW9fTFrWHkmKESkeXUSGsiOVGskE0rC3yUEhHmulLlyAWpCVAz1TTO9hBFSqwvA2OopSAYjgUey19g2CAI2AUJ6E0pQBIEZ7cGlj2vYgOaq63rxZWTXSlKmZWiGq6HBWIKSZEkKhMXFJteZJHq2eDySUWnYneY7jBSQPnHcoOS1CHdIMyoVa4gLW8VcoT8eS82CpjTZgFGKnWP8yAgElDWTUAENLKxTYQSyfdAyQv9umHbC8ENdPPpYaIlRZzCNDpeUF5nvwWts0IdMyXeNBJghIE7xriaL0ibeYCo8uoG6boOtPonSyuit5laSwnKxIBtY5hmoJKJK4tsq/+UmjbQbDUw0wYwWpiXHHePVRjBK6k0vt50eFdAh3nFNCEIdj4CD8ve0CFAqbVK3EVNnsrlmkp0tdRm3TEo0d8x4TwgK0ZbPSLOdHm4acPtCATIEC8lMe/u52egFXFBrUYKGblgRqKTxvR88h289/AhQiAGedgnmMP594XbFDuTGFwsTeAn2BUNeCekYGBoWsM/icYksl8w8w3RkXyGQxqKXj3LdwsDSTEn2RwI2BDx1xQvYxE1AtgH+zuczGeq8nob2MyTwaq6PrMJioSh2BvRYVcdRqdvN0UYDs0Y+Xy6UhT144tXjOHn4ZfEhbLM7hAl497vuEj9BMlpNwnODazjxGF1HvAgo8XjNTQiR764zaQU412xEYXqJfFYFirSyds3YxJ9k/Jki7YCsaAb0kCFmvC9l/CJbVl0d/QP/K2Cfz3iCzOxz3AA1clzFtm5+jQLdQMa2Oh4BdruDibyGpbh+zWac4jWLJLilcHPKsI9ZLwS72HbLZeVnSoY851S8Lo4TZOWVazpcSMA5rnEUk51jDjeq2Z5o18Az4zUTLGNh/zfsbyONbtapjG0cM23iBU7A3Iy5HEOMJQDr1CTM85jNZ51pi/raZJOtRkk+Acr/S9d7gMdV3OvD7/Yq7WrVVl2yZMu92xQDxhA6ARIICSG5gST/mwJJbiq56e2GFHITktz0mw6kEZJQTWi2AQPGvcq2ei+72t7L97y/ObMS5H7zPH4srXbPnoP27N8AACAASURBVDNnZs7MO28hi0+r+vJiOUF5OsfpcilfAQAv3H6RMCV1oS2FkkGrcaBojFnyzDPk19ygMSTATPAy2H36CIsBQKZ0CaqoGosGBMVqQ6iWNhkMCAIScLAuMnQlA08qMFeE1W6R/+dmp+CvrobTQXQ1hUx4HOEzoxWgL2I+htLpBaqlJ9AugJ613gtP70ph9pktXtE0U/bEByVBQAKADo8fJ57fg/izz6DznW9FINgrwSL0V7NaHDg1cga//fWv8O+33YaO7iXSYRYDgKZ0FhkmVB47iumdD2P48G7UnhzHcsNT6+ySJnhXlkCPvXkNXkpUfJMEdGimXCp0CtGZUcSjZcyZV+NIrIzdB09idrQfTY0unL+uG3NT4wgX/PjMF++WUA0/JX2URVv/FUwtFiivyOHQvpeFwUjJcEtbC657w2VYtWlT5cYTADz0yosoOFzYvG6DTHTJaoymsnhu94tYvrRTEgZNyGJi30uY2/UtPNaXQLm2He6aLgTMRZy7ZT0+98WvYv2qTSh3tGE6NIT+oyPIR2YksTiaLcDnsMLfrLwcNIOQUmOzb6Gna7AwbPhmETgMLrkKk4FujExOYc/zz8uD4enHd8pxmEBLKe/GRhsa6m1Y0+pDfaPaqZidzsrPjeYl8ns8aFDqPUGYkwuAEP+Wmjgr75kpLQDXptk4JqOKLt/kc6A8VcKUKy8/68Lju5t7sHbNNfjO3T9HtiqEL3366xJMQgZfdHIExdnXasDJMkzXNWAwO43tmy6Bt9oPm1kZMLNUDGXpx2Aqi/cf06jLrJPwNA7fdx8s7VVYftU7UVXtk0RhDozRBM28s6hvaIDNVAKlvCz8mSWNPMZ3PS0y5vqLd8Dh9sNe4gDmVUa2nDyTvmymR4wJqVwJg6eP4PPf/jgic0o+nfUC8bkMrrxmnfx+aGACJ5/qF0Zgz45uvKXKivZhKyz9ZyUx+PVswGsuuQTBbpUIvWTLeWhqasLk5KTUV7qUQLC+HmfP9qGnp1fSDAn60R8wNTshBriUEDD4ZWxgFnUuO8KzCcTmJlE2GBg8bqIIpPIzODKXxhP7dqFjuRddXaoNDA7Py7Vcv2kHLrjycuT8Ljzxj91oqe3A1ddeh2r6NVLGlMuKd2M8lsXRM0exsrtXPn9qcASrepdSpYBMPAqnvRqJ4bMYfuJJBK88B0+/fBpHn30OacPb6vx1bbj86lvQHw+hb+8hXHjjDXD7vRjafxD9rz6L7TffDFvbZjF5LybiGB4YhrehGn965kc4PNaPrmCV+P+dPdiPhmgZMz4TVm5fi3zCgTP79wkwOG+CeC66NrVj7OAk/u2Kj+P8DctQKrnwzK7dCARqhGnZuaxdrqFMw2gbmbEmODhBtZI1ksXI5CQmp6NIR0JYunat+CsSNKZPYqYUx/kbNsBV60M6a8ahVw/B7PRg88a1Kk3Z6hLqfDqdQzkxhT27n0bqzCSW3HQ+wtMRjMWP4MEn/yng5VTfOF559gzysQy6t/Tggu09cPg5AS6J/Jesv1Qmj3Wr10s4CMHO6pIDBW8ce3edkGtocLcimksi2FaDpjoX0s6cBIFIe0cN/KECpicnMeXJo7umCY8++Yr8beNla1Fld6IxUI20vYjYVFKkxLHpDJZvacPa5b3wlmxImPNITsdw88XvREvXMvQNTGL96lUgsJcp5xGdiykfJ0BCPeo8DpH80heMD3Qy+7RHGKWVI1OTSEajwvIbHupH77JeYQLuO3gYRw8fwnkXXIAVPd3CDFy+cgVOnT2DdCKC/v4JCWRYtqwbHR3dKhjA6caRkwcRCeXx+Ku7UVty4uW+x+Rcpo7H8bFP/AeuvPIqnD7Zh52PPYKrLr0CO7atQrVHTWDVzmauwvyjN2A8mRMfNE48dIiG1KVDMfoIFPJ9hTKlmQpo1b6AZFgxHZiFEzimDEtgiJHgx//tTo9MmIl4ac8jLhzIxiPLmzJgblpwF3NiYkzYbgTCWFiP9IDr7uqRxSuDElg62pvlf7LkEgkCLIFKMEcoNI+Aj897JhsCo+MjCDY0CbOPswTWABdanGCR3UhLCr2gGxsfQ0N9o4BomWwS2XQBDpcV0VQS1Xa3TOx0obchgcOp2RkE6ynBtYsEWUuDyTpkIi93dSkvHRwalOOynrR0i6Al5aIToyMyUW5pa6sAomQ2cp3tsLmQyaSRJEvQYEnyHFgvZFnOR+MCJNb4qqQep2aLmJg8i3W9y9E/dEKuJ51NiWw62NIhTD96njJcozpQB4/DLnXIMJGZqShOT45j84plAhDOzqdQX+PGX5/dh5512+Ds7kFibhb3PfAkdqxSm5kvPftPAQC7O3vwqTvejoamNsxMjmLdOZsxOzePB14ew1JbGVdvWwFPFduTCbl8WbwLCfy11Nbi1aNHJSznyssuE+9BAoM8L87TREpu4saLGfPpLKbDKWTik+hqqBULDIZcMEiDoNdUNIpVS9V4T1ltXX0rqquV56S0RXNJNrispmo4nDnxWtSbX+q+0phdgQ+cm7KE50PiC0QZ8EDfKZH+EkAkEEdQjuyaY339kiJMFiYTijk+EIQl+EgVEFmABBN4vkyY9vt9OHbyFGpqquHxVMHhdAmDhixBFrIYVLKpmqTnMnPyGc0ojERCsFi8cHuZAGsXuTDn/QT5yAxMJbKwe6xwUkExOibyYs3UyOdUcAlZhvQBjUVSwg6cjkRgLjqE/UcpULXbDqdX+QTG8wTyi+hcGsSstQahfAluUwk2+soKC4QyzLwAlASndJAH5xKvKcZ0T1gaXACTjSosCkslFVjeTz83vdAhyGBRTD8W6YNGqIhahFrEv4/EBEn7zaZhd7gq/nrCONEsQIZULWLmcaGnPfpEAlxW6cZS55RU2dU4ryStRXmvBuu1NIsgCRmAlP7yuzjuaEYhF1WUGPO+cNHIzXiXp7ri6cdFFcEzvbijClNL8yrgqJHuyfOoeA0SrGSYhcFA4d900i5By8XSWgE/maNggEE6sVJeZ93aKBFbUA/x8lmtBN60zyAXzIp1qOaTFdBn0c3ldZDBToYmQT+u7xanQ2uwkNenFScEQ3UyLzc4yHIR4M3Mf5T6MbhEsTOlX9CT0QCnNMumcgoGCKhAMQUE6s/RD4+Fxy3lSzDbzHA43RWJYSVY12A3SiiG4BtmSQBlYX0zBZThDbpoAPDKyy+X6yZLm+2TQCHrq5LuTFaY4ZPJ47IvEhDwelwCnBB4oEUFgTZVvypRVZ8/N7u1xxeZnwSkNPjH92uow+FywVSkv25OpZ3mishm1DOb4BPBP1V/lPUZqcRWghgK8CMISgDIIz7cVAsotqv8rbQQ7lNhyBkswIXVt3of/QEJgDmcHlGcVLwV6QVJpWC+iDIZoqaFuiQAaCIoz3q0/Cv419jRI6EcZrcNpVRe/mdARnXAD5+/Vph9zhqP2DsQ7GPhPTFZ6DWvJezMj3ntmCTtP1+sgIDS9wkiU1rJpkQwe9FHFsutVUBYUUBNtg/NX9XgH+fZ0nbStN7KoyFYB7dHkT6kzxpp8yqFWzEq9Wf593gijWd3PoFDT+7EpVdfK58ZGB3B6m0XYM2ypbB6XPL8IVBZ0mEOmlVpPPP0pikBQxV2o8BCLe/lMdlWKKXV16Pu9wKARkCNnnNkALKIn10FhFZSX3nd6Kda0svXdNqwtEEJoFQsQP17pd1VakXNJbW0XzFR1aAkfZ5+dAbI/przNOS2FoupwuxVG1IlkbFKMTYy1DOBGzgKq9KgnwpH0axU+jIqiS/HVA2kqhAfE5LJJCiblWAdAv7sOobkWdqecT7MG67cb0O+q0E+bgLw+BIUxfonqCysd8UOJktYn99iia+eR4ssn0xBgyGowHu7vCa2PZRQG/NxsuRJABAJ8HlbhQFotpnkGc6ig6I1OY9AK8Pg2CZ0m1nwAGQnztIbIC9JuyyvB/xAALBorUiAqTvU5ojyJcagIxeofSD+j9RfqUxDCpwLTWH4ib+LbJdFg32erqWwttSICbPZrCamZm81yiYmBMvoLew/PpgKmayEh0hQSNGKcHQEIw/cD7evAW2XXwKzx4uiqVoAwDPjo/jNj/4H77vzTnT0tKqb8ToGIHdZv/aVr2HP736DXpSw3uvENo8dc5EkducLGK33CSMuF17oUGTQNfnU7xoI0wCYt6YZD81Z8eQfn0EKFrSvaIS/2o7caBh3fuIruPbGm1DldYGETUofpX40ZZJAjTFxJYj3g+/+N/744INoCgYxOTWFtatX497vfA+1wQaRx+x9aS++cNen0NmzBD/6wfcRaAhK0Mdze1/GN+/+Gr702S/gnHO2gHhmODyBI3/8DO66+zmgzosvf/XraGlbioceewLf+d738b53vAPv+uAdePbYUXz/C59BdUMjIvMZmPNRXHfN1Vi3ah3+8LufYde+Q7jqoovR1tmMx55+Als3nAtraRYv7jwIX4sfjXV2TJ8KC3CoE5QjhnR56bKVkkxLGfDiUu+0SxJtub4aplklNa6nD2TbApPIVGNGvdWCWmOwarL6YDKAQXm/AR6+5sD/xy8EF1k0QPjW62/HH57bh91PP41PvePdEvJAPzd/Q1B8BCnvpbSX7VHaj8OBIwN9aG9uhsftE+CNyX9yHx3qUVq2qcUyJ0t5cwrpaAqzzz0rHoQrrrsYjcu3CTuFrEFp63kudpVxM5m0DPaw2hSASA+YTNmC6ImDCB85gYYrLoazygcXbBUGoAYg+aAjGMhjcb744ssv40f3/hCvHHhe2H7NO5qEeUa2VlWNGjjG+mYw+JICVbfU1OH2gJIzao/Axd6Ay8xlXPLG6zHtr8PmbReIHNgFk8h6N2xag3hxGmVm+UyOof+kCm8gK7PaBIxMTMDf1AxnkxeFdBk+dxWWdzTB7Akg6SsgFY3B7avGk4/vwm//+FvMm3LorK/GXCaDnmYv6qv9mI1FcO6lb8CtF9+CaIaLMrswDIN1rQjU1iAxPYuZ6Wn09ir/s/GpKTTUB2FyArFoEhanDS5HCe5sQaTYc3Nz2PO/P0fTulUYnh7Gvl0HBACkl+WGJX40OBsQvH47ontVkIqn2ozws3vReuGVWLJjOwpeHwq0RTI7hLZO2dnQyBB++dPfIhocQn1zFfbtPIBgHCjPl1C/sQFzg3MYms2gw2pH12XLMZ6NijfgoWfP4r/v+hUcSAqYNz3Uj/qmdrS0NkvAyuzoBOrbmjE0MoDGxgbxVZyem0FrawD/+MtTGA8NY3p4UhiRN910A6KRsEiHycpkCc9FMTE1jrOnBlBV48OOS7cgnFThD9FYWMC+fG4ae154GsmBGVg7VmMuMyMMTDJH23tbsWKDCn85eXBYAkt61gXQsKIVpTSQQgH7XzqC+GQRF1y2CaE5Beo5/DakIxHU1aq0b0p7q4Ie8exjmQvNweG1I5vIyf/BQC3KKRPOnhhEUygPc0OTsAEdHhssaSCZzEvAB8FAJgd7y2pcD4dMSM7Po7u+Fpu2bsTS7mWIhLIYpUR76zpMTc/A7/HD6bXj0KHjAtJtO38H+vvPysJ/4+YtsBsdiQxAegMSwGKhjxs9AbnLyInE9MwUpubCqAnUSHJ3bU0NQvPzcvzwfBiBmoCAi/ORefHLnIuqMW312l6cOH0G1X4rCkk7nnzuERwZO4PBk4cRG8ng/Z/4ELafvwX11e04dfIIfvnr3+G6y87HGy/bjGoj0dpmKiyw+RwukccyNKJQTCMWiWJ2fg7d7e1wV7kFgJmZmxRWOhmBZAYmYinUBNRmjvTPRaAYE4drAwFhAlJ6q4EuPsHpi5fMpIRZ5/J4hd0nflLFsrD9yC6gHFeM6Y2gEO4Mc6JVW18rDLjpuZCkhYvHWjIpE5TZ0Dza2trgcdnk3Ab6T6ODabsOm5g2h6MML3EK80gzb3jeZB1q+S9/l0kVvfmMiRvHV95XJg/zNc0GZEIy01u7uzrkdS74WTiZ5DXzf06Oo5EonntpDy654GJU0U9WvsMIXKKMd3wSbS1NlTrg31kfYgieycvzuqOzTZiAnIQND43C5bYj2NCC2dCs9MXW1g4B/jRbMJeeh8NmwtTsPIL1NYhnyqipqkMuk5RNIfqYDgz0oTmo+iET6f0BP/pODqGxRfUvgnP0T+07NgAvQyNyZZhc1SjWNqFcF5TJJRmA5eQszh48it///Eeo9dfjq5/7NDxuC9au6pRjMMzjVP8odh1VDPqbLlomz5BEvISW2kYkiwWRknICSh9ASoDf9+/vFo9Av18pBfa/tAcb1q+Ft7oGU6EkXj1yAJvXbsTOFx/HxRu2oqk2IEEczc1L4LLVIJ2fRylbRiIZhddDJmAGo5PDCPgCsJvs8Ae8OHPyhKQAM0hjZiqChqBf/kZJb//QKJwuFzraOgQAHB4bweCZsxI2smbVapH7iqm3wqAECJQ6E6cbeqIp5hVZqgT0NIOGi1oB6awWDI6o0CqmP3Oxyu/RKcAEGVnI/nPZzYil8nJd4eioyJCnpyfQUN+E8ekJVPvV3CYWZYCPXUBKPkMIAEaMTSh6ERPws9kdSKYTAjRS4kzmH+fAvI6syYITp/rQ1dqCVDYJW9mGg0ePoKupDi3d3ZW04Fi2BK+vHnlvA+D3o0Dvb3ESUaDZYsCMC5rFibs5zve1b5OZCZgGS0FANVPFA4rAk/b6k2MbCyTpO6WiAIx6cVmRiFooy6J83/AiJWOBVkIGO00AtUXMGJ0+rNKDrcJgyRAAM8A3zerjeclYYEjOxCuNKb42EhjKwiQiKMiNDH4fwcFEKikef7L5YLCINFhJcCyaSKDOH1CBbmIkv2CerutLrpvSXIN9xbqUseH1zA8x8V+oR8qxc/kivIZcj5+R9GB+nOFEhk+gsCW5KDSktfI+I8hFy4J1IiSlvSxkznCTj+BTrlyCi3Ixgx1HuTABdgIMTHQW2bHRL4R1qBmMFT2iYhhJirEsnssw83eKGA0QREvhxKjfYhYGIAE0HmtxkibPTVhrAohRGqzm0bw/asCltJn/cYFelo12Ap8O2jeZCbhlRNJdIVkuSjVVbY6sGsNvsFCqqHjcDoYXljCfiItU8+I37IDTbBPLGrKyTGyTBtBCrhFTivklGuDTHnzc0GGhNY66hgVwhr+TdWxjYixBCTICDeCkErxjZd2oS9WefqxLbh4ozza1oNZg3L9SRdRHNZtLknrNJvGNy6WzlVRYneYtwB89AhkyViyJBQCPvVjKy+8k64/gowTQKCc4pZ4x0popR6aVli62MlCyOyTVt87tqPj9fftL/4W1PW24+Pob8Mqhw/L2rg0b0Or1SkhHjbsaFipG3M6K16CZ47D2M2RfZRs0MbFXKkkklbSIok8j1/gEAAnE0P+VwKpgDUwed7gNQEd50UlaqxF8QXad6l8Wefayi2pPNgE2+WwtmzA3OYliqgyL24TRsXFs2LJZntc8FsE+Ycpp0Jft32i2BKizhr9iPBTFnocextDQEDZuWC/Jxvz5jW+6Hq09PbB5q5DXscliTUGPStXWBNgyNiQ4fixWWbBt6WsQi4BcTkLhyjpdl2SBsvLoUx5+KiSE5y3S3DL96VTYC6tDADACbsZ8kJ+12ymnNXwuDeaq1CH7tYQIKW/A14eD6DFDA42LAnvlnrD9cZymRFW1fYuExhHskzo1PAN1+9L9WHcWXjsZoPxuq3WB1CPetQThjHvN8ZCqCy2HFwCVUmoyHg3WpOp6yjeU3UNYlgZIaJyc6gNkVhonxPfTt4+F818JdoKyDStzjNMp6dxI0OG5fAaI1yc3jMg8J4SmcAIC0BrE57GzmZRKpc8XZfOU7D+G5p4dGcXE2X6sv1AxAElo4/VLoG0uK/Mx9llF7lQKBsqYWU9UGpgKyZic9Wv8/bT012pCPlOuAG18D09U3itHtAoVOFvIK230orIYADTZSY8ksqnjiZXfYIZypYMH0PeXX6DzymvgWXEO/LWG5NRhGIsuOqa2BamAgMIQUTLl16cHzx06Kcdt3bRdQMCsr1GONDIyLgxASoBb24Owe+ww5ThBNokMmGw5ykB+/+v7sWvn4+gePYGGZEYAQEqA78/m0XnNm7Cmtxu1PrcspMqJFCZiedgKEYT7z2Bq5ihOTEUF9JJS58VcNIfpaAwWqwsOtw3LOlvx/js+isuvuAL1Hp8wtTiY066aQCsXallTCR6HSxiOTD8+c/w0Pn3XR7Hx/Itx+TXX497//hamJobxm18+gJaudowPjuCuz30aTzzxuLBGBAAM1InR+He++x3se3U/fvqzX6CdQJbQ4pP48Q/uxT3f/S7cHie+9pX/hNVVh29+6x6MzEziO1/7Bi685EL88Ac/xD8efQzf++49sHvUTkxDTQPGxobxHx/9BCbGRsEkZF9tNf7x4J/w39/7sUxqP/fZz2JuegZvffuN+OP9D2IqNY1bb/kgNvd24ezwCfHZi8biMLncGDtxXMJAlq5djUi2AH9mCg3dAQmsYKlprUNLvRPHDo5htlAU4I//nz4UxqwRcc3P6+Kv+lcz58XtsyG58LCaTS38zPecf/XVWLNsGR588XlcdM55ePPNN6ImWC9SJAYkuJlGSJNVEycvKgjk9NkBuOu8qA34YDV7FFCXJ1i3ABLn82kkSmlEpoYweWQI8WPHsZ6y0hU9KPlVe9fSYQKAi4uWBuvU4Dw7+MgR7HlwJzbdeoucm83mgok79sKMMMt5FbJF5M1k5mYldZOLh8NHDuCzX/wi/K1hJHwubLqwF9Z8WRhbNHvvbmuRn1967KTIgmuqa3DNxs3YXJ2FYzgkjMCJfElkwQwJYdm4shWdl74Juw8ew3U33yTBIGQCHjm+G5mxIQnnYLG112B9VxfGogks6VoJl78WqXQYR472w2P45NCrbsfl12Ld6tUYHOnDPb/+KkbHTqOpoUlCJvr7h+RYTKElqDQ/PYPLNt6MlU0r0b1mmfxtfi4tDETWYsm8kI5LTz6GjTAFmmxEaymB0eNnMZMMYfk5F8BccuCV3/5UtfHNW/DPJ/6E3z1zBFdduh2X1vqFndh9/Q2oKpeFERo5fAoRuwWrb7xBGHWzM8oYOVCvGE0EY0r5DM729YuHn68XyFZnkaK/10wKo0PTwsKso9wkUI1zNq2CLeAUtpwGANuC9bK4ePBPf8Hy9SuwefN5ctwX9uxGT1c3psJjGJw4jcToNHK+Gly0fgv2v3QAR04of5XerpV4+7tuhdPhwXwogunwqACG9B8bOTMk4S2TE8fRurRD2H0sk4WQJPn6TXacPRyWwJj2dQ3w1FdhbiQMS1Ftyti9Gey4Zoe61nBGro1sS5YzJyaw9x/75eeerS3oXtKJ2moy8vAaAJCSXxYGfKxY3i0SYIJ+LE6PFeaiD+5iEOlIDNnhMCKjhwQELDcbkropPyL2EXhpLTXtBJw+VAcaRXLb27NEgj04yXrmwIvYvmEdejp7xcZCB3l4HVYksgWkYukKE5CLOwJ+pUwaZqerIgGemyNT1CrpwMNnBuCpqZVEX5ZMJiGyYQJ+ZL0eP3YUHp8PhWxaQhBqGporISAEAD0uM+obApidCSNdBuZm5uGvteHx3Q8pOfDMFNavuBDXXPF2JMNxkS6/eHAfHvnzH3DF1dfiDRdtgaU4C7fNjXBoUoAiX3UdCrBKKIapnEUikYTDxkmfQ1g8ZPNRbu+rqZZQEhZK4TXL58TJM2gM1iLgrRKwL5NNCzuQTEDad/QPnEZTewfcVi6Kreg/OwR/Ta2EXHDiQwYW2W02h7MSnsENNU46ubAmc44TO84ExMNoEWjIc+FT0Exw0WFBwVwLaykkQCInutzgI+BGdoVO/FWSzKiMf9wM5LPSZOUk3PC8shO04TUyUbiMvrMnEQhwA84r182FRnhmXgJGhCFpVW2Kib8EC6ZnQnC5HPBV11TkugR/uDnvEnZ9XuqaCb1kBFKOz0Rfs7Uk/SuXTcFb7RZ5CSXH9QFKRosiXeZrnPARaCKzkH5DrDemxbIeyAScnp7F8iUqlCsUj+L4kQM4Z+smWaAN0M+utQOzoQh8VR4JSImEIwIAJmIMT6sWBqDdbYGnyovjJwaRSMyhqblZEn09HUvhaOlAKRlH/+Ao+k70oQE53H//7xF0u/H+/3cblnYpSRYTUv0+N84MzWEqZsLUxBSuuuQC+FwEdCPweFQfYMpwR0cQu198BXt2v4SPf+KDAh7WBKqEkUG2Ir2OyAJiCAXZfu1tLUjni/A7TCL5jMZiYmlQR188uxnz8ZiAXPT348ImHIkJe8/tdApTjZtNpqJNAMKxyTPCiCEgRy9AE72UaYZepEbFijMjw3Bb7Qj4qyrsOkp1CcRRalpVXYdyIQlfTaOAhR6XXQXAJOOor29ELDKPaCyK5uY2AdIb6ppk0cgFCANACMzNhMNoaqiX18iM4/9sj9w/7xvsx+oV65FMh1BfUy2Sdn5GxtzJGdTV+sSfkn2LgCNBRV4rF/JknVHCzNIabEQ0nhBwkEDg2Ng4Vq1aL4EptYFGxJNz8NXU48ixU+gKNmN06ATWrFonbZDg55FDh1Fw+pEKJ1DVVo06XysiNW0oMESIIIUxn1eG9PR6WgCwKqmzxsKvZCqp8DEuII1UYZHWcqWoQSICUqXCQsIwJe/0erIwCFCFj+jCY7CwL3MhxRRGzdDm+2yLvAAJ3lVYYQagJosfLhbKZFBmBMQVD0NupmqwjF9gnB+ZfxrY1Ww6+X4ujnM8RwUsMvmbRTycDL8onh+BBVmMG3Wkwz34Xrk+M4Nn6JFqr4CSrwHSNLBXqQHl55fJ54X9xWvXaaD6vjDVmEVkqLKoNEJYuPksElnDe5B1qZl7sgDMIV82odpDMITnzPHS8MIz1oEEBVWxoGQAEcJkMe6lMN+M+8dxiGwVglT6fJTEmH6PvA9kmRUlRoBgKwNQCKjSG14z4DjOCpOv4p22QAYQLzuDtwRXtQAAIABJREFUzsc+ISpzHXAnfq1mONk+JYSDYIbydJR6EXaUep1gmpLwGYENRtslA5DjOUFOnk8srgBAzQAk4CI2E4brl0gjS2axIKDslqAMmd76HPUtJOCksj8WFFGaASueYfShM75XQFij/pjkKX3IkI6rEAaVAszv4nGtsKJAR0MjnEJ/p0gvc2kQMBOPOwI7ZQYaLKyFKEXVqdsC2hkSX56/BpDkzlstcBjWB/TKpHySjDGChCwEJHn+WhbM0A9uQLNUpdPw+BnAFMd4/whautsRHZvAp774dfn7Fz7zKUQtVvz+/gdw7VtvQUtdPbI2q7DqGLDh9i9IGekdaJUggwxMcl1kH6rUVQKQlcRl8aFbCGMQmxGDQUdwi2w6pyQb0xLJLCoFtlMdACL91/CsVGMH5eIKUGYSMs/N5nJX/td1zvkDAToWbm7K+GCxyb0iWMPCZxrbSrak2JLWohXRmTn84+FHMXX8EM67aLuwACNzYQEB21YpW45MiXMemygRtKiS4N9rSkl5TaomokJcRGpfBohZaY9mFRpRroDSGnTne4Qdy82GEm0qDMJKibYqKohGX5NI17XNAMHDHNm8yp9ZQC5KeY2xW6TuAnArBqpi+VkVI1VOlnYSVvHpZOEYtJB6a6j7QACQm0SGilQ8Thcgb2FK8pkiwTw8Mi20iAixjxoMYcqC5Z4rH0rOvV4vh5bvN1KKc8bxNXBXYRoalc7mz01CSoW5vmb744YAQzYEdF5sUmh8Rvd7sYQolpDNZWWuzOcIxw62N31vpGoq0mgy8fn8JQPSJCAgQU67ATTyvWf6+9F3uh8iAaZXsN0u4Dg3XGh/o9mOvB5ei/ZXlO9hG6mEgBgPvMUhHzJjMdiAci3G7xV6u9w4+jpItQrIJ5XJuYA2kpRRUAGFr0kBthSQTUYw/jwN9B9F8MbbULdqPaoddqFssg+S4Ufgy5SJi5cfn1Oqby4MaHZK3gxpsgYBeQ65SAzj+5+WYxNcrF63BZaaDsyO9IsH4O3v+QB6l7XBarLBahgGFFJJFKyc7BVx6JWX8fBDD8Davx/BM5NYXq06+b1zcbzjK9/BlW+4FDafG06rGZlCCU5JRksjHo8jmi9gcjKEvz32FJ7ffwRzUzPi+1dd245Na5bjoh2X4MJzN4oUl8w/CxN6SgUkYwlk43OYmx+HKZ5FucqBOp9ixczEynjy8SfwwEN/w0c+/BEs7+rA57/xDQkP+eo3vyu7HP/7q1/i/gd+jnyigO2XXoFvffe/UOXy4fChk/jkZz6JSy++BB++k+moauE3OjmGT3/sI3j+xRfl91vfczv27T+AsTN9aF3ai699/VtsIPiPD38csUwKb73xRpyz5VxccME2RJMp/OZXv8QPf/Zj+eyKZb1IRmLCPPzm174Bi9OMu+++G0898giWrl6HA0cP47bb3o4P/vsdiM/M4cTAWTz3ygE899Q/0WFPYslIGG/xOZHZvl3YVIeSk7jvwSfwyrHDElBx3Q1XYWWwAz+575ewBapwx7tvl+/9+s9+hFBIUXKZBkwmIYHAbddfg4u3vQFlp0U86gi4cJdo+sj+CqPL3tYpvoEs9RYL5osvY/LgiKQBv++uT+APD+9E/8ggPv+lL6K7oxV2VxXsxk4oATZdaEZ+pq9PAMCGmnrZPTdllWy3QJlQKYNSKILI8CDCAyOSDMxEYG/nStQHGwEjcKFsSBMqB5aJHD04TLCXTWLsTGCRwR552FGePIrdv3kQa971DgTr22BxWpEv0uvQBlO+KOAfiwYAySbMZIBUNI57fvAFFCInkN7cgrpgFbLhBM4cHUM4mcLWrZvhDCSQmSri5F8PYGjahVw6jmWdVuxw+tGRtQsbMFQqCRD4eLYIhoQQdN24fB06t10s9bxh6wa8+PRujM6cAdmadV11soD019XjxotuxYZt50oK8O8fehD7X94rgS7hSEJk4e/54Efg9/lw8Phz+OcrOwFrVMCyts5GTE2kxZOTACDL1NkxCZ64/LLLcO3a62HztSIUT6DNXyPMpcGBAdS31UtQxvDZSXQ3N2B6PoLRl16FM5UQUK+upwGdl14vctrwsZM4/PTT6HnzdiQnonj5r0qSybJ901oEt18BV5sf9rwTmVwMSXOuEr4xPDcMd8lfCTk5duyEAJENVW78c+8B/OGvf4azZxYWlxnZiSRqahQYn0iaKqEa9cEgYrE52Kat+M8Pfw+dHW0w25yS4ty1tAVNHe2ITc9i96F96D9wBKcSx4WRx1Jb34BN7Rvw3g9+EGf6+rHr6Z3CAHzLTTcjUFONhx56CDNzIWQzCVx33Y1wG/4SL518AacnX8V8cUpA4IbGZsxMT8DnqBd2H49/yZWb4G43YW42hlN7RxGZSmPrjqUCvtb6C5jOKjkny8m5IZw4cAa5qEk+6w+6sHH9SgTbDc9UvwvDI5PIJfJo7mhCOlfGfP8EelZ2VY6RihcQpXdbJA1rWUmeqw2wn76OLOXJ8cr7mxpUiqzbG5CQpqDFidT6JlgbWlBlawQKaSxZ1qMkvQySKJglwTcan8N8JIWGBh92PrET6zZsQGewBUz/jWXyWL96pTy049lURQ7M7yELUJ6P5TwGRkbR3Kj8twgCEhSMxCLCLsww9IcbTLkyJienJHRkcHhMJMSRZAQuixOz4XG4XTXYs3eX+M8WTCrV86ptt2HD+i1Ip8LwBppx4vQpOM12/OH+P0iq6tUXrxJwxZQlK46TEycKZTLGZuTzlARS9ktwSEAISUSjbIPJhYoFJ/VY4ORFmUKzcHK/2DOPr/EZxYRZzR5kwAaL8g2yV5hvBMJiyShW966U12OxmDD7uBHFJGBOyAnikfUn0qZyQTzGCE5m80WRs3KH1mGxCBCmPf60Zx4/S6kxF2NMQQxFI2itbxQ7EoJqTPnVARptLe0C4DC9kNdIj0Sa4BPs02w/Xpfd4hJQkk8Dsv6kTkw2xOPz4iG4OBmYiwdupuQK04CpRu6/9v8jeKlZkGQE2hwW8ZhTwCQlN3mRLpOpSDCMEzWCAyz0PWqsbUIkEUc2mxCZswBmBIKyGflsJpOFz6PmIgwo6elcLgxKJgQT8NOeUhNTw5IWDrNTAIBTA/1obmrHxOSIeKEOzRcR6F0Bm18BfOGI2rhYaknh1JGDcNiq0ei3YklXi4Bf/N1sSiNbNGEyYsOzu3fj6ivfgJ4ljXCUkuLvx/Y4MxeGzVLGwWOnsPvlp/DeW+9ES30AqWK+IgEmKLrv1VdR39qJ/rMnEWxsEQ/S8YEB9PQuE8CH/n6tzc1iHJ4rU15WkH5FxlheWAs07ncKa5SyXemPdquw/rKUyeUKmI+F0RJUGzHhxBxqvE3CzA8lIvC6nZKuSzAsUFWFWErdg1SeXsin0dyxShK3l/d0yWK670wfVq5YKRNopgHrhGmn3VaRI1usDmH+McGa7ItoPIzmhkaZaJ8cOouOYGslFZg2OVNTkyIDnp6dha+6CmcHhtAYbEY4GhaGYyKbQG1VQEA/pmDPx6LyP1kbeq6bTsXhcldhPjSDtvZO8UpkAM/Q0ACC7Z0IhabR4PcJ67FraU8lHTiXSWB2fBqxTBpufxMmw/NYt/4imNxOCQdxuNQcOx5Pw+phyrSxCCMDgeAAWXb5gsgRucijx2WFAiBMMIJtDA4kOKWAPwJaPA5JBCySZmqAO4tBQH6GrGouXgjKkn0h8lbjvRXWr6ZtytEI8hmy48XyPt6vrAI9BMhbxASRz3DRqplAi9NtDXmncegK2zGTYRqt8oxiOy1bLALUVgBAbZivAbhFIRj6WBUmowHyiexMMxcJJJfKEvAhZVH9iMzPAC4IfGrpsryPLEmyTAywiixrtluCpeJVaBSd/mojeJ5XctwK8082cAwQQ6d5GoCPBMMYC1g5VFmxxXhf+B0E98hWVIYMkA0Kss6KJeWpKBYNBAIJGjH1mPLYQtGQANsXW4SpfphJwSnp3YZXIChvzQsQsphNpEEszdrW7FDNApQQUEPGR09YYsQq+EBVCEFdgn+KMaNSgAkAag9A2sfI5ZJ5RTYPpeGSyJoXoIfgkL/Kt3CehSLIsiSYpIG4SuW/7gd9HWQB8dwEqDTElyrJVPn6ka3GviX1RvC7yExWBQBKuzbSinWoCY+jJd30QwPBSPZZw+eRdSNNhuzMPJ+9CjziZ7JkWjHgKJ0RaStlhxr04/F5bQxd0SzZtJFITuCFrD+v14NSaAIzw0MwFaPYd3gI0+OjGBgaQzwXx2c+/kk0dq/Bd3/2Uyxpa8e5V1+u7ne2KCAZC0Evi8mFYpnPbAVGEvzj05lDhySjGgAPiUdsIbSrEZKV9E2+YgBXBL0N4JTMS7YX/kX7DguoaIDDikGrQzAUS44AYCQ8J8EwlCV3LemQ1GOCcmqTcAGL4Jjv9LgFEGLR7DyeVsbAQzQQyXsYnp3DrkcfQd/RwxUQkHOAq974NnT0NKl2x/GS985gZ9MbkPdJb1QQkDMxLMMIBNGBHNqvTgV1cC9kATgjFiN912DXmghoG8E60o+M+qDEVKf46iAQnpPGeXQatZ43mayqz0u/MtiI0p4NmfJij0oNwmklL/sV2X553Qe0VJYWAfpNRoDP64jTsNmUVycLgT/9PQK4iZUEA7cUY1Vo/gYIWPHbZH8x+iZzInRhEK6AmwyWYp3QB5NjlnhgmiQxWDZwDab+YuBOH4PrBnnucCOB4wfHTe1jS4Yoge9MVljG/LnyHBTPQcWGZrEL8a4guRzZfAZ2So9t9goAePllV8Dt5DNZbUbTrkDY0rqYVXhL0djQIdvR5aZEX6cAL0r8lc8YHoAcdOVXKxFl22sSgHWKF/9eAf2MQUaj79IRqIkuLaRB6Z9S5QwiIycx+egjOH6iH1vOO09SfSn7lQHK40XZ5JIkX/39eTD0g9pztfjg+cnfmHaaWtB781yz86EKCFi14UK0X3wZstE5/PA3fxFpa3d3B6yWkjK9zJGSXhSftkLRjH88uhP/+aF/R10+h4vNRVxkswro8D/TMWz//H/h+rdfD7+vdsHzwEjs5WeZVMuSmw/jmeEQHt/bL7+/95xmtLc0S/qh3euBl5MqThQsJQycPA3rwEFkPMpU2meYLjMAham7Jwcm8LM/P4RlPatw2faNmD54EL9//jBuu/3duOiS7dj33B58/RtfRdygHF90/jb86Cc/hddux//85Pt45LF/4jv3fAer16xBKZmWQJTHH7sfX/7Wt+GzmHF8ZA5VVjuqgo2IxKL44pe/gWsvv1RAPsqBl3a2i+zw1rfeghtvuAGTM7O44yN3wlvlxdDZAZwZGhFm4xfu+izecdvbZdf/N7/8Cb78la/DXV0t4N+73vF+FIsZfOXLX8bxs69gy+YdcEzMwPbqy7ikyo42gmGcrK9YiY4334SHDp7FvT/5EaqcFrznLW+Fva4RP/7x9wWI++KXP41kpoxULAOL3YIf/uQnwiJkufbaa9CysgPXX3srGmoDKDAqfugEEsOj8DQ0wlIXBHxVwurrO7APDz30d6xdvhKrm6Zx/MRBPLN/Bjd95HvITUzjnl/+DJ/+5Kdx2eWXij+U3eKo7NYRBOTOHTu+AIBON+qb6B2lpLr5dBhIFTF8bH/FOzCwpB3+ji6RD+csTriMdkxQj8A2J1Qpw7/FIcE8+dcAgLLTLnR0C0zxSRzb+RCatl2O+vog7DTFLTPhh0xC1fNLhpm8tG1KyYtALJ3Br3/xHYzEDsGxsRpuuweZOTNOPH0Mh07244q3bUNjJ+tNvXb7dXfg8OkBPPPkExgYHkWbLY9N9dW4fC4i3oAEAp+J54QNOO90ChBYH3Cj3WLFkWIZDecr+S1ZfAyMmD09j5uvfy+uufYyAcdY3Ba16/f0nr1Y2dsLf1sAA/0H8bsnfoyepS2A3SdA3+mRfhTTJazoXYrIfALDA/MoWuLorGkGSvO44sJ34sKrdyDgqYUZTgHm4rOUEhupVydOou/YYTgjSczn0qhavQrOZuVj2LGkQ5KGMxPT6P/739B+fi2cnecKW7MwMw1rRys2rOyG2VuHlMMqbD/uerZ7fRicmhZWYcocEfmstGNDQmuzN4qU9vTkIB57+kWRzRbLCRx/ZRAXnHcehicHMDE9K9dFgNPrqEYcUdQXl+HNV78bQbIpG2slNS3gt0u7f+HgU9j90lNYtrILVnuVyHKDDUG8sudVlOYc+NJXvgKH04alvd2IxfJYEmyB1W3Hr3/9K8xHIpLCetG554qn4Po1a5Aqp3Ho5ONyjr6AG3FbFKFYFPv39Anjj6XT50Lr9iUwm70o9LtFDuxPKaaez14NBx8oPjMCViucy4x008i8tCGWlZeuFpYgA1E2dJ8njL6ZxBDOTs2gJ9iA6XAM5cQCk7y1cTXa6jqxrLsLwaZ6uDw1gAGW8HjpYgbZ8AA882q8zaaUfPnUvqew58gozm9ZgkOBFM6MZPGhW96Cjas2wFxVi5zDKr5/hXRSmDqxfEmAuI5gPeZiUdhMbuTLKZSyZkSSSXQ0qXGJ6cDBxkacGhoGcmZ0d/dUJMJaDjwfnsPU1Dg6OruFCdja0i5BIA3+KgH9CP4ROBTAsC2IwTMj8PvsiKQz8LuceGH3M2jtWYe9L+/Gvv19uOtj/4ElPUswcOq4MAgt2RRqGxsxODmC3/70F+jsWYbrrr0cPmscfjc3AEpIG5OobCIjVhMEvdweMt64m2wSQ3QCHrU1AeSzaYxMTAtYRFktd2m5k52XFFsr7C5XxZ9FfFrK3DHOiQ/P4mc8U111Ui+fwwzl8NCTqVgWgMsgCImnkl5wcmwjy037/cUTCQkTof8bJ+osoUhCAMJAjV+YgNpXkBJiAmksIrkAGX7GJJBSm0JRvtdXQzltufI7FzFej1MWq5y8ETAbGhsWsJKLGr7WPzAg30e2Xpg+pfQuXVTGpsfQ1tiDSLQfRXOd+DqSRUrQg4mPdocbedBDLMtgagFH5DwLJcyGZ9HQ0ChA5Ux4BqW8Ce2tQalXFmPaJXXLOmU9sF54Tu1t7cKq1HJi7T946uRxNDQGUSyTHTeNXsPjlKDhYP8UlizvlGAOpvWGwqNIp03wda5D3u1CyFgXkAF44O9/xvtuPA+vHB0EjRyWre2B1ZREbUOLSPH6Tp1CsLUD05NzeODVeXzkjRsQyUawqrUBqUxc2BunBmeB4ixgqceDf/wz3v/+d6E2UIsTx/uwcdMqYYxw/vfMCy9KMi8lqm1NSxCs9SAWT1BPgipPtYAg0fi8AHQsmUQSgwMjWL5iqQB8DPywmU1obFQA3+zcrACB9UagRy6bxPDEpGyesPSfnYC3IYgalwPhWAT9Z/qxZlUbqrxNAtbJwjGXAMoeSeEVnyO7CwVD/rUQJkEvuhDiSRsy9KpsaMDs9Cj81Q1oDAbEhoUbLJphqMNGNAuHzJnZmQnUNzQLuFzHcKRyAU6vB/FYEmWzVYJJ6CNIcNHu5KLACYKLLOKDWOsThiQ9Fen9RwBqbGIETfVN4jckxufGQjY8PycMsmSasj4yDuwqICRrwchYv4B/HS21qPLUYWg6jJnhI+g69zr5LgaEyLjKO2aABtzYlyRFOy0uyD4pI1/IwK5Ze6SeGKwRMjMEBFzEihCSjgH+6dRezUAT1hqZTmSqEFIplsVnUYzeeRyy8XQABf39ijwXNQ7Jz4bvIP0CCbhL0d6CnEsRSOH7uYgm+40SLZG7KaaPsFkoIVu0uSvG+gawSPAvk0iLHFIX7c+nGERcVCsPQo49Ythvd1S8C8mEW8wS1IAa2Uo8Dj8nabeFvLCPCJyy6KRfjk+sI4I+iwFAshsZglKRFHNearCRKqw9I+iRC3+v2yPv5Xcx9EhknVKHZHIqMPE1oR/c9F7E6FTeisqDjWw+ArRk/OkQE56z08F1m3qWiwWCwYaSDY9sWli5whYymEMCeNFjTxbphqSQLEMBUksibeMGlmHhpkIoDJCVHoDqxJXEXKS3lO1q9qlxs7TkUwFtRmhDQTGjhI1XLGEuGq0wAN0et1qwG2AExy0tgeXGk1xvriDsas3MfD2LjgCTQA4GYKUYfATYaW21wOwTmZ6BcVNRR0CDG2GaSKP9/ypMSQMEJCDIYwvjUb6rLOerPNDUM7SSzmslG4qMSO0PppKfCYZxE4/Js2T6MeFXmHcmBYKp0AahUAlgSgDVQoBa2J95kP3HQgCwsyGA0eMnsW/v87KJUNdQg1/+4j4cOXgILp8XH/rgf8AUqMFTLz4v7L+6piYB/DIpne5ODzYF+BXLbO/Gc5FrZePeEhgW77hFtmNpw7eYGwySgG0kofIaeH0mDaTwOEoSUGGcmu1kcOdlo1DAKgZGlGgHUJIQk9HjR/HoTkUC6Fy9AT5fFdatW4/Z0RkEmv3iZ24s1w2WGf2WHcKK5XHJ8naStWUQlySlmONZPotwKIq///F+Yf9d/oYdIouuMAFX9goAKMOYySKqLgJ0hruUGhuEjUpWlAogEZmnhOIo5pvuDwLGLwrRoDcex0DdVzQbmux53l/Z5BTvWpvMKTUDkcdVCgjFSGW71bYw3LSVv9upNOM4tuBDqsdLDbRzg4OtSqVmm4VtqIvGnHQgioxvi6T87JPskpyTaAYnxydtXaN6nJGKTryoRIyINhWqr3BclU0f47lE+a8GECUwhuEbDJch+KgDOIwEZPU3dU9ot0LglUXPDzRYSd8+3uN0Iinv19JennvFAsJkEsYgx1OrSW2wKLtT4/zpM2vMC8kSll4oAZ+qXikB7usbVSnAl10CJ0NAaMfB8CGjvZsW+Y7SnYD1rOXPsvleSGXKRaPzVGahPDpZRoa8jyEaBOHIyKPHnsVBfTQNnfnQ4F4EEdKykgG8pihsWCOX0mDNvAnGDrsh3S0nZjF58BUMnOlH1bxKdo3XuNHub5TgD4e3CcVqNxxVDvi9BjLuNsx8icAbN4SNit52ZA2WsiakyiqwYbJ/HKm//0l+rtpxCX79tyfx3ve9G+3LlgsA6HJwoFcjDb1DCOKdPt2HX//4+wj3HUHj8b7XAIDr7vgo3nXne4RdZ3EYqb18GFmteHkmjqcefwLbL9qGc5u8sDqrkaA+PRmCl7HURiF9VfTahbyc73NPPIo1/no41q9S58kJ0KI05Of/+Sy+/qVv4upbb0ZXwIMnXtiH3hUr8f4PfAgv7zuIe79/L7pXrkFbU63IdZd0dOI3v/odpkNT+NCHPoQGtwe3f+SjqKvywWxKoaauBl/+/FcxfeoANiyrwQ8fOymhHkG3Wux+90c/ERnnxz/6IZHxfuoLX0ZTsFEATJ/fjYcffBhf/dbd+PAH7sRze54T2TE//7N7f4rNW85DPpnGQ3/7G77xP3eL7Pe9t9+Kupp67D/8Ej794U9iPhnBe9/9dgzs2Y81x/bjnDZ1X3UpXnszCut68Yu/Poybbno7li1dJn4cozPjKGay6FmmUpfLyCIVTeErn/sMHnnkUXnt/33og9i6di32vXpIGHxbN/TisvN3oLXFgyp/C8yuKpjpFxXL4HOf+wIe+/MDIj3evrUXu/75NGbDKex48ztw84034e7vfhvbL74E73zn21DH3feFfW4ZkFkIsh0/3ic/E1Smtt6eLWHg2Z3i8Ud2Wcc5W+ELLENOJ/UUy/C4jI7OBxY9AIzdJIKHlXowBmIb6dhW7kJywLQhxclaMibfUbViPXzBIOwOk4SAaAagPjf+T4m57BzmTf8CAPLvR1/sx/D+SSTiOZFrdnbViUS1t2Yb7rj1A3I6/SNjeOzJh/G3P/8J87F53NTZiEt9dRVvQB0SQkk1gUCW89+0DMXaGrzywlGs2NYOq90nslBPwo3b338nrrrhKmGzmc0uHD95ArUuG3q2bEAkMYj77vsLZi2n0djux/SIYnwxUXZocA7VJq94coYnFNPponPfUPGnu/rS89HRdS26Az50tncCCSU/no2M4sgf/4yly7fBtU4tHKs9XjjyfkxF41jSsxQpUw5TZ4aRzY2ipdqHsDWA6Mw8VvT0IOcyY256FlW+GrjcbvH2c5nK8FT7MZkYwPRon7DgDp09g9nBucr50a+QZc5SQm9rHRqXrRIgjFLm5euacGZkDEvbWyU599TRYdRXeWCzN+GS5ddImInNXEZofgbfv/deLDnHh9MD/dj5pxeQnymh7bxOrNvUhpN9Z4RVSO9GW7UT73zzbdi0+nxMTY6j72w/Wlqacc1V18qu5P/+9lc4cvg43nLjdbjg/IvQ1lQnIS38jkf3PItEaBbNK4HRyDyQi6La2oBQJIroqyclPZqluf1cbF6xHa1NQXicXpG4MpyEZWCqH5MTQxgbGpJUZpaIO4Q6ZwMchQCy1jByUQeKnhlYkg2IRsexnD4wNfVob25FsK1FwLBsmd4XRZGqHh4YxrImBRY/9dIutDXWIFDrx9G+V3Be7xaMTo/j9Mg+bN5yLganowiNnMSmjq0id4xMjmP61SGs6u5G/arl8Hb1yHH2PvYwQmcGcPF118DS3gCL1S8gn9XlxLNPv4DtF1woi+eDh/YJC49svvmZKTz53C4B9y7ZdrEEgMxE4mgPNsliJVtIYhEXRsA+HSBy8nS/AIAMFiEbkIwlhoeUSim5VoephP2Hz8imyv5jJ+Uc2+rozbgN8UhG5MaUK9pKBZFJHzt8HE8+9jjOP+dcXHkR058NJjS39A3EzeV0ygSN8m/KZhLJCE5R5tsUQKC2SXy2Jiem0N7eKiwEScLN5gVwIrOhsaFBJtDaj8vr9gvYphNzc+k03B7DvsCQ4PL9ynza2AjL5xQoYfgj0cePi1kukudCIZGxLk7JpadOKpUWsGtkbFLqob21qfKaniDydU7wZaFnYbCCEVJGIozMRfTetGJPDI4MI1Bbj3q/kqtKUrExvjJsQ4OO01NTIhXzBwIS4EHmHo8tYE42i5GxcTS3MTiCTB0TrLL3nf7AAAAgAElEQVTg4AYLU3gsOHF6FK3BejQ0BBRrjdK1YlnYVyOjIwIu+qp8EirhchngIOV+NoJKafFjJBhGOTAn2wxyKRGkyKZgI7hoBIAwDIRtjgwsk4lsHDucbi/i8yFZBPh9XiRShYonYKmcED9hr7saj+89jDUXXSEMwGIhjqHRiKQAX3HeciCXBOwe+X/zmjXIFArSvxk0hXxJQMTfH0ni8zeo8DGn04rRkQG0NrUJQ9BhKWM2lsFvf/UAPvCBW9DgDyKSS4o3YGh2HPPRNHzVThw+ehTnnHMuCpmckpCXcpidnUZLYzNiibgEcaxd2V3xQEuksxK+US5lpV49Hi+SSZXGTXAwUMc2XYd8oSz9hCAHZcCUDB4fnAGZ1cpixY7UfBKeOjOqjLbLZN6z433o6jwXsfgUyoWYSJAZ8JFNpwWUjmeymJ2PorXOgXLOg5yliBpXPUan+tDUuDB/4WKAAUNMz6XnH0FEegMOjw5XvAg5Xw5HkyLbSaeKEmwyF5qCw1FG2tgAjIdTqAq4YS47YLepDTIVImMX2bvH5RUZMhmmDBOZHJtAU2szjp8exqplHRgcGZMAE6YBVwVqZCxjGma6aBJGINl/LHUiSwfc7moBBaMlJ9wNPVjWs0RAwELZgqLZIqCTDuAgQMXFBRlknP9wAUPGAUEhDVzxmAKIGRJf/X/OkNLqJF/58sVFUiuLoGW0w0qrAK4ZSiJ/4jXohS3XFVwc8m+6cCzQbEUBtbiCotecLO4NNoUhuSYgxyIsRQMc1AwWfbxsWq1HCBxyI4VgCosGAQWMowRQTOPLsEiypEoUlvfZFDCnZcr6uBKKKKxJkwpsczoFTBV2iCFNXlyP+nPCfhQgUZ27WOKVmX7sUixJLqZJuNB+ScYHNaCn/fwWszNVSqhiNPJ6CO6JbJrAnyEv5t95H7jA5Fgq310uK5N7GvyLV5eatxJ4kvfK+RVk7KN0kQvtbJ5STeUjKF58lM8Zqb+VmyheWEqyK8dYJAHmz3yuiLee8Xzh4rjijWew4vj5SsKzcWANRC+W21GKS3Yf/+cxItEoXnjhZZEAk81VMf5fzKYhKF7IC/uPxWVIQLXfnw5v0NdDQMvApOS8yaJzG3JZAghk1GlmaqU9ij+ikiuTBW222gTU5Xtp4yjti6wgo865fqUUXcARncRtnADvF58lmuXHl8UXrsQUWIIMBNIX1u6LsmxhoqKImyGSwlpGMZeuhFrQL44AJOvPY7WixlTG0EHl6xdPLqhB7v3RTzA1No10NCGs5EBrGzZfezXWb9wosloWSiH5zNJ1ydc0nEDvucW+oi4CJCLzVn5pulBiy7rV/nd8nR549Ljj/dVBJwK8y3qdMKf2mGScMb3wCAAaLMF8DiMnh3H85T3i0afDSpjgu/2cTZgPReHvbIevls9QMqNlL0cKv5eFAGDJSEKW+jJiRfTYRxCwf3QUux9+BNODgxUmIH++6d/+DW0re2F2uWAummR+ojdLtFSVwByvjUQU8a0zPJjlHps4L+D8yJAC0980V4TLbpN5gwbsBAjSY6jhQanbCoEssoIJtOn+qGS+ypaF/VrAewHpjKRpAVANNiv7qADbqi9zc0VATCM0h+1VAYbKakGXxTJdnegtnzfYdrxXkh5spF9PzUyjkM6iuY2qB7WRIv3E+F7tv0o5LdlvkpdkAG1kJvNnCX1hm9J2BjxXh135hhrqPPY/leRtQjqXJkyuwHepEYKHqj06bQ5pn1rWrP9euUDxBbYjk04LQChjoMFo52YKoQWCrPpcyGK3G+fLRsY0YYoX6QFICfBlOy6Gnd/JObZ4p5LtqsZg2gLwejX+q2XNlE1XGICLQToJAqHpLoGrRS6jMqkv52F1cuLMtMkcchKb/Vpd+uuBQEHk9cPBYAIKCGhRB6c0h4Wy3enJIVhiKUkELswmkIrOIBtWvie6JMMjCPSskF/zPV3weNTCU7PmdHiIfj9DRLQcuNS9HI8NTOI9d35KwBqnAW3zJpQLOWQNs9lwJIkDu57As089CDz0TAUA/OtsFLj0ctz17a/C7WsUgE8aJsqI5PO4/+m92Ll7GJ+44zqc16IWGgQAvcxOWUTFJ+gnDcViESl0/8GjcCZnBeycSEygljHZxvXnq+rwl117cOj4foTggyUXQnvnatzx0Q+grW057vvD/XKsG2++RVKofmHIcj905x04fuwUPv/Fu5BJFdHV3ISy2yUMy3975034wc+/j7U9a1BdGsMTv38a6994EZ7eO4QV52zEF/7zc+g7dBQf+/Qn5dgMG3HV+nHLm98mk1gCg4l4CP99z4/wpwcfwM//97e48upr8LWvf1m8bWbnY7jn7v8So/Nv3fNttC9dCqfJLB4bu57ciZIZaG5yYO8934Tz8NC/AIBkAXquuk4k1G9/7/tR08CQA+6SFVQCpdmJSCSCw4cPw2Oz4uDho/jlH/+Idq/aKV+xpA3/+Nvj8vMNt92IT338M3DXKZNteviRL87O/PgTz+CvD/8ZGzeei3I5gh9+6TvynmXrA/j0V+/DvhdfwAsvvYC7P3MXulashJMLaqjdGBbNsHs9AJg4cFCYZj3br6jIfEtmBzIFQ2JhNqkFt+HlknUUYWdStaTPqYexTvPV7VgzC3UICAHAI4//XhiAvupGuJiyaDAJNQjI82P/Y5/kA5WD32Q0hK/c80W4a2dhaanC8MCYyFHLMSfCpaz40LG8vP84brnwRtx8/htQdHiR4sIQwIm9L+Fn/9iJA8eO4Po1K7HUEpJ7qAu9AQdNJpEFs9RvCEjiMAGqRDiLQrKIntY22Otq8PYdt6K3dxNGRwbxl7/cjzfefAWmZkIi+/V6ykjbgdGz/WjtbUBdvepr+ZhDgiQmh8Zw5tA4lq1oRdlRxnw4jSoTMBtPorm2B5dtvQIr13TDHlELHQaKFI6fRGgqJburs5NzEvbRuqQeVkeLgIBpkwnLmttRoHFxah4J7oZmLXB7bYia7MjMjsHjq0Y5lUa0NFVJxR2dGcLJw2cwMpBHNhMRIJWSWR9MiBpjStAIHZqZHRIQk2Xr+qUYmJ1AfD6Ldcu6JEHXkajFyJmEsP9aGhrkQctktAce+QOef/Z5RC2jMI85EXfH4AkwRCCIjrZaPPPPg/LdK9evFbDttre9T8JHpJ0WEwKkt7V3oa/vFM4OnMWF2y5ER0MDavzVyORzkorMQiB2cOwkQvEZjA4q8NRrsqLOSGfeumkTes9bj7rOVRKokojHBBxes6Yb5YJJJIYs0XwKc7GETKonQzEkp4eFHbNr1wtYu2olrr/2KgQZ+sL+SJ/PQA1mJycwPNyPlcvX4KVX9yKfCKFt5Wb0nTwtu8ksgxOj8NSqLyGLUBeyCadGkphJjSEcSqHObMe556zH2666HaaksenkqEXRb4cjPIJX7/81iiEbLLV51J1zEXq3vhHToZAw/gjqOQytQbZUhstVFhDtr3/7q4B/LY1KknzDdW+S1FECfQwKIatQGHrDY1ixrFuYflV+pwSc9J3uw7o1awUQ1F6BZrtZgkLIOJwYVyA362E+PC+yyhf3P4dzz92KxoYuTJgcCPh96LKY8Pgjf8fhQ/vg87cAhQQ++7H3IFClgDX6fBEk4MSdnnv0l7MYNhc8/lxkHKayS3z+OPFJ54oiudPvISuQLA2Pu07YbJS4Ts3NwWTKozZAWRBZM7QFSIuvGhl1ZEQU82UJ+Kj2+ySsg69lEgkB/rgA0a/NzsyJFJiLaoKJBN9YNAAn7dWYiHNCzkKgju/TgJ2MA1pOK2yAHMLhGBLxeSzpXCL1QKkG52b0y9QgHsFQgmqJVAYeSvcsShImzLosfWnEVly8DPl5hpAwUTcSj6J7yRIBFjl5pfq52utGKJ4Sbzuql2KxBKqrCbpl4PVWi4Q5m08DZjWX4v3gZ/U5cPHCRGLKrGKxJOLJCAIBMsgtGBgaRlNzUDwKmVhcSJfk2GRMhkOzEljCkydjslDIwuP2IplKoLWlVViIxWJWJuSUD0/PzyEZVwm2c5E4jp0eQmv7Kni7OoQBmI+EEYcFVSgiNX0Go/tPYdXW5fAam1XLu9sQiySRL2WQiKaRiM/g+YEs3nphO5IlK3gXeWx6D/afOg5ntQofeejhR/GOt7xZvpOAaK2vFq8eflkYiM3BAMpmN+prA4gnQmhpVgAaE3qrqvxSVyZ6IDkdSirocCEaDWFkdBrtbY3CrGK/o9+63eVFLp0Q2SEn45FYEi6nS0JkyArj51NM+7S7kMpVoZAJVZKE+T0E/+YzWUxNjGLFkh4JHGH6ML0JKUunrUt1QEml6TfGQlC0yumQz5rsSRTKrZifOy3XQaAwFg7Lz5oZQKmcx62YfOPjQ4Ax5tXX+QFTDk6bB1H6QOYyyJYz8FcthPJoBiADpTJZeiJZKgAgF+4ETckkHOwfqCQaEzQg418AUodTGJNVVTUYnRpDW7BVWIihWBYz0biEhcyODYkkOxqeg7lK3YtU0SybVWFKCjhvsapFLYFuYR0ZCxL6upFVRtaIZmURVBKWmrCRlA8dF8CSvMrXKMu0ku1DCZR6PvN3Ahsm+liRWWIAha8H5XSoCOuWC0gZLxg+Yowji9kviz2jJOyDIJ0w2lQQpfgMGrLSSgKxfqBo0MdIQabvHsf3LBf7diWv1Wy8CsVZ2IIqpIQyLC7I1d5ruRKUIhLnxd6FBF8IbBkhJ1z9if/gosWXhjkIkBSzGeX5Z8xBKUnltUtQB52WWG/Gio91KX/TsuhFrDher5ajEVxl0f5wGvAjiM1QGM3G5H1hvdObkF6CdmHwEAw2kb+n2ocAAqYK81GOazBuCAaSHa4TSwnSaWkcnxN63Jcxn+dk4ULdSK6lZ5uMCwy2yylWkIH96oRRXgf9uSirZuExNYDAz9ADr0xQmZYTRqUQQJGAjmwe8eQCAOiuMpRoZFRyzWGUhWeT4cNogHpyzosAKf1+ke0aQRT6ewnC6KKZowQD6UPPMYznSoCU7YIhlfL5LD0x6dORq5BeKscgi1FYgMoTkp5sZMkRGOSd1QxkgrMEgYQhzGOb2BMNMJkgsPEzj/sa9p0hvy0xeKaYF7Zf2mKqHJuqD7epjEPP7UZ9XQDZbBzJdFx8jX/xq/vh9PsxsP8lsbLZ9KY34Z23vw8eP61YTAL+keGmPfN4f1gICPJv+tzZZrQUVtqUnUBTWdaDZIsR+JS2ye4E+k4aPobGHELXVcUGwLAt41UTUNKFcl2CogkDDB545RXMT47B7a1CKhHH+suvwMUX7ZDzp/QZhjxXZNn0NbXZVYiKyFrVWMn7oJmSMtY5HBKaUiBLL58Ta6JH//g7OQUyAcmQZDLydbf/m6hI6Aco8mp6jtpsKpDFAN+0nJmfJeBH3z62Q9Yf5w9kI7Ividw0mxXwWa7ZSL+S9sCwFLtigEohoKfBd8Jd2iqG7W/Rhot6qwoUkfZPtqAxLmlAnO8n4Kj7DdsgD8G+ynHCzfMzvottkuEXBOUKxrpJummhLPMxAfs55he4WUErCmJRQCKTQClfRpV4Txq+gsISVmEvHJvM5lIF9FvwOV2wFKAqkuCYw8V5tKL6CABI+IrnIx6RBAjJKiwhlTI2h+gJ7mYCuTiWqo2JBYcwAxzlNev0bRV6UpEOG6nGZBeSVSx9j/NdzuEFczPaJi1yCgXxlPz/AwBpz2Gy0Ed0IXiEeF05nxW2N4Fj7QvJ+bOkAHOcpXUimX1MAtYpdQT72B7IAKR0gI1APMmYwMP3LnYDNnoPH676octJr04UJqNQfhcPEPbwf00dzprYcMvyYOX5ZLJJmFKqQkqlOGanQwIORimZSM5WADIZLAyQkOAgk4TJIKwzmSQJOFoqIRqbhfPZXcjs2I7fvnoSn/jsF7ByxVJSo0QjLiBmkQ9Ou8iAaVx+16fuwq4//AlbHWZcWuXEcrcdLyRzmD7vQnzgv76BYFNrxT+EFdXXP4zP/OYFXHb1ebh5VR0Cfs9rJMJWI0Kcx2fYiDAA+VoxJ/JlMiFjGZPIlBcXMh+z8SzipSxSiTSQmBPQs3v5WpGSho0Qi4CvShY64bD6vM9XjWg0hpHxSZRyJXCxaWcaVDaH9pYm9A2OoaW6iJF/3oOxMyNgWrFj2bVwNTfB7WkUMPTwvldgcgHlNOCvC2DDhi2wu234/re/i84lnXjbTW/Bs8/vxt/vuw/br7gKN996C+w2E8bHQ/jGvd/E5edcKCnHLqcNNLilKTABUVMxg5mJkzhwxycxfer0/wkAzm1ch7yrBdfdfCM8i5LQzKWcLKJffWk/7vzox7CBYML1b8Tzu/eio6cbTz36N/x/lL0HlFxnfTb+TO9tZ7b3lbSr3q2CLPdubNOCASc4DhBTbBI6wQbyAV9CKKFDAsYG25hmbMDgXuUiWbastmq7q+19d3Z6b995fve+o5EgOf//75w9O3Pb3Hvn3jvv+7xPqWtoxsFjx3HZ+Rfg5n/8IFb19cBu1ZN5dWScD5JkKolsIoacmZ5AC/j5tz4EUyyJSiKN1Tf8E3pWbsDXv3wH3n/TP+Dat7wZzqDWMCcLT7suNWCBAKAxnxKQkBTdkReewdJCEj0XXYSAR0+x9jpkv0kgXhibgSmXRF3nMkkRlm3SNBmazE5VqZiEuULTZH109a9IgNvPv0GCLQgAFjlaWNEo5hyBqOgPFDIAGVjCEdgT4yP4yr98AR2+WYSXaSNwhmEtbGXwjTACgQoqQTMW9kfxjhuvw/YODWxX/lIKPPvzqSfx8rPDMo9pwFfbTGjRGyu1ISFkA1pbnfCsbEDi5Lz8b2pxiLS3vaELbZ71+PkfXkNufhS7rmjHGycOwtvgFAZiIZ0WWXugzoHeXk3OxbLajViIxoQZSFagMxBAuZxENsaRWTNKCQ0Y4vr02evtWYagQ5MiMyxj+ZbVMJ1eQmz8CBYXtAfztKGAlooFoVUrJJE4PD0L54pmGOrymBvTG4BNmlcWAb88O+2wCtvvjVdPoRDPYltPg5y7oekktu1aB0M5Bq/RD5PfAKvXhdnxBOr82nUYreSxNJpFvJJEaiEBi9ULshfJtrPNNeJdf3sznFajXFdlqwtPPv88Dh3uRywyj0wii5LbLMCcHFOliPRSFksL02jr68HG9X148+Vvx8zMDB798+9gNLkFBNyx6xL0dbTBF2wSWfHwyADcDivqfc3iu2MmcGExIVvIIJVMYXo+CpRTaAxQ5sDo8Ajyr+zDqfgYGkM96Nm6He3d3TAG/UjBikRkCZl4Aq1NTaDqJ5EjcGDAwPAITr7xOnZcfKl0YAhyEWAL1IUkdfflV17FFVdfIcDXYP8r2Lz9EphtDhw6vg+Dw88JuBbLxzCyoAGSHhrz6+ytQkZrwNYFnQi5nHA1NMFn0+7PE5ODuO2GO7CiezPqLQakExN4/fBBYXNN7zmGkalRzMxPwd+3Brfc9inZHz5DS9k0pufmBYzcuY0y7TkMHDqA+uZ27D34CgaPHcd7//b92LF9a9UrkOw+o9kusmDlF1gBPagIHmpMQBZZf2R8jI2eRt/aVRJGkkhlsbRIZlmP+AR2dbfi6cdfQGNfH559+Rjau4MikWYZl6aQCIexcfU6vHFgD7ZsWIWrL7wArS0hzadXl7+wMUjJ7fT0pIBDPV2d1YYc038J/mkMB23AgZ42bHgBeQH46CfIRmYpR0ZhXjpuFgN/0/IolM50iApFmrEzBVO/Ny0M/NB8/iivbayvl8YrAULKE0RK2tqMgN8HWddiQ7qQFm9avZ0pIEOtX2Euy44RUxSLGnBnsQowl+dIqN2KoC+AHFuC5bNlJ7PzM2hrbBO2HzufLHbKjx3vF+Y/mXxkkLHiyTQ8NFLksy5XhMOpd9x0FmAtm5PhJaxEJlMF/+hxKCm/BEzYeDRVhLUYiSThdNvhd7nk2iKDhaDs/MIcPF6PBJJE40lhtjFwhUxAFcrC7SzOziFdKAogFY8m4fW7xYB6hh52ZPSbDdJJYruTbRkG3jQ3NGBsdAyBpkbkUym4PQFhi03Pz2DVirV4/NUBtK47T/bzmUcewWDSiZvefQVsi5MgkTQ8O4Z1a3pgM/mRRAVBfwDlkvbss1XKGB0fQ1t9UBgJBKVcbhfq/QGR4vJYKT1+5M9P4rbb/gHhpbDIgAkC8bfjyaf3oKE+gC1rNwuLrsLkTqtdADX5HhJJeNn5LuYlnbm1qQM2G5mHCRw9dhibN22Qjs3Y+DjmwgmR8pI153cEJZVycnQcvoYmBL0ewFxCJpkVtmVDYzvCsSxOHnkVu3ZfKCAegbpszoD6kFtj4+lsDfWa/7mcPHP0/SMQF45E0dPeiv5T0+hor69KALkcQcy6gGaNwA5pJJNDIRFDQyiIit7BZgfN4XTLfKZe05MwlU4Ik5DTuB/87IHhkwLYyXVrtcu5UnLD6ekJOD1+5HNJBLx1EibCIBGTpYRkNo+etk4M8/4LBmVgw++uw+CpE6hvbZSgGbPRgmgqIzJsKjZ8dSGMTE4hnKSMfDtmp8NYu2krcm43lnI55KgIonecDj5VSVE0eDefYdgpto4cf4FAtPZ8EQCOwBElrgT/+KShkkF5PNV0LGvBLbmX2GYzaEwgsh1Z3K5aToF4tZ9ZKwFV3ncqlVgYdPr2qtSIGq8pTlPJwNpTDShlM+IBxTI7CLjR404D4thZk2VUQrFJ89ki8KXAM/4v0mbAYBCmU4Fp6WS/ECRg8io7bzooRTBD9a+UpJEya2HUVcrCBuH+1TIjq56J/J2WQZS8yOSrJbJArW2oLaAlCbNzW+trSMCVwJ+OCYoMWx0DvScJrgvTsEhWIAEHfTCcVCOdZqLkp5KMSvCDnVIYRILGefwea3EEsgO1/SJwTQMFTXJKBgw7tdUfFwYccABGT7eV+4KyPYMFhazWISeIyUEemVcDeBYJC1G1liPB5UxQBpdT1yzDGZ7f8xwuve7N8DmcmpS4QpZpoeqixvWtLi0RXHmxCQOMYK+BQSva9Ulmk/ynP5uRz8mMMAEJLqlkW4J2BKTEw42e4TozS5hDmkb4LH9EBVZVk6prfBkJ9PLccb8IenAbBEMEGNRZStlsoSp/V8m6vI4IPBBsM/D6JONM97mUc6gz8AhIUm5K2TP0fo8K/ggZ0nj+6SfQ6PUinSIQ40U+U8D3f/xtjA1MweY0I7W4iJZlK3Hr176GtpamqrxV0qZrklEVGE0gsBY85b4IGEg5rC7NFNClTLZXBVn6YxLQpORXsPAzvoe1wClBJ55zWqEoP1H+jvHcq8AQbofnhOEfZISWMimsX75cCCnn9XahuW8NKnp4XbCFzPcCKnnadtjFFqhWbmtxWEVNqUGxED9GJUnm+5QOdJJt+NBd30dHUwjbrrgGL774IgxOHy655kphkDvcWtuE4K2SZ7MPy0EV7q98V6azQWieB/opavdCSa5FCWQV1q92L/Ie5X8CgCo8jfigAFa6rJyDGVoSLn/TNG9AXuuiWJXwD8p4SzCUNfaabLsmNEalS595FlEVocuMHQ4NXCPQaNE89Uq69Zz0s8u8czVpLoseeCJ3rSmGY/I5UZXIGvTwL6pbdWqmwWiRcC3FHKaFhSqCielcXvaJABqLyeAEMQkMcr9qr1E1WMP/lPSStSf7xntDF5/wGuWey3GRKVviM0QfsCqQFa09ozj4ziL4ym2x7VyBBgCedYz8LPGfLtP/CHCYMDI0gcPHh/CW6y8WBiDPAdfnoDTBS5ZYdeiD1nxv1MkAEgCUXIpV9GeloKpKXqNQQhWwIUCeqSipwOK5p5v5qh+pKqhXAwpWAcCqsY12OAQPWdXk4eq3wEhyPsgLAgCyVMLvWWdCHtj88T3T2CdQqEDCZCz+FwAh1/cu70HY24kf3fMzfPZTH0dPrxYiUCym4bK5Ne8AUsHNViSSGfzpdw/iucfvQfbECLam8pIETADwSHcHPvW9+9Ha0675+OmjXq8dOIRbv/gr3Pju7fj7S3ehtTUk5uEEvcgQ5EOYryUyW0bFqFY3IiX6bjIESyjqVGzm5ajOHLev0pglHTivAbJmk7P6o8QRMHYuJI1ZTJdNMFiNYgjPz2SZhf6qf77+wDNmyzj0hy8jHT6Jg3NmXHvTHTh86jhe3bsfn/6XOwTMk6ATkzb6SxYfGzXhubBs3woDBgZO48ix/ehbcx7W9S5HHhVJtqTfH9MTeWwuqx3uOq9mJsmHXjYuwNvpe+7Hb/fci+5jEayzmeFs0OQoL9TZMFgK4m+/8CVsW7cCRvFuMSAP7aFhLZlx5PgR3P6BmxHL2/HxD9+KI0dOYNN523D0lScxlyzC7LJKAuptt90Ot98FWmOeW3yA0nOFozGU1Yw/+y1UkiM4Ph7F4bkO3PSRz+L7P/ohAuU4vvLv/wZ3vRY0UFtc/9SpYQFqOldo8sKFhVmMHjgo3nEurxH1q1ejsb1P0n6N0Rhe/e3vwPHFdTe+F5FEAj5DRcBck00DC/OU+1o4OsTEsAKYAlwLOtZ6ACoAkBJgjixxxNaiy4mVz065wvhvC5KZIoZHxvGd73xHjqmMUSwZShLOsZjNCjNvTeta2YdjU/2449aPo7NzDYL0jypnkY4mUZ4eE09DdgcHF6fx1OtH8Pizj0tYy6U9oao3ILehZMEqJIQBLoGtbtT5HHB0+VHv92F6PIuX//wa1l28DitWt6CUTiKRr0iIhGL0tS9fBpdD+wFt7wzBYAdy0TJi2YSAn06TAQanU8JM1LSAxYeR0XnMj4wKiEgfKfrs0YfQS/9OSemNC/BWZ7TBsLDwF98twTwYA+IvyGqouCWZeqBUQtSkXYtkNJpdJrjrbDAvlGW6v2SBv86Meq8fC3pgRe1rQ7iISE3bnNuJzWfRyTCFgBEXbL0YPZZ6dPVp7Obj/f0CVM4GLFi5bAO8fj8qNoNIbZct24wmXwCJXAGpbFJeGx0uxKJRNLcHZaSK7Ob4Uo8aNbwAACAASURBVAo+nUXHbYYa67EwNQWDH6hEgWQmj66OHhztPwaP14Hu5d145pkXsbx7BRrrQ3jq6eewenknImNTiIwMINjShNMH3qgCpr7eVfA46XU3hHXrNyGdL2P/wdexY/sWOG0u6WjajWzIWPDy3v2SJPqOt98gfnQzi3PoInDndSMfW0TGYMf9v/8TXhl6AMiVMT0XloCfQEcA3Z1BWN0WTI9EMD2ufWd2lwurVi1DzyqNJZjWG6iDRxfx/mvfjs1918JYTGD2sT2IRRax/Ibr8ZtHX8DQ479E+9YLEa8YcfEFF6B79WoEnC4sTI3B7HBp/lmRsLwWYKW5SQC6PS8+j6aWRlxyySUi55XzGaJRfxyTYzMi9WXZbAbMzmlymObGdgEyeYwsgoputs0dLpBlmMpEEE/l0RxqFCA0Eo3gjekFvP645j+z9apr8OCvH8ayQB7/dMvNaG5ZISEljkoa2SyTh5cjm04hnsqITJRSTKOlIlIBVkBPZy4wEJyJiQVgcmoKy3o6pbFAA+Xx8WEBIex2j4wmW80u5IupasiFJuvVAAqnh4Cdxl6LJ9IIks0kMg924thJk9FDWU7VmZQ47V5mg5NMwhNDo9iyfiUsNod4y0SWopiPLKFvWU81hXFiZgapeBxrVq8VBiXBPrL32Nlje4VtF5vFIZ1kDuARbJyZnZVkXsqNCUCQJUMpLkNHyOqwGEwSRkIw8fjAaWxcq7GfWcPDp9Dd3iPbYeIvi+EdHrcbiXQeI6MTwsYKBjXGG7dH5h8BxXi6hGIpAgt53TanTFMsRm5DeRQ6XQ5Qps1jVgOs3BaTJxXgqDEfMyBoS0Csp7NNkihnpqfQ3MLfI03qTIYlPQujkTBCwaC0E9m4zBQKknIbTxfh8flx9Ngw7L52AYLIKv36v34V6eGj+Oh3foTMxDGYU3lsWdMlYUBdjZ2w+f2YGhlAa3ev/G9pClWvr/HJMFav6ZNrzutyCNjX2taBA/texO//9Dw+8c//CIulLPfOof7juPyiyzA1fhoWkwkWhx3tre2IJ+LC6PO6GcgTESnranoVF8tYXFpEfai+ygQs8jyRPU82A72KOGBstQqrzu3kuXSJUoAdEnbyCFCcHDol8rOevpWoFCzi8cciI48puwzVsDjcwvY7OTiErhW9sFfMGB4bRnOwFUUkMTU7hw19awWIpDyZ+0qWS173fs4kCJBXZB/mE3E0BRuwFInB43KhWEnCQZ9pBseUCrDZeY1rqcC0MLE5DfC565ErGkQOTDsGhog1tngQj+cFcM8UcqjT08ZHpyfhtlnh93iqXn8cbClkcpJJRDbm9Pws7E4XFhdnBeybm19CY0MdXnh0D5Zv6MXK3mU4OXAa9c2NksTNZ3P/kRNo714On8eCuYUoXEEPjr42hvN2XQhvd5eAgExuVsV7iOAA8T3lqcd5iqHHe58+mGyPKBCQYBnBJVmX0mCyiXQ5JNcVWa8uBSPDU4FQVaadLHMGvFMSSEU8YMezNsG4GpGpwD5955VnIN/Sr47AHItNZe6/QUc3i4WCHIOxQBZLTYfRYRFJO7tq1WPW/Qa1CZpHnfhy6aCEsihgx5CBRuysMbmS159RZwhSVivngVJqATI0wIvFe5lsSYbMEXzkeeR+lS2UlZrl+tMCWdhW13xQrQZtXa3HoYVzKACQwIGABwSudMCH2z63+P2x1DIEb7XvSuvky5CRbr9AXy5pq5fI5FHySno6nmnscCCJ3RvxEtNDNWz6NoXtQmma7pPGc3Nu0ZOsRA9XPfhEPOnI4MumhHBB836WsIjJ8uQ2axhNZ/w82cXSzg/X4bWTSiTFA/CCC3bLYAotAtj5V58l7FX22ypAWmcFEqQSoFL/nVUsQCWrVQo5BmuwuDzlxkylFTkkacw1/oLaydaOmtutSndrWGoCAOqyRMUyI4BTJHNQBxYo68zp/ne0nFJSRfoUGmpOK4+PoJnaL36uAtAU+Cf7x++KoSGUG5sY1qnJflnJxRmMnDyKej20Mmf24LFHH8Vv771f5gcDQVg8Huy8+s3Y/dbr4HE6qgAg94WsJhYZTqoEpOUApJ5GSy89FoFKBa7yfSWfl0AUFplyahk5jpowCjkGvb+ugEWyQMmgU8CsYh1mkhkt5TmTxuG9hxBLaT7YA6+8gt43vUnAQFakXMG63hVIp3NwOrUBLIPNoR2Pvi+03bDpSkMFFKpjZPqx2l8yDueO9uORh3+PvnUbcMm2Hbj7N7/Cugt3oXfVOjgdFrjNVgEZ5VgpzXU5UK6xXqMyrco4ZLuB4D0Z2wTYyEy0WoTFzmtOwGRdpsz5AizWhJpUdAWXnOMSryuryP4VS5QDxg6b6yxwXnjADJfjOeWlIQE3vN5LyKSyiEQ1n+5KviDpziwmPKtS09T0v7ZMKn+GrcnlXFYj1DS+ZsVTVJ44USpogwKqOE0tz3mlDJVp2ly+jmWi8Dm0diyncxqrdrraFqf9/y1avKiyux1i+cLia1bt/P9123ntuOYWFrE0NoJVW7XBXFjPtLX5NqEPipy7LY/uny0AYCmXxGw8jlK2jLRuYN/e3gO/1yVyivnFafF+owSKpSTCTPMixVIucPGLKGhAlZ4gJgvX0plq94IAhzJu1eXEtYmEtYsS8GLCLgNBaApiM7qrSLVDl3xmkjkU+UOtA0Rcnh56LEqAVY1FlvDVr/8n7vjcnehc0SPAXJGyZv1HjgAgLVAZ5MEQj8Lxfjz/3S9g7uiYAIAn03k84bTiX376W6zYsFGWIwhIVls+mcJX/nwQw3ufQc/OS3HntZvQEPDDxA6ipYSSwSxpQASbzJUzFPCyXWem6aaeVTCvomvpdA8SHoOSKNOnkEAcH8JMV6anCMtg1VMdzUx51G4wNbjCwUD6nhAEVCNk5VQeI0/+ApOv34ND00lc+o//gef2ncDwqcP4wr//hzBlVPEzWULnl0juPJ55cR/u/sl/SRDI+vXrccsHP4xTx17DU8/tl2P3+91IReZhNrrwqU9/Ev5gSOS6z7zwB+zqXYNAMo/0j/8TPx+cqH6Oko/Wdwbx6ffdjpWUCXoMsLq9iBgq4tvm9bQgMruAf/v+9/D4E8/jvTfeiFw6IwzAmcVZzIyMCQBI5tO/3/EFNHRqaat8QCrWXvW4igXksxmUMwlMnHgN8RM/F9+3x44kcO2t38DxoTH84r678b3vfQOb1mwSj73auG9S8+dmxgUcIwBIqS8Bu1QyjdjsLEzhWcZjCduv7HAgMXUYB+/9b3Rffh3aOzfj2J9/j/CBV+Fbtha+3h50nbcTlca2KgBI/NxiKknAh9xSuQwyFSOs+YxIgM9lAMo1X9E6nOxYaddATqSW6UwO6aU4vvTtr8MdMIvXW2wpLb5yLIvfju66VrxxdFgktNdd8Ra4LR4NUDQZZERfktEqWUnMJbWY38Pv/vwMHnnsESzMTePKWBQXblx9ljcgZcG1ISGrL+tCw056fxmRi+qj6nUeURkdP3wKk6fm0eBpRMCnzWvsahPG3fhcFIHGBgRDISSLMbjNPvnvsRqqrECf3QOT0y1AIv9Howm4y0A4XkA8nYXXacfp4VEZlfR6Q1iYncWyni5Mzk6iramtukwhmkUyFxcWIWXFBA8pY2a1NNaj1eaDuS4Iizsn+2ZrcCN9YhxxA5ltAQyPxLFtywZZnqw+VUOn+9HFVHFTQJiBrz9zCoOn51FJGtC7oR63/+0/oa9zJdKpCJDRGjQTqSW8cfQIykyrDTlhXiggVG+usheL9RbML6YlKZt1dGAA5124GZMTI1gsAjsuvxCP/OYJnHfRVswMxzA5PiiS4LHFATQ1BFFnasSp8UkB60qZvCSLBoN14nfm8Qfg8gUkNTNgtwmwR78VyjEGTh1DnSWL+dk0SqMDMHX14tTMDHbs2IrWrh6U9dFwBqSQVfXyi/uxff1a+OqDAq4p9pWS3DbWkyWTx/xCAt+56zuwNUVxakjzeWTlUmGE2rySHPzynn501wdgcvkwNz8jst8tF3UjMZtCLJNGfb0P+fkc/u4tn4DH4EUoaET22ICEhGy48EY8ceIQ9vzgbix6rVjX3CShIay2lSvRsHo1WrZsQ95gxKFDR+Hw+tC3sguHDh1DJhlFZ+cyYSh6nWdGInPZrBwTE3sdzjqRCmvXigbiEtA5NTouEmOVAqzWIagYatIk7seOjcButwqY8czxAbxyaAwr3Glc/u63YfCp5zA3uw9bV+/CkUMnEctXYPDa0GApI8vUZP29x+yHITmPvDWMay66FGvXrYXPqaX6safCvgSDKAaGh9DT1qpLRRyIx+IiGy6UjJImxgTfkYlhCcngABOLQNvJgVNYuWK5gFfxZFJYaiE9xIlBIwR3GQpFRpsCFzmdrMN0KsFWPIdL5b/DqI3G0+uRI9Sqoa88WgrFnACDBAqUXFcNVLLhTjmuMGlyaTGWp58gDb1Vh6d68bBhGEtKcrPXa0M2RdWDJp2i1Fj59Skp8tT0rDDfyIJU08jiJCBnsNajmBkHik7ZBgG62krFEjg9F8PytkbQ5k8k00XK89KS2MuOMsNFOOjE3xMO9HDEnZ2z2akZ9K1cKYltyWQK5WJFZNUsMtkCXqfu/aX9jlMGnMmlJSSEHoMMwpgaH0NrR6eMzpON19gaQj5dwuSUlha+aPSgnC3D3taKu7/1XRw/+Do+/tnPItDagYArg/jpIfT0dMOgM7o9Ti989U2woSiASCoSRUNTA+LxNExMnaNhW7mIydkFdHa3S+jILx/4A957i6YI4IDmxOQ4rEYD1q3tQyKrtc089jNtM/orqhA+r9smElayvdyeIOLxmNxr9PunuTjZcywOjhWKeWEDhoJ1sNpcIp2bmJgUubrP40Iim4DVYIXBqP0WEgRJZhLw++pQquRgqJiRzRckQbeSZ1vWiJIlIFJhvpbnTqkMh9MESnm9TjK1KE3mUKcFGYbN+PhbqPVCS7AgncuCx2C3OJHh8zJVhM2lJZ8uhueFebWyp0vmsQj0GawVzM9E4PJ64LRYRBptsnlhMGTh0EGyuUgYjfSwNJjA1y6bS8JIXAGfXEN2qwGnp6aFOc4kYaPFKoMCrKmpWeTTSTh9dTJoRlkHWYFp3VT81OlxtIXqxQfQ09qKgMGOrMkFl8uBqMGDusbGKghI4MlEJpgk/ZbEv5RFgNDBweWKqQr+EVQiWGbWwSguQ8BKvgtBD7VzTEsACZjQmRlkCrJqwUMJ+iDjiz5MTHRV8lddNiuyMpNBZM/yrNJlwuJ9J7521JSSQcOO55nExzzZK5Wi7CeBUwKCnE/WnyoFAJKpx2Mn+CcgnB6Won0eO9ba8Qg7ToF/OrBBEM9c0jzuKiZrlRVOwKBSyklnnc85jQFIn7czWjKrADA5AQBZPM/qnCuZLn3QTTbt3jBXKJM1idRO9k2X7KpEZR6vAve4TbUNgwp+1P1JuTq3S9KBhd+5XOSaxFkLDzEIy4/An4CCug8gZXfK+5BgINl/XK6Yz8Kkd/4lNIDMnRqTf0nc1NN7a/24SOYjW0m7JjSPwCqb5xwJc9XXj+Ag2+ulQlVSKqAQnwcWTXaqZM88T+lsBgde2yf+dAT/xBMRtLv6S/KAApuqF4j+Qhhy3EeyjWpCQiRBXAf7OJ9AFkt5353rIagc0bg1kQ7rmlyyRck2owydElqW+kz1uWpaIqnd+wSP6BEriaj6gGXZapDXyRqQlculMwVZXv1Xx1e7rNtkFsDLvDgDWzGB3/7uEaxc1ow6ez1ORyOoD7Xgrrt/iunTJ0X227V+o2zmgnfdKGm6LJ/dh1g2Jv85zuFHHGWr1gbie1WV8pm2s5pmMPrw16ZzvpqXSqfgcmqYBV+rUtNqp3Na7TK8RlUx1ISefJT/zs1HsePSC+BrPuP56nNp9hBJ3fuG1hOy7UxBbCj4nwxCVlAHuvm64HWdNU+OO5bG7LFDWJqcELD04N6XZL3udevhd3tR8bhQzxFc3oLtnVjfuwruhqAA7MU8B30tAgyqsrs8qFhIBCrJgC6D2SRoifeAhF9o3pcEEavSXSo89QT3M9+C9qpMv1GdpMTBLLLUyVwjKG+h5JbP5yI98wyawxvtAHRAmgE7B197Xe7/PH/IzykFShG0ktc6yCWLEdiqeZ8oAx4+Gs8BvGTZc9fTATaCawpoUx99LgDH6XV1/rOAP05T69bO43QFHqrtKUCRQOO5pQBHORzvmfkKpFTrnAta1m6H2EdtjU5M4uT+w7jq7dcKoGogM0Yvk70ivojnlrlGTWmIzMxXkrkU5iYmkStlsG//UQl1+OKnP40Vy3vwyONP4pE/Pow77/g8entWaOCfSgPmECZfSwOpqKHccvGcGe2hpPhMtN05u8IrRF+/Kl3SAUNJ9VUUzVxRfnz0nA35fCVPVr6EastkxWWYQFM6c+D8cVcGipNTYwIAfuKzd6BvWack8NJjgd4L/GEmA5EgnQK5wmPDGPzYrdh/YkAAwLDJiPtLZXzgP+/B6jXrhAVXW5PpAv54cBqvP/ZbfOTv34nlTQEYs0W4jUXEcnnpdGUT81jKa3KueIpSAU2yazWH4DGUEPT70NG+HMmANqTkKbpgrmgSzbLNDbPZIaw8ltnslCQgs6J58MGg/3Jo0ekEbDXQT1te+26q89IxjB89jNE/3ikA4M7rb8Ojrx5FIlfBnV+4E363T2K4s6UzoCHXZ0dsanIan/jEP2NhcRHnbdmM1w68gb956zvEIHfv3pdxpL9fEoU7GpqxeuUy/OudH8dSIo//+PLX8MyBV/D2LTvw7uuulETWoeH9+OUfX8KKiy7FwOI8Xtn/BurtVnz2y1/C7h3b4Elox780PC7Ms/l0Aqeis7B7XXjioSdw2bVvETD2gd/8FpVMGgaHE1vX9Uo66Yc++nGsXK4BIyyxbdAlvHleJzVU4PTEcZx85eeIDr8hAOCmi25Ex+ZL8ZlPfgw3XHsRPvzRT8qDWJViEM5Njp0BACs2OOiTyUamQUsENuoP7UQ5j7kXn8WrLz6Bd9z6IcQjRTzzw6+gvrkOweYNWExnsfbtb5HOFhmSbo6oGl0iE6ZEuMLOZ6kgKcD0ADzwyCPoOG+b+Axa3C7k+Xk63Zgg4LklDZBSBQNDJ/Hk409hKRVBPpqC1aX94kYMWqN416bLcP6unQi4HPDXdNJKBNh5T/M5azOKHYkwhzN5vHb8EB56+I94de9L6JqbRHelIunOKimYsuDHcqWqN+CKy/vQuKEJLR122IzaOU2jiIFTp+Cz1QsQ58hD5Ltzw8No7OmBL9+MuMGK1cubcWxsn6wzsjQlnoCUAFMSzNAQSoFn5qJYu2WZeBzSz8pkcMs2uzvaxCCdQCDXy0ULCDVYsTifl/+zJycEcGQoRyyWQp2/UQBDypD5urg0J/OHBqcksZeg6bEjx/Dm6y+Gz+yDOdMqoFop5cZSNILJiQlJ3p2dHMOUcQSeZhM2ru/B6YkpLE5pDYOOuiYJ8vjUP3wIW9a/BbaiEQaHDfPT0yo8DE/96SG42xvR3dKLJx78Ey7ceh5yZu2+MFWmMXJSe47MLh7Hk6+NoXOlG2Qa1tdpI1oLS1FEdNrhQqyAXZtD6LlsB1ZaPZhJaj8sjZ129LWthQsBeAP1ODE0hObmFmRswNTgONo6WkUWTGZh0OPG+OQ0Qj4f/GYH4pEF8U0ZP34CsXQCnU4HrM4A/jB+Au5gPc7ftQo+bx06vF0w00rCbhJ5LMvtdSGdLiGWmpewHQKAD/zuFwgsc+LVV/biyPERRBdm4fRY0NHdgPW7+jA9NoMjB0aE/Tc/HEZDTxBrt7ZiYSEGX8WOxVQaDc423PTWW9DX1QenqYxKMoyBF57H5KtaaE+htw5LYzmcHj6K5oZW7F63AZNLMWB+Buve9zZ0rd4p+8huXTgSESuFk6OnsXvnbljMZUnxZagDDcEZlMBQELmPovMI+DXg79xSfoFOrwPJaFiWoyyYzED6BBLEcPl8OPjGPpQ7V2LPo69geZsBF15ylWzqgZ9+D5V4DruvvhrdHa2IzcUwPj0Jm92Mrq4+TV5NNmw6jenRUTy3Zw9Wdpixc8tWNDfVCdNPyX4LOQ2IqZTpkeaTh2MikRYgKlTnl456KpWQVFJ2hchMUcEUir2WSmWl487GIEERq92G+fmwSFv5Op1IY2ZuHgGvD03NLUhl0xgfGxP5a4sOGlYMGsuNACU97MggJLho1NsHbGzyvClPQMp5Kb8la4sMPtb0xLj44S1bvrwaQKJkajabTViBp06fksRjj1tjihKQ4/qWigUF/dmnvi9KeMlsIaCoGC6vHd6PpmAjlnWtRr44B6uZQRwRLR2xmESuUBGmZSIF/GaoiF5PGrt7QrDaXSINjkTCKORKqA/6hVVI0HF2fhpz07NYv2atgJmLc7MINTYJqJlLpYRp0hCqE29CFqXOXCfg8lXZi2QeUvJF1mJbWycSiaQwE7k9gnMxsj5SBRzqPwxnMISxmSgMJhfatm3AU798CPf/5If48K23Yd4QwsZ2IzZ3eRFOZNBU3wS7vQ7zM6PiL0d5bWNzSCS/4VgMBAblPsqlZVq+UIHLDhzsP4kn/vwc/v4DN+H40YPYuHY1pk8twewrY8vG1dLBmA3r6eJtXcKspOkUvyeCa4mU1j7yUuJsNGFiZlaYqS6HHUOjI0gnoli/blMVgCnkMzLQycFi2mXMTc/BH/LDafMKqCJSHSPZNnkBB5kuTK9BAnqJZFpCSFhWC4GCHPLZovhf8ppxu5mMrY24U2rssQeRTmrtS4vdjEhcY/qReTcwOojmem2wkVImblu+s0xGEoPpJ+hwWGU/eTz8fDl/ZHkZ6NnpkOARTcpngdluhdOpsRNFGs420OKcgFQEBZVEOVMowaHL4tIE+fR1CNAkM5QTGQQItNR0TFK5FHyBeiQW43A4zQIOh5q1cKxSIYbJaAqlVBlMv10K59HWtxKhugbEPF7Es1oaLYtAEgFBWy6NnM0pjDSCU1xGyUfp86QAQJESsy2rM9eUjFdk7ATddGCNgJRiuxFYowyYAB5BYQUKErThfigfOXXvKlmrek9wUYAzMUKm/ziDCwmOFZDWrRlkOwKyUNWjsesI+tHzr7ZsZjKjtbZ1jqEjFAmYyKzT9k2OjV53OuBG252kzvTw2a1gf4RCKYKBBNHYGWeaLq9hFo9NCanMZGbT+61SEQmeCvfgeTVR9npO0iY/k8xoDvR6mU5aKlWDS/LJNEq15AyCiCYzMuew7Ewq/FFf9q91krmf/9v02o72uawWPnM9Aa1NQpBJhRvJfaDfZ6W0zqx01vQla6ap+Wd9Mee8IbikiqBQMjktgFAt0MP5tSARwQkCPnU9yyXtVQFBBHFkWR3c4Ws1Te4XHeDha5PDJe/5v3ad2uXP3W9ul0ED/Lxzl6v9TPW5535e7T4QRGJ5fc7qPnCQnu//2v6pban1zt03tV7tfJ+xImBUbGYGI0ePIL04iVDXKjS2VRCN+TFzol98/wLNbZhI1cEdPyKvAx3dZ+0HP4vnuZTIC8uurqmpes7PPce1+1X73Rhy+gCC54xkUn1v1fCGGkBPTVPXwl8DBNVncTuTI9OIjI8gl4hhZHgCO6+7Dl19PXLdxKJh+d7UNnidqfKSM+E0QF2rBDUVaEnQk/NYFZ0cYPD7sLQUletz30MPSSBIuFjAoSefqAKnBKDku05XYA+44Kvzwa73ZTkoN3PqGBbDERgzSSxmi7jgsgvgZlvCHZA2GveTLFG2FcSXkP1JM22nOKDC9FjKic8GAGkJxMoVSiKzJ6Au7Fod+iD4JwMXlLCLzJX3CYFGtj3yMImUVjsr8wsaA5AMdlU2u/Us5qcaiLUqbEgYqZq0VaTfDMEoMlzNASX9JUs6r/exud0sU7SFISz8qOp/flZtWkuVccqBBcrx6SPMQSI+h0sMVyHTmIEfOXhtTk1CXNZIRGxTSKq8jIeQy621M+QeM1tlWZ5PspzJAqdSkIO64qFtMsvznNJnyp2VNFhSw3UmsTYvr3n+EfwqMhncpaUI64MBg6dPV0NAXG6PBIBUA610TIjef2J7QIanhdYRWsk+RxYWtT0ulpFKJnDvPXdjam4CH/30v8Bv82LwZD9OjozhqssuRajOWw0HIUBXZf6Rfs2GeE2KS63811RmpP2Z0bbaJGD5bGX8U9EScW26p4RcdIayBGVI8YLQgSw25gim88DUNvg5AjrzR0Sn+lJKnC+e+RE5deoIvvX9H+KfP/UJ9Pb2SQqw9LArbDhqI8T0SZibnUcuvgSfJYdj3/k6Dj3xIlaStQMIALjzhrfCUNeEzDmNA3t8ARFzHQZnxhGqz6MH2uhAsailGRonKii3a/vjDWmj3/HFBGZj+nHEtUZVc+BMYnB9pgB7UwN8Aa2T7vPWo2VZH8ztHbDVNcDuISiosfJU6YpdGKCzxnjedLmKWkYYfcU0YhOD2Pfzj2BsviwA4F2PvozW5nbc/rFPwG+1VcFFxT7k+mQ8Tg1P4MMf/gBK+RTedePN6OrsRHfvSgkiefXAQXztS18U4O+6698qfjy58Cx++diT2HfoqIxEXXP5tfiXz3xSUOu77/sZ7v7213HN37wbvRs24dvf+AoWZhfxlhvfiq9+/ksIhUIo0ffv6HO49z/uwtF5zXvu9o9+FGZrABPT8zhy/KCwAbPRCOz+AK655s2yzO6LduEd17wFHvZM9CLrgpWvHS3gdx+Zx/DBB5EZeb4qA37PBz+Ge396DwZHRvFfP/g+WjvbxV9PqqJ5PwxMjCA5H8e69b0wMczD5jiLacgHFfc/Uclj9De/QsVrxNrd1yM6NoIjT90LTGeFAdh51RUwNzcgcmoYw6+/Cn++VGUF0meNEl8+QEiVKyWTGHrhcfiaO1Dfuxomuxl5jhTq3goEAHmc9ItiEfxTaZ6JVFJMj1llkDlrk5RlshDI6q68PAAAIABJREFUgiDb16mzBx1mXY5PCXnZIFI1a8UgrIgiRxNLOfEfzOTymE1G8ciDf8CDDz2IwZl+bEua0N5Vj7UzWmePVcsGpDfg1m1tkhRMII3MvtmhSQH94C3AEF6OeocmsSvlOdpMBo4N9Q3aSPTJxb3w1TkleZfgHeW/lBWH46UqsDc3t4QGX0AYgGT5MWzj8MAInHaLpO/ydXOjX4I5mH7M8hus4tFHb0EChAQKyTYMLy6iVEnK9ggQBkxaZy+8tIhL198kiaqR8DyMDqCskwfOO+9NaOvqRjQyjR/+5t/gD7jRu7FD5Mn+VhtMibIwCB35NXj/zbeilMxiYPA0NmzZKCmosegSFiJh/Oqh3+Kai7Zh46ZdIgU8OXREPtvVlEbcmJN9k/NUSeL1FwawYmMrDDkDPJYKEgUD5vfMo7CUQNprRn4qjYixhMbmMwwcrttVb8eKuo1o7glg19aLcHp0FMu6uuAMNeD0zByWNTfi4IlTWE4Wn78Ozz7+NJYvW45QRyeef/Yp7Ny4QQDD399/LwyVJYTM9cJGHDBNSejLjVuvxvUXvAmRghUGX0B8XW2ooH35SsRSCRzrP4qNG9eIROG5V55FNlqEw53Fn/b+GgPj2vE1drrR1l0vwRoEAQdOziO5EBdgsLG9FQunJpBdyuLSHRdjLlzAzit2Y+eW7QIsGgxktUfFf4/EDTK80i/uQ3h0CtYrtqCrezOMk8N4/q670La9Dxuvv0VYgAToGEqydc16SeMlc4/lC3lhMtqxND+P2dkpNDW1Vv391q9bKeAhQT0Cg8r7j53zyalxCQc5fWIMh/sPw+62IRhowZYNK2B0BvHa3n1Y0bscLw2cwMDYEi7saxbQ0W61YiY2JZ/d4AnCbqDRPu9JDgJVYKpozziDhZ677DTmMTY4jN/+5sfweJy44c1vFmCONiDsC1ssBpGWCtuOBtIliGyWaa5dbW1yr7OxyOXJTDcZaPzOZFDdOJwyM3qd6JJfegGy4cNtEhSTdLViCfF0QrzICAhS/phO6cE8Lod8LveDzD+TgSmURbmPKMfaSA+yguadxCAShkIEKCcyVYRlGE2mZcSWACU772TL+QI+Se/lPjLNuKOlGX5/UEavy2X6LRnED5D/F5eWBCzjNetx0h+3JKxHgi30AyTYxs8i+MYAqnQ6JccVqNMAI0lGLGgg/MTEtAQlNXWswpGJDPqnJnHV2la0+bROgdVkRaqkMejEo8XIZMd0VUrG46LFR4qMNau9Ct4xZZdAHovnhPvDMpkcAppOjofRvaypat9CYEDKaBZJbkNzI44dH0EooO3z60feQLCpE0mzBw6fG6/ueRT/9Y3v4Ya33YirLrscLocRzvws2petQmSeLDQT2lqaYYeTCVqYmtTCggj4uTxujf2nF6XADfUhzC8sSgrwW2+8FsVkAWa3Ba1BH6Znp+C02UXGHE/mRD5qMZlxYnBIEmspCc4WSpiYC6NAH7uuNvEDnA2nEPSRXcvrLqMxzeh5o4Ni1pIJRpsB46MDwgR0uO1CMCWLh56C+/sHsLa3T5h1iylNuhNyaZ0pvufrrIHbpGR4AA1+nwDFAyNjWNHZjIXFqIBxjXVBmA1eFCvxs1h95VxFPl/bP1YGNpNLAkW8uvSe/n8EFM1mmwCBvN4WmSSpg5FkBk5MzaG9tVHbQjIDm8MhA3oGFJDM5dEYCFaZfwT1yL4lC7AWvKtkywhHZmG12GFhh0csZDTQzeVzIBXT7j3OU9MPj/ZjVetyZGJFOOsZaBRFndMm/tKjx4/L8lNLZezYfSnqejqxWDGDgFJtmdNLWNDbmxIexM8zmZAqlf7iP+fx2i/rcmyjSWvvqvU4r7Y4/dxpXFetx2UTsbPDAjktl43Dpgf11b5W21bT+J+lllXrnrUT/8ObFd29cNfXCRBJKTLbWAzrYRFgI2BIEJH/PR6HBOeUDWVU+HzU2XYGOyW9lPZqEjqVbqz+n+vTRwkk22KsSjEnYCNZxQT8aoupxfv27sfS/OzZ35VNA+6Luo/ZWd+jzftXp/9/ORdmfbtqWYdL28dMSntmEUwqFDPI6j6pnFYLlqn1FCilQDQ1ncCP7LcO6CiWlZpPMCYWSwhQR6bZuawuBf6obSg2Gt9zWa472n8QXWs3oaW5qbp+LUjEZQngsAjqEOhRTDZOU6BP7f//6dzRHuKvlQJCOV+x8egDx34TQdP/aZ3/aXtqeW5LMQDJ4Muco/gmY5Cf89eKTC6bzrSk5LU+Pob+iUlUwrMoGX3ooCzW5MahwZN45tE/4fb3vQ+eNWvx0v59Aqpe+o53VretWGGKBUk5NPsjTocTmWKuGoZw7n7YDRXY7C4t0ddshJ09F50NHo9GZfAgZygIPkKmp2JK8j+LrEmCPMS8lbRbkqXpm2Z3ShtBJUqzv0RmJRmh8SXtN+OJ+38tAOCbdp4vli9v9B8UeW5jKCThMiybzYVcTnsWqWRgJS1Wx2MvVxBwuSQ4JRXVBoHqm0OgTHymUMLvfnI3zl/dh5jNjgfvvRd/89HbEWpuFqUGS4V8KPBvaN/L2H/osHgGrtm0DpOHj2DvY3/CjnfeiGuvvxYmu4ujOtJ2I1k7naVE1ip/tSEifPawbUSmPtmBIt1nKIduNsZpPPcFHVJhsEiR8n8Cf6kMJoeGMDU6hnVvOh/1TQ0oGnk+tEEMytZVS8FUqWjfg4S1OVColEUJQhZiMsMBHqoGaC9B/0w+D7UAS4ZYcLoKAFEscTKBCWgJIMj2mp4wzgFhltWu+QzSR5Dryv1fICvy7LCiit6tt5qo1iwKa5yDS1SccJrN6ZJAkQp9CcV41iAs5KyyAxA/RE1urzl40sPTKP+FSJXLawNPxZLmV8g+NMFXgqflorau5PiUkOVn6mxvFf4B2pswXIYDmuUKTo+O4/ixo5ICTHBQAZK0geD2aamRJwAoA4iaj6EENJk42FUDANKwe35mEl/5v1/G5Ve8GVdefbl2ARfK8LjtIMGTNxwDOrQLWwvPIK2YLDqGWhBRNkEHWZh6Z2FYiO4XoYA6scfQpxmJatIbj2DCGQZhrfedSgim5yCrQpBPT1NR+yHTeQHkksIUlC/XQHNdSnuJcJ9JNDo5Poif/NdduPmW92Ld6j5hLYr0gN4f9M0zm7C4GMFP7v4Rnn/sUdx+24fRNDqAZ3/wY2EAssgCdF/XiTKNrc+p6GIR/pAZ6r+abVzSkO/amjiSxVzN6Ftj40o0ruqBb0WPhHykdFnFybEw5ifGYC0syWiENkYLGLtb4As2oG3FOtQ3NKLB74XJygQor9B+vV4nsjplXjEG5ZxlE8KmYbBIcfo0hgdP4/iJR1GcA9ZfdA0e2L8Hm3o34p1/e5MkBp9bRpdb5NXxdBLPvrwXP/jpfVgMz+K2Wz+C63efD3owPvn73+KXzz6Ld19yCdZ2tQtouWcmgh/++EfYvGEz+icnJaDj81++QzrMDPS444tfhN8TwG2f+Qwe+O8fiK9cY2MH7vvef2L91h0oZJZwYP+r+PS/fRt+mxlv/5t3orFrGX74ne9jcOgYIvGI+ISpuvnvbsbk4ix6li/DJz/4MQSagsI8YP9Jv4yrUl6i87yx0pRdT57GiSf/tSoDvuSDX8X82Dx+/NP/xufu/Dyuvly7N8hs1rE2nBwbwNzcPHZsWC/zCAKyhDGnF6fNjo1j8g8PwfqmHajzVpA6MgX7m3oRm05j4b670HH19ciEGrDwzP2wNW9AY0MjRvuPyRYuuuX9sATrhQnIUA9KycdePyhU6NC27eL/SACQRRBQhYFQlqGYfzDnBbxIlwpwmixy7qtV0QBwSn1pFm2Te7wMo977LBhpY3sGTBdfy5LWCVYgIUHASDSO0yNDeOblvXj2ycexcOqkhISQEchaadf2sRYIXNHpR++yzQI8UbLKsnm00A+XyYJAiwa0LS2FJR0zly3g6NGjyKQyuOqqK7GQGkPEexzjUxNoq2vH4uikSHBZZmdZAkcIANIP0OJ0ioyYoJ7f70GuoP1Yp/TgELIHCfAxnbehsQWnT45o+5OxY4ahAn0NwjI8eWgGm5ZrfonPPDiAC3ftwtbzNotnHqn2iXQYjY0NcPsCyKYp54vg5PBTuPeBB7HjhvXCdnQ7zOLLePLlGfzTDR/D8tVrxMPs2Rf3yHaGRgbhsrvR0tmIPc+9jOG5frjqS3jtqb0iG2ZZvHa49dFPehFGZzPIT59hQFNW7A/VY2IxgfDCvMzjfeJc7sS2i1fA6DfAmfFIYvHBpwZx/RVvwwV9K8EmbiYdAVNbWQa3W0z8x9IZLFu1Ag0tXTLdV9cuqcmpWEQkZxwxfPr5Z7Guazm8DiO+9OsvYv/LRxGy2xGoAH+/850yotW0fQ1aezbAYzfB7a1DvEDfoKSkTxalEeDEEy/swcnBgxhNDshnNbUHkEpqx724kESo3o2WYCuOnNQYfS3dAbg8QQy+NoBex2aRx15/1duwZnUvaEOuRhcZ1pGjD142i+Ff3QtfIITgldcgBwMy06dx5Md3Yc1VF6L1suuqHj0MpcpHM0hERjC7MItE0ordl16BeCWB3z3wG8xPxdDQ6sN73n6TsPnUZxH4Y7gIPa0kJMRsFhCSEuHXDxzA1Nw4+lavx4uPPYaVG9cJEEhp5tjkKB578TQ++O5LsaGtThhLLAKOcj3WemcZsgL+5fRRUM4rUTpotiKbymJmbgIP3fdr2P0W3HD1xSgVspLqS1AulysjmowgGo2jo0UDH3Ilk/jG0QOPIRMF5LE4vQC326p7CVoxMTkjBvbdHZ0C2sGQk064x+eCw6x1bLSwEKsw4CjLZZHNV1uU1CYScbnOWlqbNGCM6auprCTHynYMBWHDKT8+lQYsUmDdt0aFjIl/MJWFJgviS/MiQT438EQadeUCcpmCAHAEEAn4MZCBcn2y8Hmty/7ms9IApPRWC0mhvI9tAZNI5A3lPJpa6pApGxHLNWP/0CjGx47jwl29aGcKbcUKu9Uuv8ccjBRftBrQrBbgU+eFUkRWNBoWVh1BNTK4xkYm0dndJo097fzqTDSTTYA5gnIM72FaL5djw5TvR+bC4uc3PDaCuqYAxqZi+PVDj+GqKy/DQiSO+/77hzj/kkvQ3NOAtkA9VjX6sEgvwUAQyXwF2dSSvDbandozKx3H/Kw2X1fWir8gKxHPiy/kg488iss3bEbJZ8NQ/wlcdvXlqA84Zd+Yz2Ew2JApZeAwORBP56tglRxXNi/fOZmZHrcf2eIZQEiBVlzu4NEjCPqa0NGhgZtHTk2hM+iDv6VLtk1iIdVEDLRwuzTmejJlhK8Bwm7j69oy5uIo27ywe/zIJqLge9borOYB29WkMUdVRSnvyodhSuYxk0ugIahdr0ME/Vu6q8vF9d8Y7fxovzdGtwMunRqRqklEKOtsMSpz3DYX1P/a5bk+1+GyTZ1tSEUi8p7FaVxWVTysPb+9wVB1XrPNA+7TzIL2LJ1NLKDJU1/9X3uMszFqVpcwtRRHq1975je2LMeiSidke6NGJcD2JUtN4/va+ZxHoEiBT+fOr52nliWQlFiKyXoKVDrri6h5YyEbPZauLsf3qgg+qWKiuqqlaAy1y527vJrncZ9tzE7AsLWnAwEdmKLkNxqN4sWnXsLi5Kh4i7Lam4MI1rXgmit2I+EOIl8pIDe7iJGjR9G9bh28TUHYzeyzVMSPUYIQawQcyvOP2xJPRUlMpqbZKGEf9P4j8296bFA+r6t9BSr0Ra0YsDSnfccEY2X9c5h9CqStXab23NayBv8aY7B2Gl8TZFHPZO4TwRfFMnQ6bPK+YDYJc4kyWvqsKbmt+txkLiPgiwKK1HQFeHA9gkHnAjtyfHr7Ucl36W9Hdik76oVKUfzvasEflRpN1vv87CJef/lFXHDZJbA4nNV9ZGiLJlcm67JQDRLh59X6G5KRyj6vCgxQHpESTKFLj1UKsZEJn2WDxqpyOGCRsBymqGpJynxHBiiLXogqNZSMK76m9FKCdASIMMPItGYdMOC2GMpQZAq9XmR7Wcw2GEVfXZR11MCSWk9bVPWhdDREQNqMAGRGBsuw75CL4Q+//g1WNjTBWW9BncOJUOd69Pf34/Gn98C5ZjXq4jFMTmiDlX3XXYf16/S+kYNMXy24gkANgXEedD6dFnUBwQmysFkcpCNrm/50PosN/FUM6V57nF9ntoo3HVltS8U8FmER72SCeCp1txrKwdRiTieERHaWnhrM7ahgFpse9MQBaAEG8xk8/tTzAig3W6z47je/h+6edlz31rdg2abNGB+fR317A7weDwxkATPEgl7/Zf6GpeXzhNmsS3CJfRgySTRaSzAlU+BzZ3J4TI51x5bVSOaM8IWa8P1vfxvbdu/EQtmERx7+A27+yG0ItTTIN8PrVIoBTukcDh44jBce/qUwLHe/9e/Q0OjCw/f+FMf3HsQ1H/gHXHnhbvENZOKwfLtqfYdVPP94fvVuo8ynMJPniP1A7j9BQ4J3PJ/0MGRVCCQypMVIxpwFuUwKqclx/ORb34PN45P9DbQ0gGMUBAnJoLflK1rqMTddNsNqZQ+SydVMQtA8PVWArJmkLAHpOEhohIUDovmsAGZWm0VYdXIP6GFxWvZSSdp5/G+EAfwuVUiPgH86QYqDKvQkJPhnddrBjOBskQoTqwoVFxsRqhKq6ehk7IkPvxYWw+3L/jE5u+a3m6oN5dtZve+UWpP2NtKv0UOT1Hp6SFbVq42RJ/xtrbGoqN7EDDfhgLt+fwyPzwgAeMVVVwoBj/7IhG3ZThaQXAched4kRMXIQTZrNVjIcPzwsUqQsd35Ep567incf++9eN/N74XD6YGTYR82F1qbQhiaHJdGfSWXgjfoRSVbgS9Uh4bmNjicVhjzZYxMjGJ44Chs3mZsWrtePARNBBgoQT1n0ILeLbWlwkbkplfpJ4rtpycbquUz+siXAiP5Q5ktZukgWt0kQ0IKRJF1AJDIaiaTwtDUOO792T1417tvEgCQSSyUABuK+sPObEQ0GsE3v/ZNPPnw/fjHD30GW/JzAgD2FQoI+V0CAC69SWMKLekSttpjmdbaP5idC6Op8WyQkNNYM7GzG57RfBF+qxnNvjKMjZ1Y19MoDMF1DVqHzOBbAbhDWJycQSiXlVTjWCSJ7Ow8FrN5GOzDmMr2AN4imk0+xLx1CIbqEeSIWzwJi248z20tjgyjpGjHkRRKsWHMj4XR0BlE6NK34cGH78Gq9k24fJMWkuJtKMG6YEbBox2zqpePvIG6ZSsQC8/j/ocexpq13XjnjR9AJZnG93/2M6xtacXNt/w93D4vhuYi+OY3v4rBmTCam5pw4vQIbrzuenzus3fK5mJLE3jl4Ak88tgfsWvHLvicVnz1m98QUO+DH/kEbv3A+yXxMFMu4NgbR1HXUI/mtibMTM5KoMXs+DiaOjpw8thhHD+sMaPWbduFHds3iMSVMuDu3g5B8aV05h4lszaVKEQvSKZ4JTM49cqPMfvqwzj4ahalN12By654Gz5/5xexeed2fObjnwAbMjoRQzq5p0+PYWZmGm/asQX5XAUM5FDFxzUbd5QCF8ILiIYXhOU3cWoIc88/h2UXXYpyagmvP3wvtlz1LklvZO1++5UwezuxdOywsATXvOvTaOqk+WweBTZGymUsDBwHkknUbd4k3oNGvcHA5CIF0LGVkErrCY68H3nN2hjuovn6Ef3maLKwas8JpuB+KD8Ike6Y8yIhpAyd950A9CXNo0QrXUqcTCKWK+L4wYP4+S9+jhdeeFpCQgLZLOqdNgEDzwUCuXaorwmXbrxAgiU8gVZ0bd4iHlysYiaJmYUFkaFG5mNyDRx89VXs2bcP3Rt6RBY8Ox9G0TGF00PHMD5VQcjegIHYYWzbthUvPXUArX3a/UTfP3oAbli7EWZ3WUBAg41mxnEsLsSxrL1VPAUZUEL5r9fgxmI0hXgsjGvecYWs44QZ8WQZA284sb4xiEt37URPXx+8PheGh05h3/7juOHt18Jqdch1mshqncgv//tX0bLVKIxFT7Fe/Ba3rLwYW1ZqYGJPSy/2HtyLzRu2whcyYGRmEMePnsZjLz2IV586LMsU5stY3af5kAxG5rDr2vPhdlUwfEDrACyMFBEtL8GU92HrtV1YtqwLgweHsFTOwVdqR8w0gaYGyi0SkmC8bfdW+NNBJOJpvO+D70eDI4A2HQwqpshSIqigXUPx40clEZrs1Eg+A0dDCE2d7Qi7gKaWFlh8bQhTguhxS8jI5z/5WUyYluCqs0oK9HuvvhrbezpRHM9jVk+TLfhzCPa0o97XhUyZ8oZ6NDY3I5XOY3RkCntfegmJYhTty/2oBNNYGJuXVNxSKiZS30Q6h8071sDpMyDkbJL55lw3nDBh5/YL0N3WXk0c5jEsW7YcuWIKx4dGMPenR+S4Np+/E2NzcwgPDosEuOm6y9C9eYcAb8ayVYJB9j/5OMaPvIFui606/7VDx/C1L/0b2pc1wWN14vbbPyVhISeHBuVzWZT7ku1I1h/Ztel4RoI/+k/148W9r8NQjuPwS4fxj7d9AMu2bMd9f3ga+VhB0n+v3tIrclyLwQmTlZxuNpw1ILFQbbKQ0p9lb4DGWrK/rLJRux/ZoOXn//rXv0VDwITLdm8TTzPKSMmiosRQedNJZ5Iy5lgMjY1aKBMBMAKC7AAF/NrvQCS6KKx8iySMM+wqh+nZJOobvHA6Kbk3Y2Z2Em43WR8F+CUZMC/LyjWqAxNuj0+2QTBRSf1kgUoO4VgCHqsGdtGPuKHRg46OHtm2pJyXOcBnQIoJboUsQnV1woqTNDvx+qKRuDa6Sikygz62btwEe00nQo5P9wAk29FlcQn4RH9Kgric9tK+57F7+/kSqFBGEZUiJRUWjI1OwO+zw+ltwGjOjMPHpvBS/wB6O+vw5k1b4XYWYSunMDU9h5GJcaQTGaRrFAkT4RicFheCXu35GYtFkYguwOPXzjtfs9R7eaOqlBK5tsxXQSsml6xjgV/AXujLkAkLsxter0u8IceXoohmTagLeBE2ZjE2nEBnjwfpkWl4/TasaWoRP0koGZ3dB5/VINPkfzwqvoL8XLUParfEizIexZGBGdR57WjTQTMuz/0K506hkragub6hCoZ5vNp3fHBoBr09jVAAlQK11HsFnnF5VyAgwJfX4kJJB2ZMVq295XdY/gK08zmdGJ4ZxsDpMHZu1sJeCODF54bgbVwuQB6LgCKXlfOPDEqGRlSKaZhNesOOv+d2FyzZMgp2I5wcyJbEeSMcPrN0btXrdGwJVn0QlSbss3Nah7i5vUPAC84nAzBfUqyEPAbnx9HprhOvPi7v1X3X4tkMQnX1YuauQiv4ej6WqLL1GihbpB+17vXH7XM7LDWd+8PEX6vNBPr+kem3uLQg2+ZnkwlIEIfJwNz+sZMDEg6Sjs7AaPfKsc8sRUDmm6u5C0PxfBXgqQJA+sVgpdcoE1KtpipYw1l8z3mqFEOOoJWcy3MGCVRbnww5yqdZnCZSWAE2KBGjPRE7WWeYgGq9mrtGXpJ553Brg9uUAJMp97+VgBTS8T3j3U1mC0sBQCabXQY3cqk0JsbG8MwfH8Prz/4JWy95M0JtXXj83u/jXbd8BNsuv1iOv//AAfzmRz/FOz/0Puw4bxtK0nnUQynOCePggADBQeWLqgYiKoayMJ9Tiax8Bw/fo4Uu3PLB90lSMQdfKBPm8VK2rGTXGb3zyc6vkgkbeJ3VAHZ+yvHtlDbTcql8JmREZ9BQkiep60YrLPR5pEegTsCQ8yJMlyKyemeVnWcW2StWkaeRycLOtFGkgjaXUzrHWYaTlOklSbZ4Vju/VDgxUVnvxLNPzZCVMr3EypS42zRQR59fy4OkZyR/t/hZBAHJzmGghYSD6DZJlOPxtye6tIhDb7yB83adL0nNqrPO/dakkZpjkMFAwotKGi4KMGCk5FHv1zKV2Gwsa16OBS2kwuqgFFJbh58lYJSFATRMkncKeGTUwyII0jEZWK45Pf1U3vPPYBJGD88FU34JMhIgUSn3ZLGpfdWuaS1IRAK41D2nA4DcNwcT1wks5bKyvwSYCLhRjkjAkGFeBADtLjcqObb7ckhM9OPoodfR1N2LVt2qqqGpGS/uP4nfPXcA19/yXvzxnntx8nC/eOa959b3w0DJpq4cICHB7XZVwT0VyiHXTe1giJVXqAUOM+3/bQihIKBfJDwHt9eLZDyO2el5NLe1Y2ZyAp6uTswn0lWGGlWK7PLVgoEUGDKVmSVkIoNJ88TTgUDt+aC9T6QzeOS+XyC6uARrKoYjRw/K9G1bt+Ed7/kHlDta4TBAC+YQUEx7PvC6oVctrzeR2takHFsqgH/pGKbmwhg6NYR1G7cik4liYFj7fdl12fn4wTd+gOvecSMml+aE2ffuW26BJxRENptH0cT2hwYAvvbIH3D/z+4CHCG8/wufQ++aVQKcDw0OIj4XQXtnF4JMUuTiZo1NqopBLHDQI1ZjOpLQZUjEYLCx/aa10ZLFvASP8D+Zo0w+rni0gRMByJ0WmAxWpFIpTDz+BL73w2/jyg98RFK0OU/Ghc1AIhyT9V1+7Xc1XzZUJbrEe9TgbZGWCgxrk2cDhCnNPrkCeTnQzGc8wT9VAm6JXSrZggpcYwK7TsKRgJMzHVs+OynjNdG+jR6I+jNXVJR68T4g/4pgbs1XpwGAsmNasJBcQ/rvEb9zei4TxGRatlwHZius9FGWi04D4ZQvKkXDqsi85O8XHy60bJNrkc/JGgagoMpmI2wWu0iTaWs3NzOF1w4extXXXlvdFl8QiJT9ORtmks9XzEMuZ7jrRz+uXHHVNZgLz+JL/+f/YFVfH955ww1YjCXxyMO/RDRZwMdu+7C8f/3gXvzk7vtw8YW70RBqwPziPD5x2+2wetx47ZV92PvSczA6POjvP4477/gMztt6nqCSKqFGztwbAAAgAElEQVTrLwJBxCWSlmI1Xw59YGokwGcdlXjXaf5/qsz0WqPO+n8KG9EX5HpkcAwODeO+ex/AO95zE1asWQ2DzVRN8i3l0nKzxjMl0VXPzM5hVVsjSi/+WQBA1rZVvTh9cgAP5Aqw9WijwXUWrYElX3jQgemYHUPTERgLMezYuA4GXxlNSRMWCvMohzPo3n4+Wrt74A12oN6jNXwXF2YxNzuOicH9WAgvYXF2CrnhCBDyCSi4eXkQdTYDPD4DAjq7ggxEMguXyj4YyjNIxP4ywevc88f1K8ZmuAMbsBAICTgYef2QAIidDUbYL/hnfOvb9+KmG9+N7edtEgk0K1Uswuv2oWzTRvnHRwfxxc99Dn2rVsPn9+LR3z8oYOlV11+PZ595Bt/57nfwmU9/EpddewNGYgl86//eiXRkHO9736fh8Xjx2c9/EZv7luMTn/wkfvHLX+FY/yFsPm87fvSj78Lq8OBfP/cZ3PPzX+KVl15Aa3c3vv/dH2LN5nXy2UvTYQkhaNeTNmlAf+8vfiE+a067Gff89L+F4cT1brr5Zrz09HP41Gc+i+07t8NBg/jqQ6IguvxkNiM/oDYiWqUSStkicgsD4gV47PhBHBmI4z0f+QaefOJp7DnYj//85tewoq9PGIAstlXHxydwenwSO3dtkWvRqBvCUrIry1QMKBnOONtmMylkJqKYfeEJYb4YS1PC+OvbsQtjjz8J/4aV6Ny2DUVLEMkjr1YBQF9rp7DtimxAVwyYHhpG4sQhdF14viQMG0p6WiVH6ugHY8gJ449hHSw7TXZtBnG5YVksDkmbyxZJTWaMOEfcsijAKkbirIoOcpPpR7mvlWMMNhsqZtKf8wJ4QmesECCUgU5dNrwYieLlZ17C8y8/jT898scqQ7MXZWxzWPE3PqYLl/FsIl8NCSEbsMNkxnlXvAPeNavh8AdFbkpWXSw8i0BzozBd+BhIRCNy3pl+e/zoEZHe1tEzIRRHataJhckEurZqjfd9zx1AdGARqKsg5wZc9R5h8P0/vt47TI7qzho+nXOc6clZo5wDIggJJAEmJ68BY7Dx2rtO67yO67jOXq+zDTbYay+2yWAQSAiEJCSEAihLI2lyjp1z7vc5v6oaDd7v+e4/3V1dXVVddevWveeeYGsxz7IAB46NYGRwCisuXY4qtwkDk4nZkJBzx4cEALx2yyZUtdgRGk4jNWPAndffjfmdC/DGgYNYvXIFWuqbQIl1JkeZtV4G2WZ2pJjmmE5jx4sv46U9r8BWX0CjcRHqOuux9fLrUMhEoNfb0NE5H+VCFtlCBqORc/jrX59GTteNl58+g/nzatCxdj76X+0VOa9cQ78LXk89hkL9sxLeVy8cwlhfFEa7AQuaa+Q/I10DZN+ZdMzf1XUuhc1hQ2NjA1YsXYqFSxag4lIACH0iBqvdiMHhQcTjBVyyeD5CyYjI3RutOiTiSQGvk0MjUo+TJUXKUFmwHPVtjegfGsIXPvNFeNwueFsqGOoaEcn3lnXXo7l1KWhiW2+wwRYKzXrvDRRyaG9sQ5PfoyzjoHx+B070D+OVt95CwxInVixZiqRuFOlKHrFQCR6LCYHWGjTofJgI5vDmrhMolV3CcFq4eAG8DkU6VM4XoDebJH2XbL/pUAilgW68vXc3IrpR+CpKei/3z31WOhskQCQcDeOVZx9HXQmotFTDEVZ60r7VC3H0WBcOvnUc0WgMN1x7NS7btBEGgx2lUhpupxOHDh2Ttqi51ieSPaaL+n1+FDJ6xAoFBIeHsWPHi7K9Ky5fjaUbNmDH/u2IBKewuvVSuH1KR4aABwFNAkaUDKf10yiXlOtkyV6crTfPYf/kkxnwM19NtjLGh6fRdeywgDIaIKM2BQIYZaPKs7WAiwlnc0EeAjhzi9WVx8y4wnKxuowC8Mwtc7fT7DJhJFEQ0MiLgrwnWBRocP8fEInb0EAtbp9hJm5LLbiNrTddg5GxEJYsni+G+Uy7nJyawejUsISdUEqSypWRTmbFa4/pv/mCIt0NhcKoa6iDnUnPkQR0lEmqbdf0+DQK5axIn4slRZYjCaUV+mhlYDTbxJ+QoSgem01CT+hYZtOXcTqSwStHFKbVmoYAvI4camvb0OjVwWYsIhrLobt3TMBtsuNYCMYVLQpgZZ0DLnGwUzB4YCrF5NU5p6PIdaO5qNS1+mqlI07GnU2vw0xsEPWN8zExPi7L25qXyLoHXjks13PVquWA2SH+fy0NTXjllf2A04YrNm3GdCKIWKKImd5zQHQGN1+yFhOlDCwmN+DIwaXTwa72O8j4sxnoS2tAKVcSeS+PweU2iyfg+GQQb7yxB91DQXgbanDjTdchPxmG26VDW0urMBLNZj18KjBFAJrJhJTcMAQjUO1UQOl8FsGZkLADly7skLANem067C4QgyD+QA88JlKLGfk/TMYGYzMyyVVVo8h2M4WISHQZGKeFx7GvRXZhlb9WJjnsZoeEbjA9t7m+FflMHMGpKfir/bA6vMiPFuBq9SJvUDrpPG7x8dMZEIlMwOY0w2r0Ypz3eKMfQ+NxLGxtl+Nl4cA6k4ojKknBfuTJtdAZ0D86pDAhkxF0tLbB5vQKqJVIxYRBEopEFSA9X5TJFQaB0HuQ55AJweL5p8qQiGmk1clwZlb1Dw2ipaUNiVQKfp9H5PRT0ajIiYNJehw6kUwq9Z3vS+mYKGmYElzX0oZ4MDwrHY4GxwVQvDARwpoF7TA62lCs8iNc0ik+RXrGvdCHjmzu8qyvHbedV/VVVoJoKntQCw/h90VVGcT3WtCHMCFUTyXexwyxkwQctXA9JsBqhfIqCVug/lssvY0yMJRtKC5N8p4ADOuGSAbVdQmSaWAlgUN+FgBsjhfV7H4YDKTuN6PKq41Mu2SYRjaD+GQIv/v+txCMZnD/Zz+LYDCIJ3/1YwEAN95wjYBz/X1Dwpgmg5BgG5elOa4wq36F6s6KquSTx2a2WWFhQOFsMrBSsRJZhhCmMTwxCfrEkwGo+RTyOxYNxDTYaU9DOVwFFSYec+JFDZMQ9pJaj+y0j+ElVUFWuUbqqSb7kG5Smjch55G19GbZGVOXVQCLE0ssBNk4gFYG2mVRjuiZaFxWrg8ndMr0f5QkUR30DHtRwUNeJ4PZorJrFOabJlEsqX1bYXqRU6QxnVRwj+AOk0jnjoXnhouUyagkAFguIhGJieSTAKDLrrSvGqAmdYjtDid/BMQ0y4CfCIEAt9pom6CPTgH/tJAShpJo9VR8aUly0elnQTsF/FPuG14Drd5r9U1jABIMJBBI4I+JxAQ2GQBlV6WdDIVkO8o2iRJLAmuyb3VDcwFTLnKbjVhAOjaA0UQc6YoOkVQKWfUcSjKsyYoSQQ69DpYyUK1L49k//xWtLe2orVGUOc31AUwGw/jNgw9hxdq14j9Hj8DmjnmY19SC6sY6YdIzbKKitp1kj6miIBjIaC2WBQzV5LHmgtKv8EJ5XmYTYUxPToBA44svH8WqFfNh1qcw0BVE+5JqHD12Dps2b8H+U11YvWgtoi6PwkZVi1NvQlm1NVLq08UQFoUZqAREpaMxkS0nhsZQbTVi165tSEViaG9uwDTZ9Gf7JNjkultugC3QiBWbN2FeczMMFocAwPSQI0ONk4S8pmTPMTVZ6ng+hxqXHQd3PAuvDWiqq0fRbMbQcApulwkGuxt1Lh1++Ycn8c/3fwBnpmbwxtFTuOfuO+Fwe5BngAc98Dihe+48fv/970nQytYH/hW33P8+AeU0mTb3d7q7ByP9fRjp60a+/xiqFzbDb3ViMGHDNVdcic5LL5GJGUp39+/fr5xvpxu+ShqHzvTgsjvvFN/AMwfeAAr9CF4YkW2wVFvbcMUtt+L00BgGL/Sja+c2TE9M4qq77kL76tUSUBJJx3Hy7aPQJVKIJuNoXrpYfssQkHSXomyzL1kKQ/9ZtC5ej+aN6+F2uOVe1YI2rQT3OcHD+sPwJ+gFTNdYbWV5Rly8u2cltwTV8oVZYFBpF+gvfREnEYCPP68wuMSosORE9aG0mWQvsjANu2LgZAnZtgTWFP8+FpkcYW4EGYJMBCcgYDDAaCCzUcHc5egkgJVAK72OrdI+5DlxrTPIc5f3OIF9CSRVj/EdACC3USyDPoYESlnPBvsVCfD1N14vMmf+loUgKv1VyHJUwEgl1C+vBZWpAKXumSeerlyz6XI89feX8LtHfo1Pf+7z2Lx5I86f7cZ3v/cj3Hzjzbj7jttRzibx0J8exqt798k6bx17C2cPHsK3v/99XBg6jQd/+WesXn0FMk5l4PCVf/8aGu3q4KSiF2BhVs6rvqe/39yief39f4F5WvCIljz8j9t6x4bE70y5gDqrFZVsFmQEpjI0gO7H//zpYdx7/31YtnCppAtracGUtBbHFJbOeFLpRMd6+qHvO4+dz70in1dcukhku6+lLPjYp7+Mmpo6WF1WWFGBh2a/PgMOdU3jscdexCXrV+GqTRvQaCyi0NuFobExVHtNaFl8GXQuN0x2D+ymioCkZDBSCsFjIVNjarwXp3reEH/Aqf4+nJ5R5ZmslCWF0u/XFZEPl2H2K5W/xuqD3qNHTRowKkQnZb05bDQCgCwaiBiZI63x1DQj478ef9i2E1/83JewYuV8AWN57TRtOX0AyZjMheJSZ1595UWkixVcun417r37A/C5XHjp5ZdwrrsX77vnXrS2t6Cr+wJ27ngBS5evxNUbrkIimcWXvv0tzG9pwQfvuwdPvrQdfWe6cP/99+PRRx8Vr70PfuC96O0bwS8e+i2K+biwAG+85Ta8ffANAU8CRiu+8PVvY9GieSDbbcfLr+Dn//1jXLJiNXa9sQ/5TEKAxKaFHXDqjLj7vffj5htvFABQK7RgZqP08rbtWH7JGjQ2tMFKaa1qrBybOI/h3T/AY8+dx8ZbPwl9Qxt++F8/FED8tjvvgsPGDokyYB7oUwDAyy5dg0w2JyEgRRUE1PanNTxMw9Te58JxCU9wVSrQ+Wtgtrsxsf0FzKQjaL7mUvlpZNdhDFZO46abv44itUtqIRDY33MOhZNn0XHTFmRsioyEhYCeCYrcVwP/uNzq8syCf7JirixhHizC7CNrVq8c+9zjJWswxyThsmV2MGO0WeW/MiE4ned3pJK/E4ROZYo42zuI3q7Tct1OHjomHo0sG+wmPLByMQx9vfL5H0NCtnZUY/7yKzBv7Rrk61rg9PnhslpgNxmQLpTEG6+5pR3haQXUIgj4+r49sFidOHdGYcp5VN+rycQJ1JQK6O6LoX8qC1c2BaZMExibt7oGRn8tmPobjSTR3TWABUvaRTpMqTAZgKmZBIZPTsPX6Mb1N61EOhTAyEAE99z5HixctBxW6cwpICtZig6TEUaHGxMTE8IW1VsdSEbCEgpC6fLy5QqYbXIHYPQYUUXQmD4d5RRseicOHj0sM5lVNTYMDZ5FMDuNI/vfhiNpR8BjEsAPZhdqGv0opvI4frYLU1OKN5dWjGa3yGtlfZTQXDMfI7k5aaWxUVnmWbJcfNUqVhM8Ti8MZsOs32IqwoRJN4rZnJJ4bqNsrYLzw8NobmoVP8acathfmDmHCU5aqKVSVYtEqSyhMBzA8j5m0Tkr8Dd70Ll4C9p8jajxmAUIioenEEvGcObMQVnPVVbSeVnGdHaMzEQk8p6ldaVyH0wWlIGr2VqFDm8TPJ5GxGJjAv55rSV4mjpl+y6r6iNZyoh3mpx7m/L8sZmdiHAiJRyDW1eGORxG3u9HcbgXzhWLUdQ5ERnuQVfXAay59Co0tc6HIZbD4V3b0LzuKuSdyva1JFifv0q2ly6kML9jGcLxGKwGhlpVkImFwe9ZMvmkBDGcO3kG1S0tyEdDaGipkWVP7nkSFmdYmI1jZ9UUZNVwyBuoQ129ARZHFbx+K2r9btQ422DzulFj6URVVQBuzhJSLnFR/QaLKh1mQutfnnlGgMU7N18lkk65LiY9LAYvdFDOqZwbaxmp1EVmvXK+TNBb6DVKBnBRBiCheAZNgSroTRWUCzpRBWTSefnMQkkygQyym6tqGmWQI/tU/fg01qFcF4sB0VgaDqsFlMdGIyHp8EmdsFK2YUcyUQSDL3KFIkZHh7D91QOYGgvi3ntuREdzE5xuLyKxOPx+twAslP5pMmCTiR04yvl5Xo0iM2aSL9l+ZBLSTFsDK9w2k3jHcpaajEBKj89fuAC7w426QL0wBHSFJAZHo+gfj6GjwQO7o4y6aruEqhCY4jT41EwMJptHEnPJVCR7gzPu2WIUFr0NOqMTZl0KdocfBZ1rViZMqa+kuJaLGBqaRGODEpKRypvAY0smorBaKzBaAkilohgZ60eVxwWXr1lkx/Tk+/5vH0c4Ese/3rUWVe5qBPNuJLOTmB6aQsfClWho7sCfnngSiVAIHZdeicxMN+p0GXQsuQLtNVUIhgfRUN8iab4sBPCq/FUK07Kkk4ASnrdIOAG3wyb7PHH8ON7uOoBNG2/DpauWzEqeRQadDMNstUvIhRT1maUFtsjgVQdksqnZNFctICSZyaGsmS2VizhzoQ911dUI1FWJRJxgXXVtrXhNiaE2bWgIKBj1IDGMSbwsTOWlh63UTYMeuVIKOrOaHJtJIpEIw1+ltDHD4yEE6upgLGYwMTOJBR2LZJBtZFCH0YxEKgE/vfnGmSxsE3CQzOcFnavEK5D/J5WMo9pfjbHpEGqqq6RzToDPbKgglkjhQs8FAenYb6UPYGd7s7Ac8gXKpT0YGR5EQ0Mz4myH0wqQl0ymxXKBgRsE9OjblC/nUOv2Y2YwgoIhAZffh2gqhVqvD5FsCj6HS0J9+N/4+3wuiUgkDl9VAFPTYbS2NSOeDKOuqgZ9vb3S9rPYjU5JC47G4zIxGBzLwN/Rhu7pFC7p7EQKZgQtZmTzZFuYxdRcx3Ok9vEFeNNc4+eAf1QVaKEhTA6eLSJxVRhbBFMEXFJBJTLLdCoISPbGbCqwXi8gCz9rACPBPU1KSxktfaJYCApKgvCc9FuyDjkYJsjG33CsRKm/xroj1lOBklRs0NovejupEi62khlhX6bQc7YHv/3mF9He1oF3Xb0Fe7u6pb3aeusNCKi2MDGLB7V1AQHYGJRRnlYSurmcstxQQvHtq3LVzb7Xzo8rNAx7TSf0NU2YmOhHfFDpAxWdFnQsWSbegyyeZBLnE9NIJenZCdTXd8Dh4uBTh4rKkFH819JS9wh88jyQnakwCFXJsQwm6WWlGf1XZv3Yyf7TGY1yz/I6aQEtBMUkKbhE83viZBUBpGSbDHlS7ze2qQRMyNAjM0+uj8EkljZkpTFwkNeV8kl6kRkkPIVx4OVZaaL8xmRBhZ5hHByrA3sCBhpjT6SGBnqbEWRTvLo40Od++Z0BFUSSCezdtQebNm2EvyogFjiVUl4YSGTUcDBN4E0AQJGfMgFGjyJBVhWDKFEirALTfKWMUHt+SdtDQMhsg57XiLLHHBmMBul7a+wgYokapEHAj8Cf/GcBsvXCdCT8UGLrxnpcKois1O0JoGcmLEmwGitNwC2D0g6yEIRiYWhgo92CWptJQOtouiThlMGKXTziKPPUmHrFMgkCZlQbjCAwN3LiADKxcdQ1KOGKBOV2bN+NPfsP46ott+K182fxvo98VAApp8Um0l4CHpTCsn6YVHCYoB/vJU3eXE5l0OhUSAxUpyRGuxHw2PDq66dR29giHoPN1W6kp87B29iCVGwCDk89+nvPo66lFW57PS6MhlBdE8AkE4abWsSbjkDgXAAwx2uqgqNyjUoFYf0RNE0kM8Kg6x9h2OYAjj7/LLLRqABtWnE0L8K77rtbrAboB7hg8Tz5bZ5kpEpRPHwz6SxcXqf439HRjiT/cmgchfg4JocVlRfLvPZmsQqosRex440ezFuyFs+8uBMf+OBHcW5sGKfJ8HrPu2F1u6VeEQCkP+zep5/Bc7/7NWx1bfjU5z+JhlVrZHuhvl7kVDujGZ1eALwL27Zh165XUVNfJ76A3W++KVLd93/4/Thz9BRe+ttf4G9qxp0f/jec6TqGnQ//Bh5PNT7y4x+DvpL9fT3Y/stfyDmg5QRT5ydHp/CFH/0M5tp6nHzucTzz2NNYueUa3HLHbfBVeTDdexq7//48HCuuknO0Y9vjCHefwl0PfBxpuwM7//wnnD/ZjU3Xb4K9UsFQ/zDe961vo6m5QdhtJZ1SX3mvUi6sEO/ovUeZvF7aDLYXvGcEBFQBf3lfUjz26K0nEw6qNFhjCJNZyO94k2nMP6NJj3KhJDJ6DQjkZIQGovHZQaBaYxby2EQmTgBQ/K7lYJV7S694TXNyWisCYoqX4EWwkhN6eo3hqMpkxcNfMhve2e/WgkAsJI2phLf+oZFZCTAnu8oibb4Y0EIrL7YluRyl1MrzlZxaeinys+7c0b3SQ//SF78LlzOFr33jB3AYjXhq+2t4fdd+fP1HP0RLdT0OvbkTP/vON7B86224cfNmkXOS/fWuWzbjr39+Dhd278bV127Fqi1XYu36q+FvqHpHWu1cea52QggE6Rw6uP7BibSieu/Qd9BgZax0BSaRHc6eS+RzMSCjdkj1KdhU2ZK2RkpFUEt5PVL5CIyZknjTEYRjEMW977kdLR4frKkZFGeSiJXL8Oj1MAacsDgVaV1JjWrOnjyJgz/4LrpSGdTabZh2WHG6ugE/+OVDSpCI0QiLxHCXMJOK4cEXdiFkqMIDm5ehw2NGeOQCioeOwbpyJWo7WlHR2WCwOFFiw6f+Kf5+tlRK8lAgY7GSVB7sBCfJwktUDNBngKlsApHpGWTjOcSiEwjH6bURQywaR6gUhiESQgxmuEIxoKgOINUdhCtG5OJlWNx6ea0qFQVEpCyZUuRVG6/DFz/7JbR2KmwYGs+z0WGRUBHO1FQKYmgdUsMdKCN3eu0w6kxIp9JCuaW8msEq7JizWCw2obBGMzmMjw3CZnGiIeBHIq75GNGgvAu//u3PMR1K4o6b3oVdr74mLMAlK1fgnnvfh9//+X8RHB/HysvW4Otf+TIuWbUOxooOJ06cwCc//SksWroS+XgYS5etQqpUwHNPP4Wrr1E8+778hX9HbZUCBNhU0EsDAPtOnca7PvR+dNa2wWGm6WcGxZkBYQHu3XMIqCzB1Z/4V/zqNw9KsvDXvvk1BKoCAgCWC3r0T47i/JmzWLPhEjHfrxgUj70sO1r8nMkhZ6QcICcdFb5mUIENOjhzFSQttBa1UM0A/dQgTr72GtKFadhNNXCP98Fxw61oW7xqdmieLmVQKeaRmRjFxKETWLl1K5J+DwwGhc5fKiUl80XybVRAUxdPoWx2QUfvBQ52K4rsxWkzo5LVz3526KzQ5xOIqe1PRldEphhCKaWDwVGBpawAGASsylnl2jJ1TpdLojIHbNbxf1Ugs6onTp5BLDKNU8ePIpFVGkUCgfcsaYBx4GL9HNDpMJPOIUK/OFUuzBCRYWcd/DX1aGhsFq8jev81NNYjl1XAinS2CB9ZEdGovI6PTcBl0CMUCSJMk918AtEc/VmU2U4XMogaxhGbvij98dRY5fN0Ii5MO/rVMTU3VswgorI369vdyCetWOBdCJfbjqaW+bA77FLnWfxOJyaCk+jv7UNdU6scZ7XLIQAbE5cJTvKYfergkoEhoVBC/svocA8c7oCwWLnMXa+0QywFSupOnkV4Zly8MwmsafWcwB33z+MYGxuX38/d/qKWFlzoHcTSeh/MATeGxyYkPbvG5UY6TRZcAjX0BZ1QJj1YvPUNCKy7bDZNS28xSRBJW02tAJtaISuThbOpQz3dsn6AvmD0OIlO4403juKt3l4BYt8a2I9cNoq6xQFY8nosrL1c2EGFWBGBGoVFPTwVxqPbn5/d/j1XbcWCxQvxZnc/9v7PH3G6ZxCNtXW4bl49Jvk8czais9WNmuoW1MxfgMnhASyYt1hmyZjK6wlUgSyTuPqMsdlo9JxDLJJGR0ejUnc4V5TNwO71Ih2lN19Ukn2Tr+9GrDyDmsal+MsrOxC9cBbt196Oa6+9ToJLtj/0EK64/Rq0rL4KQ5EwBvqGsXHZIpHplvIVAd8z4XFMRnOoa62Hg6BYRofx8VHYCPaKjDYi8uYlyxbA5HBiXksHIpEw/vLYE5jQHcOKdfMl6MTsNEm6cSFUBCx62L0+FIoxhKczcNkt4oXYuKgeKxyL0dm5Dm5PK6oMOtj9F+uQXCfVJ7Cr6zye+PujWLVoDVZ0+OB1mGBzOmCxGzA8MILaQAAWpwKI5JJZhMNTqG9plfcWkx4T02E5RxzUJtMZkQcvUhOQiQyyQ0S5kk2dcTeoPlzZbEbSbzW5ErdfLuoxFZoQMIVgXL6Ux4XeM2ioa0WNWi/SyYSSXM/ky3JB2BfsNDMsYvs+RZbTc7YLHiPwiY/cjSqfMmFmd9Qhk0kK2DITigkwSekR90lvQw5MpOjNMhgMR4M4sPMExqNxxCt6xMe7ccdtN2H5mqWoctklXCQci6HKU4tQIoYjx89jYHgAPbt2KffNwqWoKujhb7Vg2Zo1WLR4vngDnRsYQ0tTo8I2LOeUtNFSASdffR0TvWew7N33Y7LoxsolC2DPT0miMY814Od9YUC6ZMT58CjWBtpQqcRgNLegVJzBgbcPoKWpGU6nTwCbvz2+HZ2LWnDN1ZuRZeCIwYPXt72C0dAMOts8mNdRh3pvABMZHdKhICamx7Hsytvw7JuKbcbCJQsR6TqNDncM3oYVqGTiaG+0I09/BGEqGmGoZHHq3BA2b90kwN7YzBSaa6vkWkyM9aChph6RYAx/f3EvHrj3JtQ2NCObIVhVQZUvgL6BPrjcfrQ3NQjAE08mJOHZ7nAIk4bsxnw+J4AZ/X7o10P/zL7BERlwtzbUS1I2w2/i8Rgc9PERQCcvKaxmqxEW1ruSQUJjFFBtVOq0UV+BkSzI0UnMzIxj9fIVwlwjR2Y6GILLaZdxBNWdOp0T6bn6Le4AACAASURBVERQpI8EzXxuP0xmi7D44okY9LTM4CC+XJTlrL+UfRHIVMciCIemhekXTubhdSnPHgZZURXE53A8kkKgOoDYnECNRCKCQKBW5F4Wjl3MTlTKeelvsb9RXVWHUjEHg8jzyN4vChORJRabQUlnwvD4OBa1t4BQ3OjEtJw3soaaWxvEGzhTKGKYqb/VygSLzmQTFmCJgKPTiTKBLEqS1EnMsYkI7FYD0tkSAvW1GI1G0BpoQCYxg2M9k8IGLJvdiPqaUdA7lFRDFWjg9k0GhX3HtpgBLiwELiXMZW7Hnu1NhTInHjmE6UZAhdeXAy8bk8Cp0lD7NBwQa75R0r5pbD/RapYxPTohISRNTQoZgcAXmW8awKfc/Er5RwagHPccAFDWMRJ+qQhbST4bdAIgVzhgLZWQzBWQiIaw9+kn8Orzz6Fl4WrYVX/ALTfdLKEkJw+fwPSYIgV/78c+jKaODpw7fhpHXt+HUH8XktEhVC3YIG0rP6+64SaMXBiQ9xORbixY3Ima1k0IHj+MG2+5A8dmkhg8fwpj3T2o9tpw12c+j7qmBkyOjuP4009genoKWW8t0rEEPvCZT6G+sUbY73IN9HrYDUypvqhO4XKCsmyreM3EXJ9eW1qlJsuFvoNkCurNMplDBp34a3NQbqa5f3EWhM1r3ltMcZZQxqLQYqyqtF0kePTWoxcZwawKYLeZUdIbkeZkSbkEYQHNuVaU4XHwrXntaaw/sq10OiNogq+Bf2TwkSmnXD+dBCiwiESOV1Nlw3DwHMukBQC8+prNwgAk+MdCFp22L4KR2mCaQKXmR8vfawESPAaul9UC+WQywiD/kUUAORXUFj8xmXhXwEm2IbLOnPuCIMfc/0omH33e5T/lcuA8m99SwljfMA4ePIJScysuX78WFoNp1vuNvm68RgQAJcRBb8L8Kpf4kkX6j8LrbcS5ngEUfX44fAFGuc65N/KwW52osxjQdfggpsaGsWLVKpj1VhTLQZy/MIQ//v5RdC5cCr3NiIYrNuHySy8XP0QB5dUAiH/0miMzjqxFnyp1DPVfgMXtxvbnnsf6dZcjnU9jYWsrhsaG0FjrQT4Zgy/gQWQmBrPTo0xe+NxI5zPIpQpwmCoIxmNI5vUIG7xoYjCJajlAAFD73+Jmrl4jXttZqS6MKNOLM5sWf0qy7I68sh2R6SAO7nlVmH9kRTeuXY37P/gR2bbD55XwEj4HlPulosrRlckQuZbFAlxUESSHhaHo0OmFAbh8+SKkkylUDA75LxaHUk8feXSbAIAnzp9Bd+8AbrzvPmEzcxxOWwZKbp/9/cN4/cknBXR790c/KonApVgKf/7Nr3H+0F7M7+hE9bqNaG5owo6H/wuJslNAS7LxXn78T1iy5VqsWrgUf3vw57DrLfjwV7+K2uXLsP+5bXj+j4/ggQ8+gBU33w6dzYJ9+/bjuR9+X2yT7nvgw3j7fC9O7t6Fr/7uzxKG8vsffg8DZ4/jU1/7NpZecQVi5/vw059+E5lECXd99UcyMfrYj7+HU70j+MK3/kO8Z5/89YOoCwSw6f734/VnnkA4OI2Pfu376FjUiURMIZK5/F65T+beCwTEGWDBe4VAa14FzhQmn/K8kH4Ww0PU9oueeJI4Rgag2h5pLGCreFIyHEQJ5SCAyIkjPkvYRlACz0Lwz8x2RA1IoXpQaUcMErQh74303lNum6Jsi7Zi9A9kuq9OGH/04GP7SMYe2YL6ikH5D6qqWCTKvB+KFeQKWZgpRyYYrx4H048rBAp0RvT0XhC1Kj0AZfJFDRbhqxyPNukmny4S7jjhzq90f/zzf1eO7juJA08/KwDe0nWr4AgG8cc3DwvA98EH/kXkv7/92X9j+O1DeO9dt2IiksLeV1/Dvddulc1uf303qnwOrL9qC5o9iiy2CXr42hUT5FhAGexUQYfQVFz86+TiRtKw+B3Ihd+Z3sVldk+NgHEsGiCnnFYOSCYEtEvHpuW3qfAwHP4W+a538p1pVwgq7CKWoFNZ5/jkELbcfBsWr1gBu9MmAxLKW/VmA8oWJ8pqkqLJpAyA0m8fwN5ffgOnDp8XAJBlp9uOr//yEZE5VwyUfSjJLuFEQgDAhUuW4F2LO1CKDGHg5BE0OBtQvWoxYPNJcIqElqgAoGTs8KGkoce80QvKDDP4ADKQ8slZCuWiajgot8HZOtJc86q0AYUcCnnShJWHSDyRQgUZFJIZZAtlFHMpZOMx6Ow6xFN6ARAraqrk7596Dn1dvdhwzVZ4a5vx2U98HI0dzSKR1m4a2b96nNoyMoPIgPr/W26kBp8+S+ywVsoSy02pKQtZa1qi2dDAIH71yB/wzFNPiUdg7bx2/PLnvxCw6F8++XEBNhgCsXLZItTUN8JjZSJfFkMjY/jq57+CpauXzoIsS5avwIvPPYd1K9dh245t+N53f4TOhfNEjmni4E/VwYYjSTz/wjaM9g/g3n9+PxqaWqDLZGDPjGOwZy+Ovv53kQHffvcXhY79wr79+N63vy2BDeaCDpVKFmPBEJ57abvM7mtsKZ4TjTWVzGSgyxaEZcXl4WQSBV0SXr0PFvoJWjIo5WyyPtfTpaIIFZTk3CqTHxWHV9bLZXKIREIoxSYQCDRhZkaZNV6xaAmKDjJM1GTpTBJumxN+vw/h8EVWVimXkHX4mlKl92RxkfVlsZokXIPJWlpxVypIRJTOajGagtH7zoSwqBVw+5VZQBaH9Z0mgla9CwSPyrkCiiHl/xwbHRYQjCDZRP8pdF2YEIlkW20GlUgZHcPKehoY2A09AlazBIk0rV2PpTffigu9fbhq41o4VRnZ1FRIgCeCVFV2twBRHXV1GBjqFQlx6OwxOT8Hjp8VsO2KTVcjkx/G2aFDOHL0pPj7+SmBdmfh99gwv3MNLP05DGMM5qAiQ/WtX41Edw75lBl33vce1HoDmIknFWlyNIrTXafQ0dGB+kAAr7++D5dcsUG+Izhm4zkoEKhUgEKny44Tpw7hiceeRbJSxJY1S7F09UbxN0zEFZYeGY4EWd1upVPwxtN/x0Q0idvffbt8dnuVttbl9aG7p1v2a1CZUsVYGpOxiDAkOUjWmctweNxIxRQWnt1XQWIiL9Jqrku/v/hgP6aDkyhOTyEzHURL23xEnGbY2haiqaUdXWe7sGxxp0hxUtmsePZk4nGZyaY/p0zzm/WIpWIiGV7ZtkCCVV7evU8k4CyrVy+C0ePEwKl9MFQtwftuvwvlfBmB2irxtivojdj79gm8uW8P3Ho9ttz4LrS1tCOXTmPbnh1448Qx3HvZJlQuXMDA2CBaVqzB+uuuh7fqIkPaZnAjU4qjUHZKqMjA6BR27juOYH+XyHO3bNkCi9EhHnoVcwnBmSk5tvpAPYq5IsrZDIomO7Ldp3D+pddwcPg83p6JYMmaS4WlyFThjoYWDHcdw5UbrpU0Y4KIA73daGhoQiQcQbXDggvnT+DV/SeRyKVx7eYNaGtbiIZGLxLRrEiAGQLy8GNPiPdWthRGtcmNq7dei+6JGfSMT+LtY49i0eXKhEV0tCThJwadcn/ba8twey8CsSf39yDfl8TidfPRtr4TS6sXYn3bWljdTYy2nE0HLhcKoPk4E5e7us/j7y/uwM3zW7DmmnXK/WsxYzoYVkBkD5lolCXlkS6kYad3n47s2/QsSOijlLmgpO9qSZ0WmwmhmZBI0Kz02SoV1KAthQ1IUFADScgiZOeGYF4+m4efaXqq/w7ZH+x62c0mRcph0olnDpNnyT7tHx7B7x9+DJ1LF2Prxi34655dePXpHfjx1z6JhYtaBMz0u6qF2UfFQDQRht1slZRgho4Ew1FJ/zUZ2JEzyn/l+3DOjmhsBn964VUc2vU0fv29n6C9hawyp3gFFnNp8frJZ1OYCoWw70gvvvmj72DTLVfhE/d8GjPTYfz0F/+BZc3L8c2vfhxGq1NYy3JP55kqbEEORtnHD37+V4wM9eN7//kf6PQTsGSnEJgOT8sz0mqxwWYzwkQGViqJQjGJc6+fQN3qy1Fb60AoMoOCyQNTIYa/PbVDWJBNjZ24+73XwaTLC1Pw1489I/sm2O5V5eRkuV6YjiGEJNatvA3T2QRiybIMQnre2I3rb2iFI+2X5OBEdAD1dU2wWq0SkOL12IVFm00nZRntlAhWxKNx7Dl1Cp3z18IQ68X/PL4Xt1+zGktXrBF2In0bq/0ukVEbDRVYHQpINzoxJnJKJjVTgjU9M4FEKo15bfOQzCTg5HMvl8PoNH0Zs6j2umCgLK1YFCYNAUSyLjwunzCCyPIJh4IScOX1+JHNxDEZSaG+JiCgGus2vyew19jYJmxAnT6LmXAQfp/qb5nIwlhOwRdoQi6jDEasFiusVruAyZl8GTbVIoPMskI+g0ScXncpziXAajXDbqnF2BiTwa0wGKpQLIzPApdkCzY2NqJcCSMYiaFcICTDaYUcXA4L8pU83C4fpkJTKBYccDkp9YvCY3EKcMhC1lYmn0eNuwrT8RC8Li+GJqZR7/MLwBiMJgSQIPBntdng9lhkfZZCpgKTjQNzs/SFIqkEXI4GJFLjcFh8SOUiwhbs7h1GbZULhUxWEqOngilJKe7uGpOgFRajTmk/+/oGseDSrZgx+sAsNs1A3U4bFHVAwj4tAT6ykbQAm7kA4CwLkAmGAtapjKtSSdIkzRabgH8E21jKJQKuitSXhcB6hQAQJVClMmJpToSq0lnVs0+T/LKeyHmcw3zTQiWsqo2CKCo4DhAfcwK7lPQp3CtJo6Tsl7YSZATq9MgUCMJ048mf/zdKFo8AfJT5PvWzr2D9dZdh4zUfEZnuoz/7mez749/6Guo62sU3e2p6Cr/91ncRHRnE9ffdA2dDE5578Fe49rY7sGbzNXjswUcwfOE4rrn7/fDX1Imk+P73vhdtm67DdFcXfver/xLA8eOf/6wEfRCEfPkvj6Nz+WKRIvtq6wQAbKmtgsXlhl8zseZAMa0MZoOG8iwYSBCQHoIs6QLZrqoljIriENTh/So8NA7K+TzlIJVAYaUkQXKlchE6lQRTUX0UTXoGlzCpU5G9lslcJaMtnxciBQEhJrvm0kkkOImRz8NFJpm6LJ0voCDeYEqqJQfmcyWzZAZJHVcH6GJBJcfDwbsixRM2jwoAasxDPsfiiQROnjyB1Zesg8dmV9ikc4qEVJBhqHoQ8przM/dPAFAr/F8V/s+y4qlHxpbNaROPRE5+sQ2RZ6DKJBT5c5Ega1kYhhYVsKRHHcEpkQ8zcV7HLtbF/jmJBEKyj8Rx9ugRPPvKK+Bk2erLr8SN77tLWGkEusSHTh05EvyiFNdosMBUKQow1eJzIRKP48TEuDDCLr1mKwweJ3Q6giOKLNdbLMPhdWLw+ElYjUofleAby49++jAi4TDmrb9SVFW3P/BBAcHoo8ikX3pjllUpOJmF4hdZAdypDCz2igCXi+o8eOHFv4snXiQ0Loy+0fEQFrQ1yXNJK/TLa+tchcHeE/J6pusUnOYyqt0eAf88DhN0Nq/8tlLTirr6ZiSyWWEBEhDVfAHlvKjSbKnLZqt44cmEkMkgycD79+/BKw/9TqSttOUhAEjAzdfSjpvffTNi0RiaGupgszvFM07aE3rpqduWh6OMncLwJwYQDc6goaEF0bFhCaX0uJUJ2mgqju7BUdDGmUKN/Ydfwwc+9HUcOHIIvfEUrr/2amFzEJTUytu738TO/3kQN917H5ZevVHYlj3nxvHk978kx/vBz/876hcsx4HXXhKg8LZ//jDWXn89pibGcfb4aVyyoA273nwDx1/cId9dddPNCI+P4H9/+xtMTUcFqCO7b+DwIWEIxmJBXH/PA1jQ2S5hKLU1Xnzmuz/E/reOCDi4+uYbhPVJz8BX//cPwgikHJh1YWZkGo9860uoX7wMN919P/Y+/xhO7N6D+z7+KZT8fjz5X9/B8g2bcMeHPix/7/y5Hpk8ZZvFMtdblFJbFt7nci/KxI7KjlWZz1RYkFJDdqni+6n4h3IijMs5WSjM338A2rWgjHQuK9YEF4E0NmsKm46g/2wIiNhekIVIubfSx5sbZkIZM591lBJr7YS0P2Q1cxnTf+lXrU5e0QBBwn1kmxeDHLUUYC3dmO1XpVKBxgCUFGCnR9o34jL0EaTqRgDBOWFdBATFP1QF3HWf+afbKvU+h4B6U5ND4mEXMCnSB36urWtFJdgrN1PzikslGILeca++fgytTVVwWhSfhLGpETTWNiOZi2H9wkUSVGFKBP8PuDdbewns+R0XgyVqlYENphICEBIcJLCnlYm8WcIuqq3KA8laVyMgI0vCZ5dAjJGYAnQwAENeoxcbDVMsNvt/JkoVPHDf+7F8xWoQ5CuacyjnddCblXADpu4RSGMCcjwXRnjP63jmVz/F+FQUDbVeCcvYORrBfZ/6BjZu2SiNJDuDlYoJ8XwKjzz9LFoXr8a1S9sRHRhEb/8pXEqtvTEgtGzSs+WCW/UoZS+ismU1HZXf5dMFWE1KI5stXJyJKZWyIjdmyWWyyGkJMiIpK6GYSsLlU66JzU7vqovgD5fpiinxOHTbDCjkKqAZsKE8jXgE2PbCc5iOJLBs2RK8caoHV65dgS1XXQ6zw4Z8ao50UGq5mh7LFotmoZkK7HogTSZuOYWKXgGKnDadePPo5zDD+Lmo0yGXiSOVmWvXC8QzSQHiXnplJxYtWiDMoe3bXxQAkCAR2Xz0KqMUUc6hCl4xHfbF555FvFCCz+kVphQl2G8dOSH+Y7xRrrnyCtS3t8LvUIATAmoshVwQ4WIRp988C5vLinkt7cLY0usTQHwGM31H0NWfQM08PxKVVhw4eERmvJetXo+KWS+AY2JyCq66Wtx31/sgrbjsQKXcs1tD2xuC9uprGRdvbjICzUy+VBt3F2XXOisKCrlKGIRWHSWYFgEcYwNdiHedhM3uA6Gp9hVLYGxQwG2rimpSrlsp6kSSSwmwTk0MpfTNpBlvzDlGVCyIZeOwqJcjFwojOdgl3m4E/hj2QH83uaYGzL4nS7G1ZQmMNbWwV9eg3u2G28eG0gdOLRf1TvEHzGYTs/JgJhDnyThMpnDhwnlsf+kZHHhd8Z8ItBuxwGDAurMXU7O1tGD53m7Blltuw5S3GrduWY+emDKgeep/H8OCSy8V/9KaKj+KyTj0FiuC8ST8NifO73kJXpr3L1iOoeFxTE1eQOfaJfDXejE1cgFTuSnEijF4jMq9U2u5qKHXh4I48tJ2BN0rhPFHll9zQw065i/Czr17saxzARqbGjA2Oo4FyzpR5fQJcSJXzAqga7PbcPDQEUnyHR+aEkmwy23Dw796EGHdMHpHR3DFgs345Cc+hkxFh2qPB8FYDHa9E1XVHgSnplFrs2HnY3/FqVAMH/jYB4FwRBiaBDB8Tv/svqZj04hHo1jWtkjAUEqlKU/xeL3SviUpq8vp4FRZCbyPuy+cxaVXbEBkZlIAzXa3E8NvHUE8SF/RJJatXAr/puvlvHjtOkzHszh97iRWrFiFJNvcXAXVtT5kpyLw1NWhqCr7KAtkAMr46DB2v7wLx946jFqnUYDrkckBXHfnPVi3fr3488SCcRQzKQQaWxFJpxCemEDf4BCqA/5ZUM3S3Aw7tUyc6MnFoR/sQujcUbT7AujYcAVMXqUzZTDSYa6EkxeOoaWtE9u2vwq9YQb2cg1GIzP48Lvfj8Ym5foyREOXo/NQXqQOnMTgA5RAYPzcaZwbP4vphAVvHj0DFDkg0eOf7rgDTl0CI2f6cMttN+Lt0aCkfxLUO991TqS9S1atx18efwoBtYNM6e/tt94uQSSjY8Nw2OzIlLL4yU9/jcU1VUgkgijV12LDyg2SzPvy7pdwZHAAjcuU+2BqJI+02pa3tneggAgCTdUyY6wP6XD8+Dh6zpxDeiyFte31WHn9eqxtWYrVy9fC5V0Avc0twB+TgVly2ZwEhrzRN4jXHnsSN69eiJUblsFoK6NkCMBQYpCEIkvKkOHEXHORTZmlTpkNDOygZOsiLZ+DQU3Gqb2y08NYuXw2J6nBLa2tc4C0HIo6A1x21bYgTZmCsj0jB9qUhqlMG25P2H9pHRwuDijyOHXmOL78xe/gn++9GVduvgo9WSN6p85j3aLl6PQ4hJntsBDcsSGbofejVZhcTPwleFXI5eBmiEVKA3hsMFGuZDRieHgUX/n2Q5i/zI2PP/BJkbma1AEzn7s6vRW5bALTM1P4ze+ewMHT/fjmN7+KRQvmIRSN4Euf+zr0tiB+95PforHaBbPRgXwxpaQuqrG5BEBO9sVJc8LyZc3Ql1ICwMp+imYJXGJhenKp7EU8HMTh/W/id4/9Cv/2iS9i42XrUaikZLCdKhqw7bVT6JkawE1XrEODhxKZDDzeOhwePIcqXwt8DAiZCaGpoR5vnzwuRuqLF61E0erDtM2Jc28eUNpgiws1zrD4CWaKgMdIsMuEaKqA1vZmDA2MoKkugJnQDHwe+hLlYSaDspzHzEQS54/vx6qO5dh28hhuv+VuOJ0VYagxHZzFYedDsCRBNvTJ4cCbhYNrg3x2IpMLSvJiuXwxqVV5+iilhGlUChyoGTE1PiVgXmd7BwjGkfE5OTEGq80Jj9utJONxIG8oSbqksAPluVoUYJHFonr1Ul7NZQQDZ8JZ8R6soISuc11ob2lCoLoGA8NDaG1uFWbSdIj3fjViyRmkQlb4qhmWwH6PS/abL+uRzU7DrAvg5IUzmNfUDJfXDouFYRY5WE0OYTxygG53+IT9E4+q/TubH5VEF+qq2mG0lFDMGVAy+YRlubBjAeK5CkaCMTRXe1DMhiTUh0xBCjXlHtJXBBjUF00wmQywOdwIT2Thq3ahrMvKvdoftGBeTQThsNKu+v1OAQnHR4Iw2azw8tmSyWAyGERjvQ+DfTG0zVOuSZJJzZksoqpP65muHixbMh+BxlqErZ3IqCEbGsBHcM+ohmiIdJdMvnIZdosVxQJbbOYXKkxBLpe2QxiTF5kWZov1HemINEMXhpiFKZEZAf80FqBso0KpE/2i6LWkfKdJfxWJ78U6xc9aGAhlwAQVeQz0a+Ngi0XCdmWfFZQrRUnfNVtNqNDLyUASQBkH97wu4ByBus0334jo9DB+94UvYuklG3Dzv30S/V1n8IcffBeXX7oBt33oI3B5XeI9ePb0CVlOEE8DDvv7hrFyzWKUSyk89J2fYeGatSIjJrPvlTf24SOf/ALcbQFse+JFnH3tVbzrw/8i+xzrH8b2X/83zl84hcVrLkfnypWYv+ZytNTXYUVDHWoDPph1JL7nMJNIo4gs9HYXag0mTKnnO5zLzYKBTO2Ve4YBFKqjnIHtVKks0l8OgrVgDcpmWbTwOAKlWtFLchwHr7zf1aRPgmTFvLCa/A4P3GpgIQFAslsJrNCrrhJLIBVPIumxCZBTIFAoIKDWJtAP0gRaCvI5zsVSr9icFjLCurNYbWL6T5YQQ3HEi0sF4giy5XIFnDp9CiuWLRLGm+YZqQGBZC1qbEONwEBJMtlHFRVQEG9Csh1NVBLx+QNkswUJwODj0qwmnGpprBaT0tGnvFmTyYskusL7QZGzk/GneSpK4q/RABNKkoqbTKaw+6kn8OqevbKdqnntuPnu96KpsUVJO2agByeu8mmRwZIFV7GQ3WlAIhLG+Ilj2LB0sST49vaeh8Hmxvp33wm9zSZjW7a2AaMRdTogmYjj8cf/ik2XrYLR6IbOYsPUzCQefvAh3HTXLTh0Zggbtt6E1s56Aazo1kA2r0jmi2WUWafMOkmEpWQ5G1fanYM7nsFVmy5FLlNEoZRGLFVAe2MD8sWchGXMn9eCnr5hrF60EEWVOarVqdB0GEajF0XaadAWq5hDOF7CvkMnULtsDRYvWyb/WUuwlbppopRf2QK7HHzP+11SnNXP9F9lAAjBs2Ja6SMEahrRdvUmrNywSTzu9u7bI4nRNdUBqYdp1U9Uk3yLH2m+gFbokQ2PYXr4rEh+pa2tV17pbUhGI8uZgQnUVdmxc/9p3P+hj+H5HTtkOQHZnInMdpOansxrF8OenS/L9yvXrZX+6+7tO7H3Tw9j0SWX4D2f+iRGRsfw2E9+IWDdp7/+VThr60SVpoV+vPjMizi4bZtIiDkp8NLO7ZIevGjlMpHynurtxYlXdmL43Hlc/cC/COg50D+ER/7z+7j3gftgb2kRf8BDr+2TxOHVa9ZIijY9B0N9A7jqjvdi9dqVeGHbS+g/vB+3fPTj8Ol1+O1PH8G8Wgfu+cRH0NXTK2zAu/7tY6jze3FiIII1azvR0LxAgjr0zIVguy/XTWlnWDQCkvgtSjI2mcgGuc/I6GNbT7Y+mX+cXGBACCdqRDJMGwAVSJwLkGmswLwGDvKZYVSAP60QtOMCstLnBoIQ+NNCimRddQKAkwMSbEISF7MACgV5nnDiyG61KKnFzLbQleU9AUuqHmKppASlUM0km6PlAO97dSKLoXZ9g4oHIAFAhlpJi6ErQlcxyqucMwMnZkpihyKBUOr54/HqTr/9VkUzY56cHEeulEFzVS0M5jIG+vplxre5SUFhq32N0FudAppFc3EBr1weuwBfyXgM6XgYNV43vDQkVmW8sWAQ+94+JgEXucQ7aeayUaeLrcrFs6u+m5pRWEC6yEVZmrZSU3uDvB1RfcqD8SgSwRkkSiU01Nah2q0Ykc9dzs9aMIfbaseWKzdhwcr5yFUqyCYKKJfS0Bvss6+phHJMqakTmOoeQ/l0N6bMBtQSZKt149hwFEvfdSnmdS6HRWcVs3CHyyUptfsPHYQpsAib59cgGRqFJx5GoUWhIuszJZRtKlKs7k/7X9w/C7dhU/1xtOPSlvNV+27uSeOMUa5YkN96zXbobIDb6EKulJT/yGIh6FahDIOyBYVdycJ1YnHKTVSavN0FVJT/z3NTWzfHUFA6y5Q8OC6CewTjylmk1MG5Bv4RENSALzV3jQAAIABJREFUPwEBbTaYbTphmLFDQaaT3gwUEwVhidE3jXJTW8WImXhKPN3I5jp75qx4ARIE3HrDu8TPr7ZWucYMTWAhyPHavj34+0svYd3yBeg+34f6hnqcP98tAGAsnhBA8VOf+SQocTV67LBbHNCAuGyuKODIU4/8RWSjt912C2pamuCyV6F09jU88fz/IKgz4cZ7PiusLTLXvvrdXwrrSmewYHxyFKMTk3j/ve+TG1ztL4nkQCtzvS05P8FzpvnuMYSERWazS4pBLUM2SjJiJKjK1DAOjCHpv4VMGDLNbucsqmPWx+/iRVV+xzTidLkCJwc99JrJ5WCsWGBSe02ZIkM/ckinpmAYmcDYmZMC+LGQ7eeoqYWhug7lQB0u1hhlL1oy7GDfGPy5MGYmFBP8ZpsNngUdaFm7SFKM8wYrcsU4dGblmCp55ZwQCNSnU0hHk3hux9/xk0d+jUpSh9p6FzZa7Fg2EUaDKnPQ/AEPoyxpwvQHZEhIss4hjLLf/vgRub6f+dwXYSNrMVeA22WDy1CG2xcQdtv+Xa/BWJzGvHWb0ZOv4MDxXdhYq6QN54wJkcMGI+MCBmcnlHNQtFoQmxhDeHoCt973QbSsuxwzU4MIGO2ob64SCbfDrtRFq16HyMSIpOVWN3di9+v74LAZcNlVW9A/0I3a2hrFp6YAHDhyEE9t+w0GI+OITmZw+fyN+N4PviPbEYl4Mgu71Y5T3efhrfEKaPfYH38FW/NCSRt2+x1IqrId3gMBt1NSqBvbOhi5hYl0GoPpLDYsWIqiaFwVaTmvI+Wbjc0NSCbSs+xEgpRkxkod1OXx5v7duGLhKvS+vnOWDXihpMO6mzfDYTOC3o5OR5UY19oMZRTSFQzPjKEloMhqdVZgcHoSulwJjVUBjEyPYbR/HDNvH5J6ZVy6HpctbYFFNSjX+epgUWdLCQCS8VfjdQl7i0ny6WxOHpZch2m8Dl8VCpU00hO9OPPMo6jvXIaFN70b0VAO7tpqARUT9EezOHC4bwTPPvgzDPUrqaSf+MwXJBCB2/a4lDavki3B5VIHJDq7DM6H4wqb3Gdx462pSWFIGWMxrOxoReHUPvmu7ooN6B2Oi68Hk395TJT5Wux2YQSeOdmFE12ncf0112L+gk60N7diMjiDTCaNnu5eFJpacOjAW3CXJnHzhq0opGaQrLjQl4ig9/hp5Dx9Avblk/SrcmFqegIN7T60ttQjrU4Y9JwOYmp8ErUNdfJKz8AOvw+XrF6CFVeswhUdqxBovQQ6nQOVSgq5ig4Wq5ryliwojMsnH8btN1+NlZcsg9Hgg1mfg8lEWZJi4yB2FIUCYnHlHve4q1GgIbnqrZLJ5GclXQzkaGhQJHcmla1EAFDqhZ6gIhlURUyMj0kicF1tQJgkZG+R3SNgn3gBWsUvLxhJIlfSodbvgM1mFkAyn/Vhz9Hj+ObXv4NGR1lAwGs33YlQeQqRs93ye7l2SxjkoIwQG9sWyqvRotwPpWQe5wa64UubUfSa4K21oa5qoYRA7D6wH9/4/i/wgXvuxpYNK9FC4N+n3OdF1XSegS59A4P47FcfQmtHPf7zyx8X1t2Bw2fw49/8DddvWINPf/xWxHMK67eaoVvZMmJsu+eUdDwHu/sig9Vtsctv+Eq/Q5ZgJIhzF4bxm6f+imw4i29+/stY1LkQen0RumIUZpsPmZwBsYwVicgADhxSwLwbttwgwSaN1Q4kUjn5PqOzo7frFJo7qnH04H5E9Y1YueEyfONb/4WALoElay5BpzePKzduFMmvVuj7xxKPpuD2OmRASb8aDnDOD5wXf8HW9rUYn+iVcJBX9+3Ge+76VxQzY+LnSKlrNDaFCn3q6hpmAbxsMjULwGn7ylco+3NIJ1YD7bT1esYnYNZb0MrJhnJBWHnpVErqEEE3FgJ+/I5yT80HkPWrq3cUizs6pV/CQJCZ/mEEOlrgdiv3vibRM9OnmoPlYgk2kw+pZBgOpzKxPB0eQHNDI3K5DBLJlPgNUsHAoBGd3Qpz+eLEM9cfHx8ScI8DEU4UT4fCqPZ5RJZMBqLDpoBXqUxBgk70uqKwHnkOCFYWciVJrRwdHxaALpEyodqv+LaxELybGyhCiTHb8pGxEWHC0/9Pz7AcsoUoQyyUkMoXUcym4DDVIVWYlPVYnFazAHtMu3Y5HBgeHhR/QKfZgQsDfXB4O5CK9qOxsQ4DPb1obq7HyMiEJB0z+ThSMqKuQaknBadCJMhZ7LOSUlkuRurKleblIug7W+h1ptO9Q9ZL0K+QTcKkGpqy/dAARP6OvyeYSJBPKwT9WPLJ1KyXndSLOQChxhCb65useYfbrDZhEQpLixMhJoMASbLNvMbCUUIwGF3B3+XCCZEb73jqGXTvfRHv+dLX0NAyDz1H3sZLzz2Lm+64UxKAe3v6hQHIz6suvxQ9A93wV7ux56V9uHDsKD7/uc+gevlSCeZIp5R++Mkjx7Dj0Ufx0a9/Ft6aFkn7JWuasmKChJoE+Jr3/hM6O5tx/MgZjA4Miiz4fbffhLqO+RjJJGBM5nDbu64VAHC4uxfhVAjjE5OYCQbhr23HNVdeApvDhXI5gymOVdIJTM0ZtuXIurEw7ZTyOh30ZO6pbDrNX1F87XjQfD6QeaczoVShzx/bflW2yu8lyhcyiZLOFISZtHr1CvFs0wqDD8gIDAdDknjKcAmGLrS20pNUucb0V5N6RYyfIICMz/UoCTCgTFT930KQQPGBo90Si8XCe0oBADvnz4fb5XoHc07bBsEjCdQl6DeHXUOgbi6dgcfAtlGOca69pfgNKiEmUn/1JtkegVMFXFD2VKwoISkk6+hUUJUeh2QgyYlLpjA5MYJ9u/bhwumTcKm/u++DH0FLWzV0RhdSBv1sIm6RUlwV6KItBWWulVxGgiLsqQSCoQhOXDiLK669AZesXiPjBfaj2O+vtlugi9G/+gTsZh1MDh9ikbDIcv/w5+fh7ehEQU1y33jlhlnwj4CMMBbJ6ifoZtDBMdwLPZIow4lXdjyOyy5RvM7J4EvHYjA5TTAZ7BidnMDla1YjWVCDDfRuxOITaKqvw8h0AlU1fgHPTHo3CuU4xshWbmpAIpGaDdaIWawiA3ZZrUiWCwIcU/pMJqXGUJ7ziBOpsnLBzJgKBvHMQw+J1JUAINl/bStWwe50Yet992P5gvkYC84IA1C8luYUAq+8Pzixk8oXUBsOYfDoEdgDJtQGPIp1SjIOvzcgx0tZ8+nT52G123HorcMYHYzi4//xHfxx2wuy1as3bZYEXbInCagKIF0qYGhoWEI26EXo9tgRm5iAzu7BsrVXoq3Ni327dguAt/XGmwVEJAuSAKAGJE5OTOG1p5+cPXJPfT0MNgfC/b3ge7efE49RAfQIKje2tsj4hsAhS9vCDnTMm4/jx46hlEnB4/AjWc4JEEjfQIaD8Lh4fEtXL5dzxsCRE11dWLHqUrR3NiOZyuC1HS/J9ujz2DxvHto756GiJmKTMcu2mNVbA+I0Zh7VEgT0CGzxVpwrFeb2pP8qfqAM6lEDgrQwkKLiv0cAUJv41/wFNW8/boPAG20CeMq19dn28BlEJuDcpHCNiUiAb/Y5RedYLT1e9a4tlSrIJuOgnJd9ZMusrhNI5DKo5NPIszFh6i8BSBX8k6opfWg90ukMJsdHsXffCdx+51Y4rA7wiChlJgAqseRq4cSUWDXwLM4FMyMzwQqNX6WoNylnxkkPLqqm9pxlo/WbzWRGRm+EOV8QT76ymWakZHcpnVei+1yuaSt58jOFDM6cOY/p6Uk4HA6Z5bEbgXSRxsKAzqIyxVR6+TvuonISKc6mOl2wGGwCTvLVToafIY1UVtFUs2TTcezcuQtbr74cVWpQAtePh+IYGBiRdc4N9mJ6bAT9w4Oib1+1bBkyFRtsc5KC5m6LnbGmXAT+efNh2PsCdh68gFVOKwyXb8Tfjh/GVbf/E+577wOwqd4ubrMDwWgU/7t9G1ZfeS0u8drQfXgPWhsbUdXSgYzZDAeTj0x6kZCw0NtCp0pJ+FmTHWvpaHo1MalcMiBfKcyyE7muWZUo5/LsKBIZunj2isWMsBm1YmaEPTu1BrOwkihD1Qo/V9jJtMx5SgGSfvrEU0/i1utvQHNLx2yAhjxu5/q28AGrMmf+z3ezFZCx3EaZ5Sc9taBKAEh754NPm+U1my3iJ3fizBm88MIz+JcPKT4LX/nKF/Hajp0I1FXj9vfchQ996AG0NCmgKmUGLFoQCL0CX9+7W5h6BA2Xr98gklevy4ef//qXqK+tEwmmFDVRmhTePAoYGwrhkQcfRN/wALZsvQF3/9ONiIUHMPjEl/DogRl8+MPfwHSsgJ/89nv42o9/iY3rN8mDcmomhONvvo6b7rhL2CUMAZFE3VxFGlvt/3GXGpCngYMEBpWHulL0hQoK+iJMZcXzQa61zSLniaWsI/OmgqTKJCVLhwCigf4hBXpRZiUh0WGn+bkZOp5rGoQWiohmE3BYPLKOsZxE9FzvLOgXNRvgrq5HdVsLfAs7xOvNPidhT9J+RRSivNLaVorBIiDidCgqIFNwcBixwR74zAoQyM4BWYFaiUeKnLZEAhEUskNITxuw+8xZDJfO4PiJGXSfVCwCPrCmBpeVAqgZ6JfPc9OC+ZlswM3r56F19XV45JySKPW9z30FiXQCg9NTksh76PBRLGxpwkx8GhcmxtHptOLt/YdQU21H3dZ3Izl5AcMDY3BWBdBQu1gCOQjuzS0zRxV24ob3vF8ehqw7ydF+EPhcfs1GjPb049Cht3H9PbdiYiSEmWIaW5auwMjkDOwWHea1NsHMsBXo0DM8LknGB0+cxJ+e/7n44UUGCmjwzMMPf/h9YZU1dTRgcmYGHXUtYIIeJb5jg/14/ve/Q8dVm1FX70Vn58L/R9h7x9lV1mngz+29zdzpfTLpmRRCEkKAQGih96KAFEVcUVdddd0VxLKru+LaG4oUKYIC0iG0kF5IL5M2vc/cub333+f5nnMmAz9/n9/7z9y599xzT3nPW573KRgdCYhkOJUtY2pwAHPmLkRqohcpl1MSexc1N6Gnrxt1De2Smp3MZuW599e7ERgKiFyYacqBYALFbEZkigRM/S0dGBqbRH2lBydG+pE3BKHbflIA3s47b0dVtcIAOdE9Basxj7nzO1DKmCRxOhXMoqu3G2euWCiysmymgEqXTyTDTDWeOLIX+kASjRdeJF55wwNjssLV3tKOTIYLEQlUuexIxYdQKjtEJlvbOkfAOhYCdqlkGOZsBKOBEMzeRkxM9CP3zl7Mvf0C6CsXyXY+pwVTU1Ekw0EMBUP46UvbYR4/ipq5q7Cs1YVL156HUikFn7ca4/0n0dW1F0uWr8PshmqMBxXWndNdAT1Xm3UmxbcIQG86DV86iYEnn0JlawNsZ87Bu7sOo0Ltx5rnLkJ7RzuOHjmMqUAIrkWd2PPGm+hoZJJ1Nea216HEdFe9D+NjAbR1zMHe/btxousQSgYPfAs6UaUvI5jYj3c+fE8kwKloGWFJd6xGIByGy2xFW0uFJCBzoYefD3YF6Y+N4Z4ROCyNmNPpxZGjx9BW5UPn2g7cteBeOKvmwGpziwEwi86kQyaVQSgWxxuHjuPU68/jpmUtaFi6AP46r4BVtCZjkm4+m0CB3n9D4zAZDGhqrBOfP0o0uweGxIeu0u2VCfNUMCifUzLH0KV8MQOTwSoyDvoN0VeLQRzpLL29lD6HEw3KnWiKHI/EZTGNTDFun087AWtO6idXL5noy0FQ71AGP/nNb7F9x34BAe//6v1oaWjG0ZEY4sEBbNrwguy7oXEhYvlhrOtcgcuvvVjAtaGhKbz+t6ehr1ZYo7veOYDrP30dbrn2SgQCQ/jpH36PV9/uwvkXnoNGux1nzqvDtZ++BnabB8loHCaLE/0jE/jHa2/gsUeexxU3Xo9L183F0YMhDEfTmDVrFlbNd6InNYTRbfswFDTJPugLeLg/hOGBUzjVfwBVlPl6F8HlIjO0e/o4T42mJR35qssvgtXSgD0H9mL3tu147o2NaJnVirsuvhAXX3O+AIC79+1ES10NZrXPkbTidzbvw8mebrR4m7H+KuV5iGfKmBgPCkg8ONiLKn8LAuEUDh45gllzZsk2f3zqLXTt34M77vsi7N6gMGYXNhqRSKVk//ki2VD0OkogkSyisa4OxbIB9Gw/1TuMYGwKTrsdCzuasePglBzvZ26/BWa7QRiANpsSdsCuzs2FXwKboZj44DQ2Kgx2Bnr1DgzDX+mBnym5RR1GRsfg91RNA3Bkvrlnes3SAzA/hYGBPlRU+uFyuoT1RfuB48eOSqq62eYUgI6SXEpvtfLJ/0PRIfFystldwqAkyGa3VsBiqpIUYRa33SS+l9OAhy6HsbFJSQC2mc3C8EnmuFhnhFVlPZKVkmJgURbCVqytqUMykYDbacHA6JgAe7oy2bUJYd/NmlUvwB7fj0Wz8Pt8mAqHxfbBRouYQhmjo0MSDKL9VdpHxRtxKjguAAzHU5l0QhKMmahcV1eNcDyD+hq/SJ/DU3HYfcoYPJ4IwqWNZV3Kch/tI4he9PYPw+X0ilcoF5EJ/DIUxJAvSkqzq2gEPE4cPb4XbqsNu46cwKpFcxG2VwC1nXBZzbAQvC9o8i3Fv0mShLTC8Q1ZGfS3VZl9lFURAJyemKvbakzBfwb6Edij51silRT5L4uWgMvXZU4mVfkv/xcA0KBMqGRbi1kBFWm4n88KiGy0cqmPE8miMslUzeg5riP4xzHrlne3Ymq4X0A8evFVti+YPrXlC+dj7upVsLudEoi1Z/s2pJPKOIoT5LkL5mPn26/C4GnAJevPh479TkmZ23DfZPQxSfis1SslpGSgt0tAPpaW9mYBGk90HUNochxGixvts5rh8jiwd8cuRFQyhc9lwh233gK/qwJ7tmzE7v370FjfhE/fcgv6I0Fs3/AeLrv8ElT6/bCowVDcP4FAFiY9k1HHxXsy40wc/5FNo7IrCahQds9JsAYA8nsEAVk0IJD3lBNp2ikI6y6TRDKSEoDD5nYjcOokxvuHhJG0+KxV03LgQzt3CSNp7arlqGrrmAYQyWaib5v8BgFAVfZ3erzMBBKlz+PEXpiHMgcpQj+j/lksdum7mAK89Iwz4PV4BDDjBJyAkRDADaf9/8ju4/icISoERCnlo4TYbqXHu0nkvfycgA2L5oPHkTB/SzkgEsBz4hPLIjlLepVNqLLmtEpEAIOegtyfkTkH+Sy6Dx9BZmAAm7ZsQjoZF/C2c0EVlsxR2GXWivmobmmFvrIesVwB6VIR5rIOJpXlqe07UdZJ+BUL7wOBMp/DIcAfiy2TRXTqqAR9MKTCYnHh5MmjePft1xE3eHDVdddi94GDuOaWT8NfXy33VisMKKHclyw8UygGjz6EzRs/wGWXr0MgqlgfMZCpwVeC0WoUNhwBMZZCRpVpquo4u0EHq11pm3KZAiLxuHyH4F/rnEUYGT0hoFq2bMSx7ikQAGxaMFcB/lgItnLskc4JO5LWXQIMqUx0LmqxsN0guPfq43+ZBgCNdi+a58+Tzz/zxfvF85SFbMeZjEKyHlXylcImzOdQk0igFB8UdiOPj/2B3emA1VUBO/JiHeY02TA0Oo6dH+3FgUM9AgA+/uxfRVLN61pR6UGR8lOjflqaTvCaTMVI/6AcT6VL9zH/xsnxKeSzKXi8HrgqPRTFTntg2ix2wYJY50Nk89vdcu9Z+Dza1XufYKCkzQ6r3SS5FBqozeeOxe61yfsEBllcYkWl1P+RsXE4DUbZr9Fsl2com0/JcegsFmHTSthPOj09xmdwGm2GWOj7yikot2GRhF3Bxficq0nA9IQnmF2C2PqwnSbbjxJfpo4b1DCRIgF1gooz5rRa2AcBxbTq40ePPqkD9PBTF8amKzP7gHJJ2i/6UBMVFHsaFQ+Zgd9LOyhehVxCYn9Dr0D66rIZUcNDzNOSZbJ8deKTnE/HkUsUYabUTi05HX1xreKJrC2686OxkXHs2L1LGIAMjMuXi6Iu4oK7UT0PLUGc56pJgjWgVJeNRcuKGani20DbhKK+JMa2LKxgeWqGzVx5YEepygvU2HjNu41SHQITWmCHyaokxxLpnPb0Uf1HTl9M5RUTeuW3SjRxptfK6S0y6nEQwJpZjGXlf4KUCca3T4Xx0qvP46abPwWvzwurUS+MLmPZxhGXbLuV5qVDQ9h85H3ccu3dmHvmXFS61IZS9bAzFnIYGZ/CD370fQyf7ML6NStQ6huFPzEoHoDnmYywXbkOfzk5gM7zrsAd998PMx9k9fvBiSD++92DuGhFK5Y4rCgeeB+O+atgqakWANVSNgiriEUDw8Tc/BOFIJmRlFEmAKqdg+YnoG1qILOPlPxSDobpfSidbUFN7Cuq5873yOTQSkFNkZn5s9OG6MSC8wVJQ3r2+cclFv3ee/4Fvmq/gHdMYZuJevMhkeC1GZ/RAJNFku0/bqOh/KQKbNFIWyuMONcAwf6hIfzpz48IAFhV7cVTTz2HH3z/P1FIFWG0G3DLbZ/FZz9zN9pm1UsiYzKdxXvvvIfvP/TgtHT41Zefnd6+tnWeMAPvvP3zWL1muXgHKcdBk05Fw8/o7kwij+f//gIe/vlPcdudd+Lzd31aBjUnX/kenn3qLSxeuhad62/BAz/4Ic5ddxm++vWvCFNgdGICW7Ztwi3X3/wxBuBMYE8DATUAUPuMK2Tsn7Q+mUbfvC6FrHIvOYggI5DAoNzHGUBtppxDUQ2o0OdpmE5/n4yYkptVCZkGAhbV9DmKBwInuzCycxuCYwdhqVuC+kXNsDctgLmiXpm4GM3iuUUGogCsHAQbgIIKOlJi7FDB05l1qJSYQrKQlUCJ+NBmTH2g+AOh3orKRoX5Ep38uCz9wEAOo8Nh1Df68H48hu5RRRZw39x6rF2hsE/5nUJ/A6ybNuFwtoBPyoJnn38hqleehUtuvgV5ix3hiQDmeByI52Momt0w5GLC1rO7HBg6thvdb29AtbUas86/EFNuxfdpVmU1SsFBjGTKqPW4hP3GsnfvIQnFWPOp2/Dhrt1obpuFvV275LPLrroVMZ0OfbsOYO2KJRg/sgMdC1dA7/Mhl0ujUIqhxtWIYF8/SlY7ymYDQtk4XnzmRWGruoshBKJ5tC9dIgAgAcT2Jj+SMWUwFosWYbSaxQ/wxAvPIzt/ETra6zCrtQ1jE1HFwy+Tk0AZfi+VSsFjzeJAXx/8zkYYrBY0VTegt3sAs5ob8e7+o1gzvw2JaBwtbTU4crRb8bI0WpAtJ5CKJ2F1GdB1pBcLFrWffjZHo4jt2Ar9gk7YkxE4Wxcg43TDXCigpsaDvoExVFbYYTW7ESvpUGG1YGhiHFaXET67H+OhcdjIZpoMYXzTBjjPXoZAXIf2OR1IxdKKX5fLgUg8iS3vv4OJiDIZu2h1JyrpBRYJgqnTZPT1nNiLvt3H4Gv1oH3lWthgwMn3NqLWZURudqek3dKzbXxiApFoDid7jkHvrYMLRcQTvSgVnDjrnHXwmA0Y6NmNrdv3YTJchC4xKUFDTGslQ4isZaPNgbqGJoyNDAFWG+oq/SjlUtj3p9/DsmQujg0oi0uRpAnRfF5sBlp9KYThR3cogc6mJowPj8Djs6PWp/jRHThyVGS+PK4ly5Zh946PsP9kN/rDIzhzttLvvr5jN0w2Ay68fhkmTmSQnsghYU6iobkSdo9O/NZmlnhvHFs/PIGGhdU459JF8nk2kVOCQxIlXHD5YtzUdimqm88TKWAur/bvqiSY4SAELd/ctBVzqtxYeYZL2HAoK88qATwy/rRiVvswyhDCsSzcTqsww5WSA71P2K7St04rdodT3mexGe0Kg5B9W7ko0gcmA6bpk1oi48mAXC6K8UAYA2MTWDp/rkxog/T8jUeEMec0VuDYYBjPbB3Bxud+izVnVeG73/oqAjoXdr35Pr738KM494LL8OmbbsAjf3wQXlMj/vcH38aufVvw2N+fh97QiK999d+w4dUX8eq7L+Lh7zyAi9euxrZ9B/DVb/8M9vZO/Ohrn0fP0R0CJj788P+hSWWeF/R29PUP4cEHvoWysR633H0fnC6nSDY8Ph9s5RTe//A1vPTsP7D4vKvhdjuwYcPb+Ol//TsqXWX88dEX8NaW/bj31ptwxVWXCgD920f/gaGTXfj0p29AVVMdnnruDXzv25/F0nmNmAzG8PgTr2B4PCwM1hpXEnZnXoDMF1/4EP5FDtx+8WUgmxA6C1JJPXw+HwyWIDJpBeAx6a0oO0yYCpbg93iRSAyIxDc0HsZwrIj9/XG88IfvyTUz6OO48dqb0drYDGtmAIWyA77qSlRX+RGJBCVhmAnNyXgIpwbGMKuhFsNjY6hrbBW59PBYEH974e+4+ZobUF3rQSIWkwmAS/wMDaApN2Uu6WRUJpM2u1WAFDL3KMFlIAgLARcW2qbwPW3sni9lkUlSznt67DQZCH5M9st9Z4suZApj8Fi9Snponl5QpxejGIbFwvfMOgO4mGqkF1SJiZwKsNfS0gCbxYzh4UF43E7YHDSfDyKVK4ndhMVsRiiSFwkuWYUmI60PTHKePB87k3fjMcRSQD4TR02twiRMZTKwmk3MkWXkpep36EI2q5e0YgKfVT6XGK9zYY/7S6YyAviRTc40ZAagkFHIgJEkfX9dHvEcmxwbFb9khkzR/4+AJtm2UBf1Z4KCZb0dmUIKXjvlRooSgeMPp8Mu0ufGxgYJNGKacDKRR0NtDSKJkLAEc6UyHBYH9uzpgsdux0AwisVzGxCZGkXB6kVX1xBWrj5D2IBel13YZAoQWBAvzBTJBpR+a+EdBJUMBPlPe11JIiSYzPhxBZEm7VUV5CLn1d7T9q1JemcCgDw/goBa0b6nSYO5D07o6dVEPzaOsTmp1OojASz6M3ESyjEdQW0ya0KBCHIqK5N+qFq/KqmIAAAgAElEQVShlyoBPbJGKIVMcwxFX9W0wop2e1SwQ2NpUKkTV9pN7nf6OFUQg+AljyEVSyBdLMDjdE7770UTCUkAJkhIf3D+RiwYFAlxZ32zgH8nD+7HE08+hpVnLsOyM1fhzNXLhY2ycePbcFkqEc8GsXTREjjMJZg9DbA6T3vNEgyM6S2IJWJyz2Z6MApDctp8XpHiMWmTE3FOzIkJSY6w3Gu+KkkICQtDIFJlHey6MsazRZzs7UaDvwqzqipgt6le7OkMejRlmEcZv9tM9G1TQz0MlL8p0lkGwxCAmPZ4UychfM+kMoKUaGJVXm6xCAN9dHxK2Exr1qyCi37vOt4zBgIp5IWZhXMkgp70ZbOq8xi+5gSc0kMCJARrRBpIlqQE3BShp9es6v+lDuk/BlxqEn5KirlwwiMkSZFz3bJKCEE6h8TEOBbPmYvkyAh+8+vfIxqP4JbrrkZje4uw87LxMfgq69E3PIozGDaRS6OpsQFlnLZVMJjtsFmNSGfowZiCy/TxZyyeN0OHKA4fOCCpvzaPor6z2bwYGI3ih//9A9S0dIjsuHXRMqy/5BIBf5jwnM0XoSd4VKRnI+DJRDF0ZIcw4CjxZeE+dSbvtCxWY8WFIgFhAZIRSK88ScmtrUOFyyVKK7IACQCWShnQ1ogsQU1Gy++Yq6owFshNB5pIIrKqruHfrEpiMEs4g1IHxYdSVAhsm9OSpvvaP16ZBgAp/z3v5k9hcHIEV1x6OYYTCTTSDmjB3GnGIxmlyny4KKnCBB7DqQziez/EojaypY9hwQLFb5nMv6b6WkyGp6bP5/jAhPgfbtx2Anfe/2X8/I+PyLafuvtuVPgrQf9LLkyw/rBt4m+lsxkJ/2ApZ2PQWZTnleEdxWIO+hzJWqeVaATzHA63wgKUELaCBKCxrvL5ICBvsToEnKNnPwvrMP1kCf7l0wpISjzIbjEIK1HqO1vpAkE4NRiQ6lv5HiWuOgHDWMTHkvWaVjt5gnTEikwolIkfUbZbEv899ldsIxi6pAFWwu41nPbNYyBKiXJ+YfidlgGflukr/Tu99RQQUZMP52f4++mkzSCLUK6beHyqTGU1gXvmc09QUbsmUm8yyrWjdFdShWek/BIsFACQKdi0A9Cx7Vb2ZmBAqCr5nbl/Lqzn8lnxgKY/NgsDQ/5ZCYTC2LJpM6664grxOVR8Dxk2lIGN1m3q+IbfJRAoHEDt+GhbmwkGykZVespLZSRFVJXrSHvHFRrRLKupOWYjijN2ykoglazMaPbTiZrawbLhlBtQLiCjrgoQnNMKmW1kuWnbFTPF6eRfu4qOkiJdLClAZFn89j7eEFNONDQ2jJeffxa33nUP/FWKVIdgJFlz0oKagK0bt2E8MIiP9hzAeRcswaUXXwevp3KavksDWoJpkWgSf37ySfT39sPvMeLNR5/AXNVX5UKXFVUuK/7mAdrWXI+v/PsPhDmnBWVwBeibT23BijPm45Y2B+L730fDOetQtrpgpCGqzoISDUbVlScCcZ/sWOR65ZmGpVRe6VjVSicVR63EjIWf+Vpucplm6XqYdKfZY1Kp1fReUkoJ4LFowNw/A+n4HgebI32D2LF3Ny5Zdz6qKQflgHUGoKcNyD8J8s0A2ad/62Pb0ptlBvin1QcNBIzGYugfGBG2FQHAbdt243P3fl4YfSxWrw//+oUv4o777kJVBT14kujuGcD3f/RddDTNwoK5C/C73/4SI319sj39A8kOufrmG3HPbbepHe7pwRVrL0smk8HL/3gZB0/2wmEw4d4v3Ambx47+jX+eDgO5+97P4LWNk9i8/4gwClubmjARnBKft2uuuQK5FKUFilmoyaIMNDVgkyC5JgXWAEBJT/tnICk7yEwWhWIZNlWerTdxpUB5fggEprlCbcqjlC0JC7CssvSMJkqguPJwWkpMIC+dz8ER6sHmJ19EVbUfDWetEf9AegcS1GNxMP1MnrkCbCUD0qqZMj2pcqU0Sskc7BkFzCPYl4onkEvEhM2XCSjx9uWEct27BiOYPJjGWCGKZOjjASHaPXe22JButaPtE8y7ar3SINvrFaZncsiAqalDAha2HVXqwVscLJZ0khh88/kLsPbW21GxcgUiCR3clQp4yDRYu90u4Fg8nkBdTRN2vPwc7NEkXGQtHDuJfHUNrr39M+ja+RGiNiNWL1uND3dshu3kNsDfhtnrroS/tQ2xRBSZwDC2bXgNZ629BO1tc0T6S5Ns+pcdPtGNjqYG1NX6YEwr8p2CjR6UkxIEYnYVMJW1463XnsPWjVtxuHuHbEMJ8H/83y8w2dMn3+8eOInaika4KuyYmJqETVfGs7/7LarbW9DSWYm6iuUw5gOIlmtkoO6uqcKB3fuxdOUynDp0SgJRGryW6VW56pYGxbcxb0EyPQGH2wt9PIGSyznt6UjpMdmA4qGYjwtYOtA7DltDPdIjo3BkY0hNTSLRP4Al6y5E1O2SffgbZiGUTqHG40NOH0U8nUClpQGHe3tkX5U+O+gHWMzkYSkWETm6B8P5FBralwjAVsiPYWgog3kL5mNsbBwvv/IK8rljSGeacc2Vl6Gprlokv1anGaND4/jHhg+gL0YFsDvzkvVYNms2ioOT6N66FRXnnQNbRb2wCJOq0e3G7R+guVIZ9G7cvh9nn3sh3A4zmqvcIt99b+t2TA0OQmfP4+p1V+OsVcoATQqZ03YzkokI8gW9JKIb0gkcePVxlJrnYtPhYQkX0akSzs/ddi/27N2L9joXFq+4CKlUAvt2vI/5S5ZJ8ltSzMKj0Bs8mAxlECiX8P5rr+GdtzegboECROf0Y8LUqmkyo6pBkdM51PY/FE9j5PgYpgIJHH+/h+ZIWLJ6MWIRHfqOHcS8FU1o66zB6LEcvBVW1DQ7EQ0WMT4Uxjy7C7deeT0aOs4QSSI9Y8qq7NteMiBZLKArFMLWF15CtLgXVy4+H83Nlcjmy/B5XSjkCWgUhanH4naR8UewL6MsouSV9lQW/rQkQ5MBY+Mh2PMuVLV7US5zsFYUphr34/FViccd09LyubximUA2UdmMwcnD2NFzAt6iH5UuG2bPb8fOXbvx2B8fxz2fvxvnnfspCXthyMuPfvoIWpxFfPubn8NEIIAf/s8TCMUyuPuu6+WYGNJxy3UX4PILb8Uvf/lHHNyzD/fddx8WrpyH7z70HXgqnfifb/0Q6fwkHnvuQ3Qd6xXwbcHcNvz8Z49h24EdeOoPf0C1l4COE5FYDi+8uQ1PPvOYyISvvGwlLHobLCZ6F5rxwZbteODhX6G9tQafv+/LePuVp7FtZwC/+NmDqLSUxLuwor4dDzz4JTRU1eDdD97Gf/3hNcztmIPv3HsDnnn/Q7z54gb84n++jjM752PPoT2KJPm2e3DT1TdCX46ipPNg0/bd6Onei8WLV+LMpcsx1H8CDQ0V8HkrMTI6BTtZ4CZFjp1ITSE8GURT61x5zcnuSDiNjko74qYKbO8dwV9+/ANJ2V537fWobM1jvt4pcjsmEpM9capvEK31DRL+wb6SspKh4UFh/y1buBiZXAmZLH1sknjq5edx85W3w+/3oed4F6rr6lBX5ZNVeZOhJEEeZFd5PG4B/wjyaVJwJjVrhdJPSmQJ+s0s/QNDsqja0qKEzbEIq+cTslLum+8LjGPUS2oz5TL+CreAjX29g2hsbYaNLEH64jDlkwBLMqnkGpHBn88jFo+JhJb+wNM+ziqQROCN3oME/HKFskh5yf6jDLepoUmsN+Q5djpBg3HOx6JMOmRYYZnAnMJ+K+Wy0kc31NZLUAlf8xxZ9AaTyI3j6TTcdqey7+ZWnOrvRVN1LdzeSqRTCZkA0HuVr2d6cpaLGQHyCPKNDY+ivqkZcbL3nGxj0mD6cIaM8wo77CYnMlT6yOTMiO7eflT5KxGYUtjR9P2LZdKorWlATXWFpEGTCcji89kxMRlCLFtCJpNEoehC2QXUelpRIKji9Yq3nMFqkyAQAdxUNYEWDML9MASETL6ZXn7czqimShBELKQVIIEeegT5jLaPEwX0+ZIkCX+y5PRMeiaDhOwf5X5L26XNzlSFDEEB8XNTP9d8pzgZ1lFeSp/SXFGAOAJvOtJhZfyTUl4zHMmqHFMuowRpUH3BMBMtNbckk0wCU5Qck4GhSMFZzJSZmsgwUxJcRXeqHieviyZjpCyXY0wWeipm1ARmBpaYTQaYWafMVuRTEZSyRXx04CCq3BYsX3mOJE0e7t6D43tOYMUZs+H0VGGS42Z9HHqrG/6aVozFg/DXzRcQl16B9AdkiWUK4n2o1xmhs3Aca5SJplUlLRAUIFDBRWUCWvTe4wyG/SjBfW3NKD80hqnJAAL5NLytzcIi8rnsAgwSANTsZXQeF8J8Lq0WFEo58aRl3yPXRJ0XktHFSTnJKwSXJaBFxuAlAf/ofiNBI2qloIceASpKZCPRKLZt2yUAIMMMjGoSLoEhg5Up5Qq4Q2krmYR5BnxkMwIAkvlFQMLG7WjHlEkrieJqG6GB0UZ6BKqKgWkAkPMEAhjqXIF+gFqyN68Yu1wyp/jdqXgMs0xl9IZiWFHfiGAmhqeffBrx8VHccOvNIssdHR2UsAmCfsZcTuS0w0OjOGvFcnnd3qEw2cxk6JK15QTopcfTJeuO4BQDNTKpFFKBPCpalPETAzZyJaVt/vCjY+I76KtrhN5ukgAIL5PbVVBNhgmlAvy6lHj91bp1AiSycL8EAgnqaYy/yfExYceR0cfX7U3t0ww/fofgn9vtwf4DRzGrvVGAQM22xmavwL6Du9FYWyegYdnuleOrm78QTQs7YVfZUGSFMpzEbLNLYI0mw6akms86w5eMRaMwOfdt3Y1DO7dg/4bXJQCEAOC6qy6Dva0TZ647Gw72C6qkmiQN1gmpZ2V6zeZhVcefzmgapWi/fFbhJttNGT+5XA7U1rfAVFbA/ngih/3HT0jQ2anBOL70lS/hV089J6Ebi9deINtoASNkzpYNRmTpzR6N4siRLoRP9aC/X/kd3g8m/LL0Dg1ioq8Ptho/PP5GkeIu7lwMk1VpqzSlJwFB9hcz6zjJI/Js0UMxl8bh/Ycw1NsjUuNYKo7bP/0pYeOWzEZEw1EJfbGRTCCWVXz+bPJdAoAC+1POKu11bhr8KxvYphsFAKQXHtQwHQvTmBnqxCANo0nAM4KITAGWlHEJ5jIL6YX0P8peFfk/FxmVtrQsaeEKoYYKSDUFSHAtAmHsxwn2mcmqJytP1IgMC2H7RPay8nsslOdzkYAAnwTGqO2tJNGzsqvr4yUGFElyMVnlGQmKIltQQoq1sBLNh5+LFOoip9QdBruqAOAn5b8aiChAo9xkYGJsUhiAV15+ufgpm9QFPCppKC3WFlD5G1T+ENzkscnXeT01BiDbZb5dNBYF8LNowni9ThJoCfoRxIvFUohHUyjmFRT4kyWNDPJZRrwmJHXWatLL39gnpL9l2JEupOB2MI3RCavLCofJJiEZJrMeTjaQRr0iKZ5Z1MEQ5cVa4ckeHzyFDW+9ijvvuBvuCj90RSL5CgAo7MFCCc+++DRGR4IYGRvCueddgPXr16LSrwyOc8mc0lDrjYJ6swEYTuXRteUD/PXR38o2lUe7RAI8z23F5iJQXrwCX/zRz1BTq3idsFBO+8tnX0HQUInvrG7E4LGdWHzOhbA4vCioIM40E4838hOAnAaSFUoZmMhy1JdRzim+KGT88a/0Bnqa1Z9ODp55iQzG/7fnBQFAMgpZCnmyuVQpBh8es0EGM4JJMglZveT6fBEEGSPhKLbv3YflnUtQyQSxGQCshpRrjL+Zx/HPQEDtc1a+/69CEDBPKVD3Kfz56Sfx+S/ch+hIAHfed+80oEcpcG3zXPzgP7+BM89eI4ljDKL59je+JamqX/7sF/C7X/4G27dukp9pXLAQ5XQKq1afg5/+z3+LOTjNcbVkDg0AZEORjmUkzOWJx5/AvKXzsXrFSgQObMTQpl+IDPhL181BpvJWfOvH38PXvvEQ1l91OSKxDN778ANcc/W1MHHgatHBpDJb+TtsPAn86S1mGOntkiZ74eODVc00WbsuZAZqAKBxxgqOxs7ldkw3Y0nksijmFFaeyVaBksr2JNHTYtQjy9RpUqInjqF/0yGkU2E0Xn4dHC63hJUQ2NOK1eZATpV9GNkulBIgs4+hEsmpw0o9DwwIyEeAb2YJTGQxFs2iHD/dPuhcdtR5lOFWVY3yd7JkRm3AjvHxMVQtWgpHUxEb+48r5xIpI6Ay4HRBpS6H1eriDZXQbDBO+wPSG5BsQCYGEwhkUvC8M/woNVbjhuv+FaG8Fd093RLaYbEp6cCL53eid3xEGIHh3h70bf8QhSoT1i1aiKyvHnWzG1AcH0No6zFs6+nBGbd/Fk3trYjoAG8Z2Ld3LzZt2YwzV5yB1SvPgM9dIwm53Kai0qf44pWNONXXJz5+DY21IiUqGPQCUjssFjz+t78hH4tgpHAcfms1nPZ23H/PbTBZCwiOBOGw1QAmWiqE8eGhMNorPfjzI79B76l9uOXuu9A4uwX/2PgMrlxzEfYM7cK6uXcDegfqq70o58bQOxmAKe3GnNmzoM8lkUQYydEoqutbsffQLiyuy+Ho6BQW1vtFgl21YAGKTgfcrnoEk2mMJXrhMzXDX12FQDSEao8ilew+eQjlg/vgcOsFaI1mLKiocYmXUJt/LiZGIgilE6iqVGQadrsPU5MK+EnJJ62nU4FRHN6zFxfcchsG+ntQXe2D22lGLJETUGwwEsOjv/gJmlraccedt8PrcKGiwoZkKodspohde/Zi56YNaGqeg8vXXyTfz0YiGDl6TFiAbedeJsDQ4ZNjWLioU7yQtm1XGJuU1i1bugIDw6OobWxAKRXE4FQMLz/3ErpOHsF99/8LLlpzAcyGskjpSoUMLG4buFZayOkkNGTk+AHs/fAlVM6aBzjasOHNDXT9lzTfKy++ADabHcloFM0NTiRSRny0/yAaa00wWjySEBscH8DCFWdjfGgE5ZZmbNiwC4M9u9HSmYPfp6YulvLTQJ+/yonZC5pht1YirlMm4P2bY9j82iZ0XjMbZy6fh2Qyj3hWYf0xHMT+icWVckqHvceOwVeqx6XnnYEVc9eivm0x00AkJdhuciCfT8s5TsSieOGR30kwyVVXXIK2WbVw2q3SPxTKMZlwhUJZVPq90qdQ4mu2KpLOfJ4Dmo+HdRDsQTkr2ympkjlhBhIooxcOU4EnJieRTCVQU60wDNhXDvWdwOGdu9F51kocPX4KZyxdgfe27MbLb/8ND33ty5jXsVi8pfYfOY6/v/wUrrjwRixftgCPP/4S3tz8Fj5z579j6bwaAfyGAmF86b7bsK+7B68/9ldUtLThe9/9CnqOHcKv//SKMPEuunwV/vzqn/HGC1txxxU34o7PfhGR8W7878MPoaHjbPz3Q9+DDQrz8sBgAt9+8D/h1gM/+M5n0N7aBLPVJ0nCuRjw09/8Bs8++yLuue8WLLtkCR781/+Cr3oeHv7Pu7Dlo5P42R9+ja/few+uWr8WkYjC7mOQyHe/9SW4XTo89F+Pwui04sGvXIfJyYx4CpaKE3j4gf9AQ0MNPjp4GPX+ahjsDgwN9sm1qfQ6JNiE15RSkFQiA7OtBnpdEqOjPRidHEOp7EdDow/lfAmJNMdzSbQ1evDB9gNA8zz87sc/lfO7/pbLUVFZxrqFK8TTzmb1IZ3Lw0WQP19GLBqBjbJOdeUqnU2hualZ0j3p11gspvHCK2/gskuvQGNdpfR9hWJaQOdYJCRJyrV1Dcqg1czk4xyi0ZiM/zjAJQhHcJkSVm3Ay3RggleVldVioE35ucmgmHTP9AGkh87gyDAWzlmIbDIoLMDRgaOob50NyouGBgbg5niT16kI7NuzG7PnzkcF04UpbyRYSON8GmoXcwjG4qj0eQVUY7AG04c1yQ/BRUqAKL1NZ3MCKnHco73WPAJDkRg8TrsAhEwtrqmukrCTUHRKWIFOp3IO0QRZSXFYHUZhH9KigH50lC4RQKEXIAt/k4w/n8eHcDQszL/AVAQuFYCSbfJpmE029PZ1o6qqXvwpBfXIQoBFslWymRLsRh+C2VF0NDZieHRUkhIpZ04ncpK+yaRPLUmYAKAW+iH9eWMrpoZDmDd3LoqGLJLZJMx6nfgD0hcwVTKizu/FZDqG4aEgGpoV4MHk8QsQqBWNEagx/cjgk8LJ3ox0VQEKVZnwTLBQAwIJlhGUs1tM0+AgQUHur5hJixfhzKKxBwkCitRXZSNqDEDKggm+cVJJFkpR83Di5LJQwMR4QKS3+UIa1UYrCk4LLFaFgdPuMcPT3C5S1myZQCS9S/NiOcRwEgKcrD+sM3wGOLnkZJmfJeMZ5BIpGFMhFOwVcNRWidcgQVPKuzhe1wrP1+J2S7CTnanc/IATWSYtCwvJDKs+D39RDwdysLu80/Jirhe/9vLL2PD2BjhMBtz6qfWo9rjgr6vH+GA/7FYDTHYf9p3sg89uRjiVQ8es5dNALoNd8gaztOdmq1UmuqzjZLdwEUjzlpx5zQkqKwBgWZlElwpIxqLiDdYfUjxmz1l5Fur8lTDnY9i7cTsWLl+MbCyDIxMBCXUwVXgFCCdrXKiFkkuoKsmoRuPEXyWqEADUFgCYzk3vPKbCuuihrIZ0EQDkAkc4EcfmzVsEAPSTHGLQCZBBoEeTc5IVSPkoizC9ClDAPy74q3M8LWFUoxiQ+adTAQOCeJLcy++bFWsfAXfFWLAg/1OmqnmWGTJs0x3Cjizk4gKmEfxrMAJLlqxAOhHHM0//BZs3vYNvfvur8FloWaL4gBJMo6Vib/dxAf0IDIYGomhs9mB4MCrAXv9wVBZ5Th7vxprlHQIQ0ouOIB0L03jHBwemmXtlgweZshP/98ufStowGXH0DaR/I9OFKatl+8gRII/ZGOya9rcjgMiST+SVRWOVDciQD4J+ZP1R/svXrQ31iCXzci4a48/lNIPkELnfKvNPYwVSUsvvOTx1kqg7ltKjbu5Ckc5KU6LOiTi/JMtbUq3VOkhwVUup5rbRYEh87hhc0X/ogACAqy+4GPULl6BxyWJ0LlssUmwy2ejnzPrBOsCiSWQJANaUDTiyaxuq/G54rSnpm3lfCLASAORfFjIByWJk0AkBwMmYAdfedodIgDuXLVGCTAwmMMFZHu8ZdS6ZTiEaiuLkscP4+//+NzweP9bceQ8WLZyHciQqwR5M+mUi73lXXYmKyir4nK7TsnaOt0Bw/vRTKqxWMZ9UvQ3LOWH6EWxk8vHm116X4I8f/fon0wDgYM8gmprqJTyV9Zl+lWT7ie8nQXc9gT8l7Eb8LWd4vxJnIOuPbQPVH5qMN59NM7N6mgEnklpVPqsx9SjHJf4wk3mHMll8bIM+vvjzSRBQW9AhyFdQFaoE/wgwEqzLi5LldBAIA0iEdciOQ2X2EhsTH1Qu0pAJyAupBVgRQFRTwjXcpMzzI/OPbTRVD2Ttqd0SsaxyKY9oKgOHww6ryYSMJLCTqWoUFrFY+BSI4RgwMTGJ997fietuWi/gqyaVFmxoRpFmkinjHFfl8zKmIDtRl02lysIiU2nURT3vkBpXKhXjdIcZnpjEE889icBgACV16YYsABYHcSmbQcweGYhBOQSLTzXODocjqLD5ULaW4fFVIpstITIxiFAsJ5Njr9kC1RJD0hRJDTc7HLBaTXBZynBW1aPap7AhzC6neOmZ7HZZneVg6EjXQfEA/NL9X4XLaQV9DdkxUipMhJveMn966hEMDkwiGhzF2jUX4MKr1k/LhclAFIkzi9GIRD6H6MQUNr//Pnq7D6GtqhJdj/0J1cnMNAA4Xl2NB3/7DBramgX4Y6GX3q9efF0AwG8ssGJitBud514Jq6qnz3A1TE20QZE0VwN0JsbYKzeMcmBJfKfXiDD/ZgCglKUUS3Ijp2+05sOm3mzjzNAJVfIp7D+elgoAoqSTVBj6VshvkjqvAoB6s4F1S4p2HKloAo89/iS8/grceOONck/Y0WkPnSYBlvOf4anxSaahVh/5oJ5eeflYPQUbZxZW8kgwhn+8/iouX3u+XN+vfukr2L1vq8h6Cei5TQa0NzXhgYd+hIaWOhnU/vnXv8djTzyCS666HulkGi89+5Tsj4xBDuKXLVyABx78LhqaWxUfwBl1XZMDU4rL43jng/dxdP8WfO5L98MaHMexd76H594bFDBr/c234Js/+wDVDRX4nwd/gKzBgLfefR/X33AdTLoirEw41Jcl6VDzOGTwBzX8/6zQp4/XXbt9lJaQvVfMcSWF7sYcGVJ2YhF5vqrYVxoikeqrK7K5uEwGcmQV8J6Lr0gJ8VIO1mwCvftfQHxPCm23fQ5mH1clTrN29VBo8tp79mxBgL+RoT6R8/ZF4hjYf1QYeEHo4XepSdAcJHT4UVVuEyBvZmnzuuR7WkmNdgv4R3Yf/x7ZP4xAoYhwuhqBiVFESqcN8k1uKyrMbWhorkXUoEgtB08MIzeaxZymasyp0v/TtOCw1YrZLV6su0Rhhkzk23HBZdejvrZBbAGKmSxMNp/43sVVtnPu2AEER8clJKTWlMd43oQafztSvnosOPtckCStAw14DQiFY+KnR3ab2VqC1epBLBIX8M9UAMamJuCtqkRe9fl0m8wYGRlAdVUt0jqdDCYe+dOjcmx5XQITA2M4a806kRYL+29oBO21DZLOa3SZhAnYc/wg3nhvAyb7BtB5/lkYM+3H1IEh6LwKNXzV8jUS2HTekksRCwJL5i/B8EAfMqU4GirM2HPkJOZmdJg6vkNAVxayMuvU1OPa2joU/TWS6ByBEQuvuGI6iOTI4BCWt88GbGbsPXoUtV4fMgf3oOQ0o3XtOqQMDkycOIbWliYkUxE4PT4kplKyCkiPQalTkrhnkjAQBpoEjh+AZ+E8GCw2Ut7Q4LWibyIIX3W9gGcTwaAMhCdIAGAAACAASURBVKpq3CKTjYZTSGeSkgjMsnP7VvR092JWRzvWrFIYoiMn+zC+6ygu/9IdSBt9Ii32+N2w6MqYjBeoIxQJn8FqR0bt7Pfu2Qub24Fyjj4sESSCEXQu7ERbS6M8uz093RLuQXkyCyXKzzzye+zc+xEaa32SZFxb04RYPoOBk6dQXVuPpYsWwmo24sCBw5IITMCRQSZdJ48jHUuK/NfmZopsEZFkHA8/twmm/CksvVR5SgxpYM/e4whNpuGyW6APF2BoMuOc8xYhWSogM5XH609vgdlaiUvvWIAKl03e14rGFuR72mt+RvZgOaDHoeMncNaKhbj93K8J8Eo2oMHsFWlz2aKHLmfAxOQ4Nm3dgv27d+DsVWdhxaIaAYCYBuv1WJGbMkFfwcF+QYCYbCkNq9ErA1ypW6MjqKuvlbEAi0nnAHSUNiiMHcoZyeDQGjLOq/P5ksgOyTIvso7ECjjZexxOmxFvv/su2haehdrmNkm6W7S0HnOrPRgNxOQ6r162CPMWzkckmsID3/uFpPd+9u5/RbiYxL9/4UdIZtNYvWKZ/PZwaAxDPeO4dv1K+X/vqUFctO4ShIeO40RyDInRPBbW1mPugnrs3tkFWD244epzsGxhB6YiI4hMpPHWpl3i/Xf58nm47Wv3oqmhEhWVdQz0RSZTwPOvvIWXnnoa33zwG9g7sBsH3hvGNddfjovXLMTTz36Iv7/9Dn7ywJehNyVFwvvG6+8LI/Gez1+Pw/uO4hvffwDnXHINVrT7MTA0iXc3HkZrWxFf/MzXMTAyiGwuhovPvwhWp4fmyzLxpoznxLF+tLTUig9eHnqR6xKw+8cL7yrnPtKN+75wvyTz7t69D/WzZokEOAUnrI0NeOPNXbAWJ9GxrBPGcAAVFUYsqnNJkAplsvmsBQaLQcC/ibEplIvKBGbe/A5k81lYLE6kE0mpKx9s2SZBIg2VlbDarcjlMrCYjIhFosL+rPD5pVsj6EfQoKdvCO0tjQKElEtWDE9OieccPUc52E2lUwKSWSw2CeCQ4A09pT9kGClAIkssHkU0npCgDpEoqkBbXY1b/qf/MsM+6E/JfQhrjrIkm1OA/9GxMXi8fljMekSTSfR0d6O9pRUVFRUiUWdACAf7Yn/D1N5EXJh9ZAmSwcgUXU06TNCO90JCInJkGOSkHSNLiPfG5lI8A4fHJsXzkAx/fr/aXYloPAlvhUfCUorM/MznhUkYmJoUea/NYoHRrACaVbXsbxhq5FQYc0ztNiup3IVcWs6PycZOuw0OMlgjUWEzFsHE6345P05Qjp3qxoIFHYjF0sJGZHsZzSYQD6VE2k4GIe8bvbcIfLE0zGpCjbca8UQKqUICdoNJmIRkhQTGwvBU+JHKJpXQNbMbr+98E8taz4PZbpoGAplnRvYdj10M08m4myED1hKCmSIsPnSqlPmTSb48nlQ2L+N/nfp9WvSwaBJiTSbM9yR0zWQEZcaUI2tF8wFkPZY22WiSOqokvDLdNYd8IomxsV50dw8hHopi14Z3EY+M4eJrrkP3wYPwmE24/Yv/IiBgkYAXJXccd8+QMs8EIJVjLMtxD46Oin/fyQOHMWdpJy6/5mqRAxMs5CTaYiTQkJue52gAIAEJDXTSPPDIuWlwmDBx8igqHJXomN0Eq8UuwGZ4agr/eP0dvPja73H5Oddh7Tlr4DTT/ieCVCqGWr8fQ4Mh5K16jIXCWHNGJybD2WlGIANeCEqmmegMRU4p7BcumKnhKFykYaHfuRGUGGZgK5VRTa9fmwuxSETSUxm6wCAQBlIsnbcIhkIUNZ6igCKtHUvR0TYPE8EQIqUk3J4qjKSU+8WkYE64yZDREj5JTCDwwOkERXiSKF8EzMWCgG9TJ3qEbTjSP4BFyxejtq4JerdHbEM0ALDGXyeAHFlXWmFACZNvWTQQsJwvCvhD1RXZZRrwqPRzylwnq1OugY3gYQlwpdMgm5EAGaXPWs3LsgOhn5iRwkcuBhRRp9Oh2uKA2WzA8b4TCAZCONV3DLPb5mPlsqWYGA3gD4//CXPbmnH2yk7o1DaZv0ewiey4SDIm7D4W+uVpQRv0pCMYl1IX2An6MaU2PB6clt5SrkuALpWg7YQD4bgDv/zbC4hMhdDa2ir7PPe6q+D0eGThhMnMHqNRzq0cGsd7b7wgzEP6SmrHMzmhjOf5+2QBct+U+ZL1R1mv1Be7U2S+ZqtR2H7NzXMk9IOFstlqn1/+8pjIWhwPpWSxguefLOqx4cNDWHjhejh8XljE+02Ze2ULBZjtNukzGO4gUu5cShiemm8jga6nfv5rHN/5IZJTUxIAsv7665C1uQREE1a8zS6LQSKsIXNOnftqTEAH62U4JvWYoScEZilt5jnyuHk+pXxMPONJSOk6OSjg5979wxibmMC5V1w3DQB2dC6SbAUCOFoR5lk2L0Eu9Okjc/XNX/0E62+9S+4HPf8mhqfw6EMPYGIygm9+7zuomj9vWq7O/ZAZyWeP4DaBabk+tA7IFmHjlFN0qEqaM4FN1m0uanGf8zracOfXvyX1mNsXy+np+s2+hDWeKbnyHOYKkuTNep4i+5sLLUaSw6icMqBEXKSsAH1c8NNYu/FEXOwYuA29+biwQMBzJniosLbZ7pBJrQwpqcbSFWknkpbxAv3/yAakRx+LEgxC0i0DRFR/UGIg9JhUWY/KdkqbIrLZMvEahuKRzazIisnALmqMPIKAZuM0kKhpfemWpxyi4mEti+alsoCAWgARf4uBIuz/CADmyjqYzUZFWaOxBg1GOQ4GAmlsvimVAXjxxeskUITqGx4XAVT+Vc5BCc2i2kH7XwM5BQAs58qnM0hMygReJDyMJi5xoFMQf418OodkOicJwLJNpgQ3mQHqqhqR31hKeXiZDswJMIlL2ud8n9sQuMunUsjRGLScg0lnnpZUMEmYJRidRCAQk/Tg4FQAUdXzyOGrRracmU7eJViYzkYF2EvGo1izYiVqmpqmA0dqPC6ULQ54XRa89tLLAjK+/+EHqLY70LlyFeobKgWQ9Huq4fJ54HN6ZEDKKhEITOCrX/kC8pFJ3H/vfZh6/yWgawRrHGZsS+awx2HG1371JDrOWCHHHIuE8caRU9iweQCfum45zjZEBQBsWXkJ3BYzEuUsSjkdotkc0mrKML/ncftEr+2xW6SyaqxArgQKWGc4zdCjRFlWikhl/yfegWzMZoKA062FCgAyBY2gkjwsKgKveVRw238m7+X2h7q68PRfn8A3vv6fqK6qmAYAtf1/UkbM/xX9Pw0zZx6F8v7/HwDIb5AF2NV9HIOn+rFk+VJ8/4c/xpYP3kJgfEp8AOfMXojegSHccNNN+NbXvyr+YF2H9uE7Dz2EeQuXoGPOLDzz5JMC+vUODUkqcDoYwJe+8x+4YPV5wsYzs2MgQ1T1AtSOlJ6ABL6e+evTuPHGK1BvqUPX1l/gw407BQD79B2X4b0BJ1558e/4zf/9Du62eXjz9VdxzdVXyXFQeiU+ejoDcuwIVVRVC/7QUZrLQUmhPJ0UrA1mZVDKQG8avubLigR3BgBoNSsNHcG/NKd5FlKZlYkY5blONm6JKeidfkkITpiyKE4MINC3A4Pbg1h69TUoNc1G0mCE11CSFFforUKBBoGRQhm2NEGYbgSPvY6NR44KUOd1d6LJ5US5egidxkZ4bB0wNLvgtFbBUG1BKV5GMrJlGvAj2Ld/ooTw8JSAfOVwCRErwRQfit4mVCEs6bpnrL0Im0bqMHHiPbRVZabBvpIhgaXndCA4XobDVoDd50Ohx47NO99D6ERc0oDnLK3APKNOwkIMPd3Q0oID6uCQQSH0B1x1xVrsnNiNmy78IvQ6u4RXJJNF8dbraJ2DsfFReLxeRCMRWAa6MV7UwdfSIGm7sVBSfPIGxgYwr6VFgn6QLcNf40P/yUFUNdXD5XAiVczCVObChAW6UhZlvQWJZBB6vRnjpwbQWF8DU4UZ6WAUL725ESe6e+DzelFXUy9y7NVnrZQEaitH96oRb8/gsKRhj42O4+Sxg/hoz0a0LGhCRYsXJq8VXJQZH00jGcphyfImXHfBbRifDKK2uhLDpwZQ7XIjF4gh8OE/pgE/XY0SDKCV8sQREADcP3xcAMHOmllouf5GTKVz8M9fKunCpmxYgCJ9VQ3suQxc5TLe+eA92NpbJZCk0leNdDYhK1IL2lswdKIbaUQEeDxz0RyMZ7NorWoXWbarrMf+DzbA0NCO6jpFps12nBMDlr7hIejMJgRGJjCrtQW79++AzuCA1aDD3HkLhbmXToZRypXEb8futqEcDUv6aLBnAksvXYuS0cUIcqQiEQn7oOyb4J1MYKurMTY+AV+FD+FQGG+9/grmzJkFm9mJwdHhaQDQarHgwx270drWgEqfT5Jw6YH5q1/8BsP9/QiN9uLiqy7FRVfdjKqK08ECfb19ImeOpdIoZNNobGhGtlTA0X37caL/OM5dvRbZjOJNaHI4cTyQxPYDA1i8qkvAvEyygHfe2i8y4MjeIUSDCVgX+XD1jSsE6OvdO4itzx3EVV+7FI2NHw+s4fXj96X+JPNwOEwoqgP/rOq7U05zZd6M2ZWz0NFxJlqqO+FxKfLjYi6CbLYsXoVZ6PDRjp3YtmUbGj02rDpnGWa3+uF0lGE31amAXljYHwzW8NgqYHd6p439NV+/QpnsGmVxS8YR9AViEIjZJMbLmXQeTocVlKtxMS9XMmKgbxhVdU4JrBgankQokkA8nsJll18q7LXe3j4BwVjmz1uC1nof0uksJsIpbPvoAJbMr8GyxfOQSOqw6dgQduw+jnPn+HHmGbORTKTx0ckE6mf5MaumBUeDKRzevEFYkOvPWYBIzoHn/vYKnA1OLFuwDEta21HhZZiNHd0DEziwf7+EbJwcmEJzhVeAwqULZ2HevAXCgDSZTBgZCeB3T/8eDX5lEeKsZWehfV6rmLz3DI3giT89A4/bK0EfgdEYorEI7rzrU2isr0MsmRb/vEy8IJ8vX32uADY7398qnpotTdVYdca5CIfDMOqSkl6sK9vERLpUtmFo8ARGpyaFFViGU56tdza9J5LTtuY2zJvTIgw+lvHAOJxOP8ZjOoyPjqNypQKKsoSGe7DElYOLHlhmIyr8Sh2fmlLsFxprq2TRwVBWx3zeCtDvbGxCYfFs37UT555zvngCyv6mpuB0uxWjey506il75F/WC8V6hnYoHIMUckkZsPJ3PQ7fNAuM4QzcjgxBDRSk5JtsDKYME5gjMKIlk6YyIbisLknU5TVi4WINE23nzZkFl8MlUj2CV9X+SgHNCAgycZwTRXmeMqyvim8hC0G0mSASA0E0ebF2LnxPzkn1LuT3KCnWvA018JDAFiWhZCNy+6HhYWE9MiSFk6B0Kgmb3YHJ4BSi4TBmtc6ScycLZnRoEB1z5yCTzcBgsCCZiMHicIj/H6XBOr0Zk5OTMg4x0USf6dlki1nKGOkbR4W/QmTFE5EwvA6HnBcnJmwj+ZqL4gQb6SHI60Qbh4nxUUlw1v7yvAjqUwJcNBlQ6XKK7yCZX1Uup+wvHgrD4KFsPoPKyhoMBEZRZLofwxAaFkpKMEEk0iDyOnovFoQnrMmC5dplCS6flgprTEEN7NN8/LhtNsv7pUiICajNtG7j+JdF86/ja95L1p9EOinbkzhAhgQnU1SqcFxEI3nKasny4vWnlJUMQBZuPzpwCn/44c8l/OPGL38BL/z6D+g+fAyf/9EPcdaKlarcWfGZ0o6H8uREqShsRR4rg93IZCSLkXLRmWnBTA92ed2KRFiAJRMrpsibdVZO0JUgimImJ0xBfq4FCcoXIhEMHFdCQ9avvwRWg00k6hPhCD7askl8/2a3zcHURD9a2udDn6OlCxdsMqIS4WuT1Yy+4RHUVHkRjecxOhKGx98EV1UNSv4KCQdhn8GwDwECdVSekOnIBHsTbExGpZosmUQtGW02KyqMXLgoYpIAsc2KWFQJgCPL7bXn/wiftx2rVi/AkkWrYLV7Jajl4JF98DQqTHGWqbIqu1ZpNAQTlPuqQKFkQlKBw0JfNnrnGcMhtMztxGsv/R0Lzjkb1S0dEiTCMISNG95WUld9XkmdZ7jldNGbRIorDFG1COGHtk75ooADLCLNLhPoME/bGtCXkfzMBrsFzhLbE4NIDck8CqmWGfwugU1JNXe7pI1rMOpRYzMhFk7g6KEd4unX2zuE9ZetR311Iz7cskH8Z1evXKxcu3hI5LI9vcPCLMsWTTA4jBI2oQFqWuiElrBLAE6Tpta4HTA7XQLyEzxkSadCCGfz4iG4e38ffv/EM1h93lqRl6658AoJwqDfHQNB3ck0qur8OLZvLyyFOELjXWhqmi8AIIHFhg4FTOTvaQBkW1M9ctkxDCc8mNPkEXYfAzH4HbL/NJBsLKwETTAww+dxIxyNyXEy9COXiKK6pgl9w8OwOEw4NFGUBGABbMuKH1+Wizbih2887Q+pJv+KrJPjnkIBwyODeORb38Joz3E4/H6sPHMlOlacLefLQI4qqv5mBGESI9HTs45psaplmq1YxlTXQURDY5jbrCT/aqxMHgPTiy2GvBx/W6PStx4fmsD23YfFIuGim67FHx59TlKv5zU2IUNZK0NlmIqey0t9I1OPx8x6+/df/Rqh4SHc+eUvw9qkZBsMHziEZ594GgtWL8Mdd98nvoAE9hhwUkyV4fd7EE7FhJlf7XIgpc6b+F36CUaKkO2sPgc8FR7x/xOg8U+P4dN33Y6LrrwCJqcDKWY35Qsw5EoIBabkuw5flbT7xWhC9sv3WCrrmySUkiUYjMJos6CQzqKQz8CoBps69eZpnKmmrgElCxWMjA5Rxo8cI7DNJotNK1pgB6+xhi+wL/lkMjC3L6lMyulnmECwui8Tf2dGNDQxDGH3zfAGJBjJAFoN/KMkm4BsluGaHCeoQIp2fATzCK8yE0MWs9inqL6APAY5r3QOxRkELrZf7Kck0byo3HcttITXgM1cJDAlEuC1F10AFwHAGd62mm+twax4JhbLBSGPcb8mte7qEqFomXJarh6Kt56pOO3fMxMAlIRgMnDGJzHQfUxkEROBEKx2HSwGJ7LFBDIpBUFmciNT/CwqHVq7yJrha1qMK6PQp4uKZ4Bq+ExmGc2KCdpZHXbYfVZQNWSwEmycvs8wMImOExw1HjwWZtJNWRKG0yk2BkA2FMFIcErYhRzghQIh9Az2o5hLIpMq4lN33IFzV5+DZDIu3wuHQoiyIVE72HQpj0gwildffhHFeBQ3XHcLcGozdAd7cX2VRwDAA4kMPvXwT9C84nxZzQyPBvCDv7yEyrmrcOvqFuhGuhAW83o/+of70N3TjxTKSAcj4uEi51Aow+syw+WrhrfSI6s485rb0dTeIb47BAQ1autM9h/ZZBwsayw9LZiDD4EmU+B72mupZKqPifaexjaUB+KfeNDNBO7oB3jk8GEsmDMHDi9X5D9Ou52ZlqPt62OUXPX2nd7un0uAybyj9JV/iXIfPXQczz39JD73L/+CDzZvxjNPP4djR3ZOswAp62Wq2oMPPISrr75c2Fn/8W//Jr92880347W3XsWt118nnn7hSAQfvvcurrvxJnz9y1+Cncb1bIh0JmgS4OkGIc847hjefu1NeevqS9YjdPQgujY9JDLgdcurMX/+DfjXn/8WV113j3hv/OWZZ3DjjdeisUaZTDN6XvNQ0MJyNABQGliCgpTVyc1ROybVnHa6tvNzXVYGxNxXzlCAuWiUZN+yUSfSXzL2CPxlM2kUwsNI9waQnJxA2a2Hvbooct3JU07onE60n7kKdZ1LkVeTuwn4ccXNYnQjk4kjmw4jNdSFA717sWPrZgHvyPQj65GBHP0FP8jq68k7kJ5ywmN3oXnBfPibOvDrR3+Po/uVNN4KrxNmd4UA2ywEujjBctS0YE5DlfjJ5bbvRMbrQMfaS3FqMoRfvvRjhLIKO63CYcdQ/wQWr+qU/7mwwFTqZR2LYM3UoftwDw7t34twLIyaOhfubqpFS9YsicEz04LJBuTztWbFOaidNQvnXnomtm7fj+aGOmRMPiye1w6XzogEbEhmUpI0ynRcDYSzM2aVExWXG+HYhARkiETX7YXfy2TFNBweJokDOz86iCVLlsggoH+wF53zF2NwbBg+txd2kwnBYEjk1k8/8wKymQRaW+Zg2coVqLA5RZK8sKMVh48clWRfLhSQCcUURh7TWCCAnbs/wvNPPYY1a8+Ff7XCvsyHlIYxGJrCvgNduGDpQvSHxzB/yWxs3npAZD+R7iK8KOLCZX6gvACzr7peZNGt3goY6fcXpMTXhF1vvYsaXRCRDTvgvXQ1Wtffii3HB/HspmfQZGgBcnGsvegc1NTOxdnL5uPRp/+GN97ZAI/bhTnzZuHuez4rnogT/YP48c8fxtjoGKKxOHQ2O5qdFnzxm/8Bl9uGOrsdhdER7A+EsPCMM8WjUWP+NbbUSTKww+NBz8kjSKZLSCVjCIcU6WttfQ06Fy6R7zBAJDARFICD3oHJUD9KWw8jtbQOMYMD+rwdTU1NaGmsh9ftlZRhFrvLJ4M0gv6Zcl58BbuOn4LDphdQgGCh0WJEIVvAsZM9wtZjoTXA3OZ67D52Ak//9XlEh3px1vIVEuKgBZVQssckY0oVOZEmgyY4MYG9f30WtezIeM/a69GwcL6EjeTNBrz39iacyutEBrz8POXJnwrnsG/nUYQHwxg/GsfKG2Zj5foFIIj32p8U9t/VX1giDD+N6acvKlKXg/v2o28giPhUDFaHAzUtTjS2VWG4LyCBIIPHx9GqtlElux53XfFZnH/e1fLd4bERfLTnCALhGKp8bqSjISw5Yzne37URiYFxrFzaIGCXw1Ml6ZXl9OkwErPdDqPOKobMdjK+MmT+mhGJ0RstK750TAbuGRxEa2MLfD6XLC4O9g6gsrJCGEaa3eggWVgVdkQj43j63bfwytPvyfH97Ef/hfmLV6KYLMikRl9MwmExq0FjOfltsg7Z73OQQ1/UZFYvjCEdFEkTPVRTmQIaahTJLtvhZCYOPRc6haFtkJRXLT3OaFOWje0mu+w3GD7NUtbDJqvJBObsRgtSTPezeIWNFwxOgYs1ZMM43V7pZ8jKI2NvaGhIjN3pj8dgCqvVArPdJVJFs7EsbAhKNQwGm5jRU0YdimcFHPRVuOA1O5DMcyyTwPHuLgFJLWY35s9tw4HDB4G4FWec24m21iYBbsIhhYVN379SJoX22S3CDKQnYJogTd4gAB89KQfDSYS7DsNjMqG93gm97v9h6zvA2yrPtm/tLdvy3iOO7cTZO2SRARlsKGFDGW2hUKB7fKVfB6W7pRQotHQAHRAoYYcQkpABITtx4sSO916yZe1lSf91P0fHNXz/w8UVWdLZR+953/u9hxt1lXUYHYtIEAjBQwKw2U4zplXXiPw1QdaJySigpV5vRMA/jpdefxe3Xn8tMl3/lXqSBUjTcX8oDJvFiJwMlwAqLN4jLAZx0E2cHoE8NyaTCZopKM7I0BicHJCkgUEyAw0mHQxak/RjIpGQpOS6MhU2KhmAWq0ycJS/0wEilIERdDt4+ATKS/JQnF+kdN5lAnxC2AsEobh/iiRZARa4jNxHaZ4T3x8dGURmZlqhkgYHuExreysynBlwOpzi2cfU3uGxMVisKWSY7PAHo3APDaGovEoJ+Qj4kNTHMdY3BlexS8JL2E8ja1BrNMskM9uWvOwcjPuCEgJC0Fz2LTkhLL54YkIAwYlUAmaD8vxye0YRiwYEwGKYh7svjOqaHGHqlZYrYIrZoACNJrMFeg2Z7m44HFmwWO2IRJW2k+MEhyNT/uZ32nu7kJNTIKAu/cysJj3GRodlO5ROcuDBUqWgRrNRYQVm2SRE5WBDP8qm1yEvv2DSGxBpHyPZXrpBIHDE3wb9/ygXJngW1Wgngz/UVGC5dlOSG8kOFR9kSWScAAFADqpUcJGDscn7YiIOMxOHJfiDPk+m//afOQiLc3Cv0O9U6ZjAQJEIdr+1E/984re45cGvwVaQhW1//IuAgVsf/jrqa6fB7aFPcgieEOXf+ZKKTPCO3oUsfsZyZDrkPXoKntlzAB9//DEevO8OkQHLsVmMSuhHPC7fSw73ymdcjkxH9djJaMxLJ6f6Ojpx9lwzOtpasPDiVVg2Zw4yrEZR1TScbsD2197CkkXTkZszDROhHpH5zqmeC4czCb9Pi2iwV7ZtNJglCTqpi2Lc58P5pmF5X2N0oGLeXAFyY3Lv6xRTfBnxJoXRy6L0OS0MgyMRQSaC4gk3e948dLc0ChOMEk4yzshEO9HYg+xMF1Zu3IC6ylqYtFqxpzp1/Cj8/m5ZLmAsmGTQCXvuMyUsyGQcEcqO09Jbsv9iAQ+y8rNx+OABLF25CsXTygRIdHu9kwAgpaOUjTJtl+wrGoKKVJJqBrNtEkIga4wAAIsMLTKYaJclXn8Gk/wmVS9DptpTxstjp+dedp4LzHvJyS6EzaKDMTmGQDglclAeG6vS5cDw4DA+OXIANRUlOHGmSdr7O++4A42NF3Do49dx09XXwGkzCHAWC/gxHo8iJ8M+yaIjCBhP+sAU3ZCYyisAlNen9LfJoiMopwJUZF3SQ1AtegnmZlhwodOLf/xzG7QFJci0O+EsKMW8WZWS2nzRAsVzTtYd8Yj/IFlvQ739IMDX0aP8q7caPiXt5fcDbo+8z+IxcEzC/SSzLy83S7z/JJF8SvovQTMC0vbcPDmXJo3CArQZUuh0+9F4oQ+Lr7hKAECy5CQIJM0CnEiPtzgepWRZ7mORYCsS1cNHjuG5Hz+G8GAnKuun4cEf/kyO0T3qwZorLpPrSjYZl6GcVUA/XvtkUpKleY/YaSfV24FpeRrxOZwq+aWHYYjGMiGPHGdhVgactkx0ef3Ytftj8YpeftEmYQCu3rBaQDN6VFJirXoMSogHtDFl9gAAIABJREFUnw1Rtj9vY+efn0Jl/XzkV1ZCQx/3ECcN98Ma9eOe730PJUuWiFS44/AnOHHylCj6WKo/IAMNz3c0Y6y9Vd4zOTLkO6PnGjBtyUphFVL++/xjj6H7fBPqFi8WEHjphvXCFGRy8IGjR+AZHEGGNiXpxWRLjo2NwzfkET9Fz0Avbn34u6itLcH5A0fxrx0HccXWDbIfXc3NCHsj6Dp/EoVV1TCaHIhF/ZizaiUWMP1cq1csBmilkNYrcyJZgjbInBMA3iRefwzxUmX4TBKeSjiiNDjJq5wG3acSoGISvKOA+6r3n4R36OhbrCQAy/2tMwvDTvAWppkzmZk2W5wU+rTLhKyHk8JU9dFjUCVFcZ1koPLZRGAuHIuCvoeToVjEazhzriWzmt7SSn+ExCE13MMzNIgP95/C1VeuhcVuVxSlWh30BrIqleAPgob8T3028PnHbXCSQjM0PJAyc8WU1HIUK60YGUcKe4nPX2EAIiUdUgKA55sU6j/BtkgkDrPThGyzQrMP8fhNGvH2IyhHLzT6APoDCXnN4t/JlBWaqMJaGvL6JZ2XNRb2iIyYgwsmqrEoJ7ZmZiDP7kJObgFsNsenPAPVZp+YMnXTfPj5I8pDZyIeFZahzx8EgcKO1m78/onfY9rM2bjiso3iL2V2WZFpzRT2H8sT8MLv8cLtHUZne5vsT9AzjMED72NRMCYMwKZQDLv9ERRecgly5s5FVGNAZ+cAPtz/MTKzzKjIy4UmFEYoPA5LdiEK84uRm5uNqunVMFocsFs00tDzX7KvfAhBG9Sgp6MV42NuGcRUlpWjpLQU2QW5cDpsYu7LMlqZwGcX1qbJav4/gN9ngT7lok4BANOyBkqPWZ9l731WxsuOE1kclAIfP3seixfOk44nH/Aq00/OdYI/wvikpHkqwKj+yNRllIju/78cVt3fqV6AfK99sBvffPhbGBrqFgCQst6q8lJhAeYUFeHnP/qhpKK+9eorOPjJx5i/ZBn0kShqaMBvNOAv//gXElG/gBXf++4PUVleIDHjQrOF7lMgIPctFgvh5LlGfLhrP267+RoJvmj6+Hn8+/V9KAgbsPami/DiG/3oSaXw8Ne+hcd/+0tcfs01WD53PtydjahdsFjkuATuVLkSATxdyigpPXJvw4A4vf7YOdEqHVq5xvRQSVPKmXZotpnkxx0iizSqNEJsqGjiHeC92tMK3znFny/XmgVDhfLwTgbHMDYSQE5FGay5BaT+wOzIlIdsIpqeTdNr4ae0baBfgL93392FnFQcc2qcKDanwJTeM73Kd8nkG24LIOTkwzJLwJ3N69fg1lvvwp+e+xNmz54tUlZKWOWa9V9AwDuGsXF2mgywme2wcsanowXe7gbMueF6lBcvErr4ux/swKnenWhr60RXu8IysbmMKMgrQLG+Dq09bSh2FWFW7XT5zGRz4s0Pj+H0wXfk76uLLFhPbyHe622t8u8efwxH6PUCYMHMEpgr5uCCL4wvP/QAbAa9JF2zikuKoNGZhAFYWJqNgc4+ODOz4POHJT3X7QsglAwIkGfVWaBN/xYpa3UPDaOyqkoYgAQjOOAe7nWL/5/VqDwN2NkeGnFLYu8PfvIo1qxZgf6+ASxZtkRk42SlNJ07i7qZsxAMBDE20IOM7AKR/k6rm4sjJ4+ht6cHe95/D5kmPWZ+rgCD3X5c6G6DNmGHMUPp1A2eH8H0mbnQwI6x9gHEW5WBW6Q6B6U5DtQXz8KShWvED5F+Xk6HBW3dzZIqHAjH4IjHcea9lzFy9hT2hKzoGvHg4g2X4LIrr8bvn/0XQsMdeOynP0bb+Sb86alHkZlbg1n1M9Df14MNl27B5ssvFzbTq69vRygYQiAJ7HrtFWHh3njH51FUUII8oxZnDh/AWY8fF6+/BMlYHK60VQQHt/FUCMmoFmExrU8gEo5iz74dAi64XBlYvX41SgqLJ9ODeXwGbQCdjY1o23sEh8Y9qKiuQWfrBThd+Xjg4YcQGOuHVks/xnzxuaMfE+V+ZAWyrFY7ohNBAR/rakpF7j00MioAHpmABG/UZegN6AkF0brrbZw7dgrr1i5C9rKNMvFVVFqA1gvnkZ2ZJanFsfEw3n3mGYQCYyibswDlqQR6m5pwzm5B/fylyC0sxYWeHuQuW4n3X9oBjf0QisrMwt77aP9ZAfFKHFkiAc7NzUB/h0fCP9bdswgltYWfkvgSADx98DgOvnkG1mIbFq+ej+72qISDbL1vHcw5Bhx57xyO/KcFJYszMX/RHBzdfxJ1BXNxz/1XoGPIiyNvHsOChatRUFSAX//y5yidVoBfP/o7AR2YXnzo4EFYNGOYt2QZFtTNhz+SQMx3Rjzw5DrozPKsSCXDk76A46PKIGMSIKTxGts+M206kiL3dtkdEq5hMGjBQVIspkHvQA/2HDyCv+75AONt3ZPH9OWt9yExbkFReSGsuiRSgVH0D3ahqqRY+iqpJKX9KRQUlMt29EllcB0mwxAm+L1uDPUPYtkihTFBOSiZX6GwD+HwBJwcYBsM4MSoL6gAzwa9E6F4CD6PF9lZudAYS2GXlHQvtPokAiE/Rj0jKC1W2l3xAozFIHa5qYQAkbyP4mm5SHd3vwBj7NCyveA+WY126OiBrOH9bMDIuAejXi/qyiskXVT1RczMdMKZlYGIz4toKI5X3zwGs0Np42ZVV+FsazsK84qwaNFMxIJBOJxMwh3H2zuOoM/dgU0rrkR+YQ5OnDqKmspZ8uzJycpDx/AoTjR1QePKwasvb8eahXXI143jktXrEPAPC9gXJEvPZIXdmiPy7KJsF3KzrbA72XfUY9jNRFoOav3Y+forWLlxMyrLlXPCDjDPSzwaErm3VjMBV6YLZPV1dSmhUflF+SJ5nVrDvlFYjEZh8vkjfgwPjiOvIBMmhtjEFON2vmaZjCYQICSrbXZNrciB7RYT2jp7ZBnKbQkokl0YT9JE3CyhMWQTEKRj0XPKbnGgrbMN8XAEVdXThblH6wSzxST7zH6MKj1myiEH/QQPCeDRR6+8rEwAJMpGOVHL78TIINMa0DfUD4czB7QR0yIhsmbxBgyFMTKssPfoXcRj5jrJBvKFApL0y2AQrdEkwTke3xjKy6ZjdHhUGH4UhESZ1BsJIjvLJXJ0Mvf4bKHIgabgnCSUwBGWTisT4AxEoRyYAOPg6DAKs1wS+mGwmFFWXCJ+imVlis0Cn+WyH+N+YUf5g0r7mefiJMwwLHYLvMODsiyBT+6L/Pa8AWEc0qaFvoL8HBqLeANa9Nk4dOocNmzeIt8dT1vxhCe0Eq7FxFyy5KYWAUD6+RHQozm7wjJTnoEqy08SJnX/DRJRAzPYxxIw0UAGckCk46rPIO9FNZBFBl5MI09LiamKkkET2RMMbuMgMRETv74/Pf4EGnfvwqZbb0RgcBielA5X3HA5CgurZJ8az5zCuT17YU/7ha+/7JpJsO/AgX04f/y0MISqy8sxe90qSRZ+5W9/Q2lhNqrKqrHj/Q+gi3qx+c57UT9jOsL9Xdi5d59IjU15Jfj8PfeIJytBRUdWlvhUZQYCGB/qg81hk+CP1959E5s3XIrpM6fBrNFKn+TYoeN45aW/yz4WVOSjOjcbB48fRF7mDFx7zUoJOBGfaLZpaUbgsNcvLMDQSFRSn1mjsQksWnnxpK+jgLQ6IwKhoMiUWTzvFp678XEcP7wPC+sqZUKrpMgpwB+PnzYA9J/L4b0T10gi6uzZdSgqnQO9zoRwMISzrU3o7+9CwB/A7MXLYc8pFPagCq5NvU+iIQ1M1rS0McTJHj/+vu1tBLu7UFdXjbx85dhqauvFRzEU0uCDjw5g9kUrFZaXtFuKp5kqQ+e/ZPswwZ7hVSzTlLFMbCImoX5Mv1W9++S+HBvE+ZYO9F04juraagE56a93ocUtHnHBsF9YfK7MEsSCozDashEMJ2BIjuPU2fPCarMaLQIAZrgKsXbNarS3deLI4YOYN69aziVr3qwZk8ES9P5WWX/87LPJuap/HsFCt1fpK6Z0NtkGk4MzbU4J12CaMGv3/sP45GwLamfPFYDn2nWXYv++9+Ad8eL+b9yPwIASAnjm1DHMqVHaDLWY5qtKi/lvfkmRgHsE/7ILsiHsPl8P4OSz1SIgKP+lBHh4xCPfVfefoBnBTJUpaM0sRyLaJ/tO4LGpuQuxzBIJAJksPidIHtIpARopqusSscmAUyOBn+SESGLfeWM7Ptn2MoYHBiWF/fKrrsax44ew6pZ7sGHNxQIk0qeREwWc1FL984RZSH/PeEwAsb6DHwiD1aZLIsNJlqQJ4/4BYVMSUOXxUQ6caTAJ63LCbMFbb+9DfnEZaubPEgbgmssuhy3TCr3RiqSOHrRKyAgBQKvRjM7uXpHkagM+3Pqt78KYz9+DAY0fHsDffvNrLF66GDc+9BW0j4zj4Btvoun0WWy89QbMmrkA/3j8ZwLm3f3le0UuHUhM4Ph77+GNvz6Hshl14vH43kt/F2Dx+ge/ojAK//i4JD+vvvEGnNn3Ea645io5xa++8IL8y+/Re/CZH38XF918N7Zs2oSgZwS//8ljiIyP40u//CWcViu2/+U5NJ0fwP0/+iryCoulP/Pqk0/io31HcPWX7kCRxY5XX/knLrr8Kmy+4XpkOpzC5osGwwJwpUTmr5M2j/72ZP6yXVdznOjbqk7UqPcAAzroGcj18HuJlBL8wRLwliFgU1J8yfpTWYSqDHjqPS2EJgkBSYkZm5o+TMktSzIStFq5J/hVdd+kXZEEZDVdPinMdWJXtE6g5YTKYJ4E/ySAiJOT/5VNjw4QczqFa67dJNZsxC3IGiYrXdk+g0AmZOwinpciNU4jlLx9//70r1LTZ85FWcV0OJ1WmFJakSTq9BYB/zT0BEzLFwkAsohmsvhDkWJYR7qR55/cOP9m4imDOGjSajCZ5O+pxeRg9fucxWSRck7pMKUTDBoZ90elk0IwLuKLYtgzhqDfD58/HT5gsCDqD8Ci0cCe4xLQjEw+MgwtpgxhKHKmmMxCW5pp+NSzTyM7Owul1dMx1NmHMDiPn4TJYUe+y4qCnBJkuRR0nMsQcCRY6d/2NGwHFTN593gQbqMBxfd9AbkbL4cGFkT8EexoasfL/z6MG25aiuzxDjh5w+VVCNCosgyHhgcwPh7AwFCfAINLFi6QRtvqdCmDxtQEBvuH0dB4Hh1Np4W9SEmMJSMTGdlO5Ga6ZB9nzJkljDwyKD/LBmSISIJmnKo8G0qSmQrmidRzipR4KuinXiNq1TmYYxFIDQRDeOR7P8K99z+AWbNqPyXtVQG+qezDT13s9B8qAEhHtc+W6v/H98kClHsjGsexo8fwwVvbsenWW/Dt/30Eh9/bPbmo6gV47nQDrr35NixcsBDRoA8fffIR1q3fLN+7cPokZixehCefeQbzqipEDvy97z+CjRtWQ59mk8ptnE4C5msBAJNJkQg++/SzuHTTJaipq0LgxEns2vlDnD4+iJuuqUOjfxl++fxLuOWOO/D29tdEZrxl3VoBG7/zze9g7YaVAtQRAJxIRmUQSLkHAUB5n+7D/w0j/tQpodcfZ5wT5I3w4USj6rQcIRZNSTjH+PlW9HafwehgCPaKclTMmIfcgnwkjRZoNVEk00m0yjHZ4IvHJfEXZJokIpjwdaGz5cPJhGN+TwX++iIa7GkJ4+h5egE54CjMRV/3INz9/Vhy5bVYXK/4sQ22DuArX7wfnxw6iPKyIpHLcibRoNegqbMHvZ0dePw3vxQ2GNmXjnAP9u3ajXHo8LMn/oy66bPFpbI9EsLrf/sbTDkWHG/aK+tua+rG/Td9HfUzZkJnMk92XLlOAomjeg3CPQPY/u7raGeyXYYB181bgbLuC5MgoCoLVtOCCQQuX7caA5psbLjiGtnO2aZm1MybJ/s6f+FsJELKZCFBu7rKMnT39gkzkB6CdrMNiXAM7S1NyMnNR1ZhPrKzcmAzm9EzMIwUYtjz3geIuYeQsmVi2bJFcJDZXFEmDNV//vU5AcxGJiK48drrseHidYjGE+KTZ7Fa0HquEYXFVQgGPQjFEzjw0QGsWrEKO9/fKSzWjtPHUFuVQHMwCa1TD73RgQstjXBmZMNRqENf0zAsFgPyu5MYGQshb5od5oumo/NMC5bV1sDb6cDyiy+R46b0eGTYjcraGkx4xwUIjZ49g/aDr+FfJxtFsv39R38u3/39U78B9IX4/kN34i/P8UF9ANOr61HjtKBy9XzMqV+NuXPrwfwY+hyGQ2FhxRK0/P6PH0F+Rq6cwwlvCI0ff4jC2QtEcrti4QI5bxZnBow6rYCBY55Ph8vwPXp/dHW1CVMpI8uKjpYW8dcjgGTXApEjh9GsC+LtPZ/AH1NAn5nV83DXvfeCIaYG6GB32hCIhHHqVCPmzauH1+3D4GAf5syuE2CDrD+V/Xf6TIOwDHMcWeKDRabg8MCQMNW4P5T6Dpw5gXLnBKo23wGdUQO7SY+O7iE0njiGYXc3ku1DiLlcmDGnBoUV9Rgc6hHWnKfjJApyZyCWm4dAZBAerwmNngjiif3IrzWjt3kAsUDaf0rjgLPABt9gEPv+fRDO6U5svuUiGRCw6AnIIln15d/uga87gqu/sQQmuxE7/npMPrvi7rXobG/HmTdaBEhbv3Xl5PrqVlaivK4aO7ftw4Lpi/CNhx9B30gffvnjx3DXvffhxmuuhdWqgycQlfaQrBHKgvMzoiJHJSOwML9QPHHI8ItPRNHV2YfyimIB0xj+QWCNwJxBbxd2INPRGBIg7a5GB40+OWmHQGlQKBbH+w178eIbr2MsEIHLrkx+aUNJLFs6DzduvhNFRTUIBT0wYQL+0X4llITPOD2NjhUprgo4kdHH5zgBNwIKgVAEOS6XgFJ+rx+ODIdILM9eOIeZdXNkMErJKhNup1dVwGqzIBQMS/JdliMHNosGw6MjMJscYuERinIiIaF4HmqNIpsnIEMPLbIGKeEvKC6f9Oprb29GZWmVSDYJFLI4kKAHXDSUkKRZvh8JReDMdMKgUywhBgZ6Zd/sVgciUYIRGnR09iDgDSOzoBoZlogMYvhoN2h06B8ZE5k926/tL78jTMXP3/Q55OdkY3BoELFIEDqTE73eICJhC0aSGvmfNT44AM1IG2rznSgvLhPvP0qGmUie6bQJa4v9OhbbG6Zp2hwuAS/J8CM70WzWw5npEmBqdGxU2ht2fBkYYNJzEKaw/oZHFKCVnniqZNeYtjhpOt+C4soCAe9Y5ikJwQQLuSyXy85QGDME21Qprrwhk9U+kQETIGSpbEGy7gj+kEVI+aea9MugkdHRYZGwkm1HgI5F6Q0BO7kXaQEoCae6SYCP7xNQ5PMyFFCYwGRIyvGpsaPChjJibCwgCb9mi1262K4sJcWXUAN9llgE0Hjf9vb2oaysQgA9ehD6wiH53cjvh30DrQ701XJm0EbGKgNlphr3Dg6JPLewME8YgbwOOa4ckUSajBbxL5TzYTQJ44/LQ2NFIBCC1kAz9JQEAJnILNIlMOYeQmFergxCe90DyLI5cKG1G/NnzxQpm3jUEVAnCyMWRWv3EGoqS5BMxOW1y2rAWIjpkEYBlugNGGdKAffBZoGjaDoctny0R2Pg/H8spfRZjZqEsP5YaqqvUa8TEFDFi8mKU1lw9FpSr60MxaYk5qpSYtVPUA0amQwYIQhCRyatklyrFnkjZFoKkyMtuU0Gw+hqPyfy3+Ka6SiprBDfvs2XbkDt8qWyKME/MgKXrVmGFQuX4Te/fRyXXXMtKOt994038cHLL2DDDbdLWBXrqptvgHtoAH/52aNYtO5yZOa6MD4yhtH2cwIAVk+vmlyusqIK2VUzsfn66+Aqzke2xQqXLoWh1i58uHcnWtu7sXXLBixYuBjvvv8+5s6drwCAOlpN+PHeh3vw/JO/wKLFa3Hz7dejraUXTz3xGPJcNjz8ja+Jb6PRpIPH7UHIOwZbbi4ynQTNYuhr65E2fCwtG+wdnkD98ovkGJgWTCDX70+nGadZVnkTEfT39sFiNWH37r1w+zpw0zVbZRmyxdQEWKbBUn5K1hpZYNXTKhDTuiSx+8jJT1BXW45x9wh8Pi3GfB6sv2QLLCa9eBvKbyLN4I9EQwgEvBgf7xNQqKiiFgf37IdHo0ep1YClC+uEMXa2YwCVJUUw2LKw83DDJACoMgjJvmJRFs8i20sSS2V+JyZgoFgbCOkxLkwdep6pwR0Z0Mt+dHR0oLy4HPTE15h0GO4bRlVltoDioVhKQMDcDCeqayuE5a4y9FovnMHMmYuE4cbvXbRgJjS6TJw8fQjnWxTQLScvC4MdF7B5yzoBx+ihpwYAqsAZ32NRAkzwj8AaAX2CUA0H9iO7pl6Sfk83uzFjerlsi+Eg8+ZMx4jXh78+908sXX0xTnR34bKNWxD1+zDS0oLq6ip43MM41vkJbt50K3JtEPmuyiwko53F60ogj0WJMr8ztVQgkrJfW/paUubL8A+WyeoQJR2Bcabmstju8L7p7Ve2EQ6PY3A0BL/OibpVawS4JaFCtXQgSMfrRaxfDX7gcsLiTKTkd/HsU0/g+Pbt4v3Hvqwlww5YcsRHr3RmrSLtZmBVLDEZEqPKjHmvJPSAfdALw0Sf3KfF+dkCAGZkOuAd98u/9P/jdVCvFa+R2eHCro8Ow5ldjOxcl4DV4udHSwaO6chETvtJGnVmaKIT2P3ebmx7/Ce46YatWLb1NkSZaBsO4b3fP4njn3yMy775DdTMmI3tL/xFwkAICN70rf+B2+3Fcz/8NiwOHb72tR9hwmnEyZY2vP/Ms4j7FdbgQDyG/S+9jIVXXYv5CxbgX7/6BTrae/Dg178iqqgXnn4KN9x2G97/YC9O7/kAVz70ENZfcTn6P34fj//8d5i57hLc/uUH0bB7twCHqj+hp60VT/z4Z5i39mJsvfdLct0GGxvwx9/8BtOra7D1rjvx+utvofFEC665+0YsWLkUDqvy22YIPBl3BMliaYY4salkPCUefGTRTWW7qcFeym8z7YuXDjJNaRQAkEAeJbnK71n5W3xE01JZ8QGkBFjAQQUUVIlT4lkob5M1rtynE2Q9p4NAZJ0q45SevEw1FqVmUnwNKSX2+/wwc3tWqiko9zUK65DrJeueEmRhF6aThLltsgBVBiBDQEwGhoCkQ8ISMWH+mSlrTxL8I3P00zJPsgM1L39jU6ojYcaEaw62rFmG6uoaGE0ZSBjMSElsuvLzTMVj4PalgWVSM/Ur0hAqjaDGSNthreLjwgkymjDSfFAo2PSyo/+FTLcrdOr0jJDqMaim+vJgJzTxdGQzMzAIy0SQTOgk0RehJIIx+gYpDCrKgHkCIyGfMA6ZLJyMpgRsU4ugIVl1UW8Q3ngQXZ09uHzL5Vh7ieK6nkhE4PWHxRfKN9otScG+CP2EhhDzx2FL67Jzhhpw8ZAH2YnkJABov/EmJOcvQcJhhTOpxdGBoACApbljyE8GoU+OwJdUWEkEHfNy8kT2bHYYEPHHBcwMuMcQTqXEw7CiqgqLli6AIyMPpUU54o84MDIkjEQWjy8YDOD82QsyoNu86VJsuOwquLIcSgAH6ahGg3Sa6BegFg1q1eJDLJYGCIUym5YGKz8QNpfKtdWTJUaD7TQQyM7jL375W6xasRJrL10rPiP/P+kvWYDch8+W6gnI9+mtosZz8++prz+7XFtLO15/710sWr4Sxw4dxGM/+zkmYj5hAdILcMasZThz5CMwGZjhH2tWrcYfnvwj8rLtqKqehnff3iGrjIX9Ip8kcHHDbXeJDDgry654AKZBR+4H/f/IDOQMOmftn39pm3x+59arkBwdFy9AsgAJlIkM+I/bGIsr34mP+RGy58oA4OGv34/NlyogJMM7phbBQNZUw9HJzzlDlWRynZLMTBBQZybVPIkY4jBFdYiPjqDz6CF0nm2EY1Y9CudUSIKr2aKkWoPMs2REJHFMB+ZMmQrk099vfHQEvecOYV/jW+LvB6cDs6ZlSDgHk3zJ+Gts9iK3sgaXbb1dpKoWpx7/+ed/8MxTv4He6ITDrMNdn/8SGs+ewpce+pps9uSJY7jpumuh0bMxNgm75cRHR/H1bzwoYNED33wAI7v+g377NPSOjuDbDygPkgkNPRT82L37AE43t4tBNL2EeO0WL5mH3LxCXHnldcLGYA2EgzhzcB+ikTjWr1+NkdEA3jvVgJeefxuGsXPYtHQOrq+qg+7tbQgNj/wfWTDTgtddcRXiefkC0tXPqkdJeaXIgAk0EgjMzcrGmXMN2LRxkwxUQvQWoETN68Pu/XvhsiudqZqZM1A7s0bkVu6QB76hEWx79U2UZOdisK8X5dXTcMttd8gx+t0eHDp5CPn52Zjwx6HPyJTkXs+wVzwIGUzT19MvicIXWs/ColW2wc/+8sLfREpttVlx8N9Po/KSOhzvGJwMRll2zRzMWFoEndWOiYAW7lf3Y3gkDtTko2xNKUIeDy6cGsWssjnYvGEDEkE77FkuOMz0zAgL+89vMMi/e379XbQksnHR+tXIqp6NbS/9E6faO/HVbz2Cwmwnvvng/ZLIPXPuHPF0HB+5gIf/51fiY0jwN66JYdeu3fjzU09j3aWbcMmG1cjPz4OVPiPuADoOH0DUbkZFnRLMoDVqYdGZRZ7GkAyCepWl5QiFAhgPjovfHwfjEf84CgqK0Tk8iKrSPPHk01qzkRhsxuCHn0C7dBbe+fgYBtqH4TBZcePNNwprhx5X9ApkMEh+riLVM9vMiAQjMlhgqeCf+joZCUNrtojx/q4d7yKcngyhHPnKyy+VAcpQzwmcPbAHyzbfKWxHU9SLYw0n0Hr2vDAhUwN9KF20Bhs+t1WYjJ5xD7zjw1hcXYzeN/bhjCOESEYpyspn4uP9e5Eq6UBWkfJ85Iz+uZNtItutnJ2P4x92oPXDPlx89xLMWlYoYSH93RHx6K/qAAAgAElEQVScbTyPFatnYag7gLf+uB/L1lVi9pUzcPpAi7D9KB+es2i6BIeE+oLCHszJzlH+9sexcssMnD3qQffxTtx0z2rMXLgSu1/dD994FL/71a9RWl4hKcjCgEx3MM4O9eOTd3fh1LkzmF9TgKs2r0Wm044kJZ7pQXNGlpIMLFYHfB5R/sB+QDQuzGgCEmxj2RdjO8cBO9OAewcGxKvnz7v+io4RjxwbPQtbO7ug0zhw8lgDNs9aiGtvvwcV5ixotRPQpL1jyKRzZOQgFY+Anj6UJRK0ZQCAi4w7ymzTAzWn3QpfICTAm81khkb1dWJgEllZiRRGvYo/moYdTvFtZXKlMjnV1nkOWc4MFBQWibcaxb70lpHwpkRYQEgVLKIsVX3NZemxSCCSYKH8m55Y9Xj9EjoxY+Ys2JjMrIlLai4BNj2lqGRHaSkf1KC5sVkCPyxWZfl4irJ1I4LBcZEeW80OmVigST6ZhN7hcZQUlyAa9yHTbsXw0KAsx3wcgj7mrFycONOG821tWHLF1ciwa6HtcyPpH0RRvqKOIABYkFsgEuD6mbXIzsyAK8MGn38UA8NjqKqoFZlzJBQU8I/9EKvVIn1JXm+CgzTopgqNDFzKcc3pSbipaa/cFtlYBO7I1lNlwAT8VDmwyhRkWAaL4RZk2E0k4+IxSQmuyrrja0p6GaQxMDKAwtxCYYcR9KNvzvhYAA6HSdh/7GhzXfTWk3aC6XpaxfttKgAoCfb5Ltl/7ntvbzeKistkeQKb3C+Cf2Qthv0xZOZkwucJCtsulwnOOgV89Pt90OotsJhyEAzQPkcnbMO8vDwBMpl4HI1qYbLpEQsHZH9D6X0jCMgBMAPOero7JUiE2ySbx2axi9yY7Dw5n/TjTiUUz0C9XgBKR0a2gFqTdtKpkNwLlBpT/useGYXZ7hTZkVr0L44EfMjJzYbfr0iS1aJ8mCxDgoKU+drTyayUAjNdmExAyoHpI0iSBJU+Z842i/VC04U2OAqqkNJnQJeTi7Fo9P8ASJMbYp/RwAGZUZgTavGa8pwpxvCKtY0Mmmmwnh4sMsiIRWafyIF1CsuP4SOq/Jef87g40BOjfw7aOKBLMV1XARQ5OqNH4zuvbJcAkHsf+SqyHQV49rEfCih38z2fB3/Pzz/+BLqbT+Lu734frhwnfvX1b0lQyIK1G/CLh++HI7MQt331q4hGfJIg7MiwYfebO3Bsz9sgwDdt6UpsWr4AARIgUhrY7MDJI2dlmxrfALbccb+AiTlZdrhMJgH/nvvLn+Ew6JBfWiysv7LKcgRGPUhaHMgn62pkSADBv77wFIrzqvHgV29EYUkdBttHsHPH25i5oAYLaioBGsamy8t712ZBeZHCmuvvcUsCMFmCHPASCByPWxEOTGDzppXwpJUqQ+nLU2w0CyPx9OmTyM5w4ceP/VAkoT/8nwfF8kBNfWUyKsMQKFHt62+WbZVNr0cKGZiIJeF2u1FYZBKvO36n3zOE9uOtmLV8tshAKQllURaqssGMgbgk3hIYOnikAauXLcfgwACuumSBSFStGRlw+7xobhnB6PgY1q9eivziCgSTKYRMStunliQGs72ekuQ7ef/ForAlkhKMwARjfSABrUGH06cPITbggSUziOqa2cJUUyWrDK6gUw5lomQ9GrVKe8YaGvGihCEZXq8w5lj0u6N0mMfHdF/W3uOHsXbhUpxqPIPrLt8iARkEzdp6+sVDTwX8OCljzShSlGdcFy2zJpLY9/FRhEbiqJyZI9vk65FYDL5QUICFDZdcguf//gJ6+/tgLa8U+S+lqfs/2I+bNm1AeVk5mpvO4czpk6ipq4Ym4RUgkQEjDBzJsypj0YbWPsxZsEzkxmoRJCQIphZBSoZ+sB9JoI9+p2pIxpwZNeL7R/+/YDQk3+PxHT7ViMycXGFIqmAqk4rNaRYiJ5uExZlmezGdliAu5dsMamFJKjWVHt5RvPb0Ewh7vege7EJHYxsq5sxDVmEJbr/ndmSUlElisJrqzGUZe6OsRGknGaQRaToHTXgAM6ZXy3OFx8m5DrIqWQ6bcgOpx0CwlizIXfvOoGrGLFhs2dj29luTDEAVACTylEjFoEnokAwE8PgPfoCOxpN48Ps/QtG8BbLO1pYWvPLzxzBv0Xxc+sV7J6W7/p4eAfaYjrzvnbeF3UdQjizDk8dPY9uzf0R0dBBX3XUPLv7cdcohjY+Inx99A+mLOGPValxx2y3CMDy0fx+uuOZqPP+HP8CcmYk7vvc9ZFmdeO/vz2Lfxydxzw++h8qqcjz340cFOCSAqsnMwO5//0vYf/c9dDsK6ucI+Pfy8y9iqKsXW7/2dSybtxDdY/0iH66uqoYz3yXezwRvtQkmCDP0RwnGmgCB8xBivhCMTiucFuX8qmAYrVxoHaCGTJEAp9qTKYAeE3IVr0CRE6fvEX7GABP2Gybf48xquhT2H8E/5T1h/6UnCkT9wUCgpMIyVJl/9ABkkdXHYiAQLerIGJX3DUax/JCQEnabyVDk3zze9DJ8DtE7m+dh1D2K3TvewdU33gKL1SzhHwQWqYSRc0AGoCYp6lEykwXEJPaSSok8WHP4u0tTBlcWWgcG0J6qRN2MDViwfBVMrjy6HSODnUompUSjEtEs7D/OsE8olG4CeGL1p/YgqH8X1IKpK3qFQSgHzJOUDhih0W5alme2K6huQqMBw0jUHWeHWzkAvqdBIp3EpDIKyTq0GCyCjsoF1CisQxYZiGQUimkzKdDJxCSzsK9vAL969IdIWS2Yt3QJMo1WaKwOVJYVI48pnqYE7AaFiRcIhjE27pEOGl8f/8+LyD90YDIEhB6AzTzhRYrUSBcbRcW8i+W1ZagJpuo5mLNoJXKzXSgsyEeRy4XsHBdS6WTEyTuJD9O+fpw7d3xSctzX0wdXrguFRaUCFua5cqRTSrlweWk5crNsaDzbhNdefwPXXn0Vli5dLD6EahHYI3Cnpl2a08g0Q0XESzBNXZ8KAH6WxSfnnwEWafAwGg0Jc8ZidQoDUG76KUQ+enCQichiR1MNKVFlwqo/oSIN/jQAOPVc8LXKBiQTMBiO4tCxj/HRoWOYU1+Pb3/rWwI+qFVcqRitq4AE2X1P//5JdI+5kWXPxNhI/+T3CRISiGJ6749++FMUFBXCqBp+TgkCIQjIKaJofAJnjzVg94dv4q47vwCn0YHW48/jvW0vIzWYFBnwY6/3YfeOnZiea0d9bQb8jll48OGviB9apiNDZpX0Ux5wynlTAEAd0/0IuLKzZNIK0y+Rbi04a6UWf14EAMkAJKuvc99B8flzzpyLrLqZQCoCBuMxbdRsN4m0WH5XNP6VNKYUJkIx+HztGDtydBL4o7/fVKnv7pNutHiTqFq0CVs/dznmLpmLQosNBiOp7mE0NJzCQ1+6T7z3CMCu37wRM2bNxbTpVVixZDnefuMNbNm0UQIyUhMajAY8+ONvnsK7u97Bd77+DeiDXjQ0ncOay28Q8GtZfb2SFpVOxyVDjl4fhUVFuNDegfc//BA9505j4dLlWL5wKWpmKT4jXT09+NFjP0B16TQ8dP/9YqjPIz7deA6vvrkdxcVFuHPdKow1nEPvgfdg3rdPQECyAZsiE9iZ0iIrEhFZ8Ko7Pg+t3YGC4jq4R4ZQM2cRmpubcOyjg8LUK6wsx+LFF6GkohKlBbno7OoRmTlZOmrNXbECNmNSrnkkHsYrr2zH8cOH0NzVix9857sCjJ0+fRo102smpcBZeTQGzoIhnfQdjcbR19kuDMrh/n7YbFkYGXfDZrZi5ztvw5blxL4P9wiz9dCHu2DzjiNS4sXOHX0CxuZW6uGqKkTJ/ELYk4D7zdO4MJJEZrUO2sxcuCqUgVrjkQ7km3ORZ63GmvXKJEhFXj527Ngpx/u51SvQ+u4LYFhIzozpePndnfDDgrtvvRkXrV4pKcUEADOMEXzr7q/AOGMenvzFLzC9sgJf+963JQSnrbdXro9doxdZPL0W6ZvIkJBkOI5Id5sAgPXzVwiTjn6nBRXVGBsYkNRd+udxANbV2SaAH4sA3qjHA4stC9FQCMlUFGcbmrF4/lx0NX4MHGtD6W3XYXgsgqLiTCQ1NjHzN/EhOKEM5gm8MNGXMl5VAkzJca4zF+3dPSjKzxOWIMFAMjkpBR7xjeCN13aJbKf53BmMjXlx9VWK7MGSCuGNp55CqixHZLG1tXNx/vRJ/P3Pv8LocARzFizEJZu3SKebzEEWE4/dkSTO/vufKKl0wr/yepE+7XrrRdQtjItUV/bVHYd71A2bI1th7+3tAnwxFC8vQWV5Nty9PjQ19KFuTjGWXzpLfAPf+ste1C0uRU6uHQffPY+8qmxcvHEuwrGUfFZcn4eVG2fJuG7bH/fA6jAgqywLfYcUn6e5Gxehq3VYJLd33XcVbr/+O+L5xSRlngueNz6b+VwJRaLoaL2AvR/sgW9sCBvX1WJmTa0kwVKaYrIYFC8+gwlJ1euKfmXRiHjiEZwj+Dbi9qKYATlkjgX86BsdxUuHX8FHJxoE/EvbcMo+93cNwD0SEBn0xcvqcP1V18o2HVmFsv8E+1j0vhNmHSde0pMtXH8oEUciHJFUWgKAjeebBaAqJIiXluyyS0GQ0Gg2IEolQiol8l4G4pmdGYgGmGZrxLg3gGhCg4qSEsST7G8YZSDLJ6DZwgC1BMLhGKx2uxy/khAble0FfCFJzeW6mVxMH1OCd954DAUWDQxmC0xUNyQSGBzuR3ZGJqzp5zuBRYKAnJBjH0ejTSCW0Mn5ZHmGvCLLDUX8iMSSYpw/6vVh3pwF4i/Y1HQGJnMmTLoURkbdiKZsCMTC6BoYR69nBO/ufQt33f1tTHNk4eTpTzC3qgKR4BjmzZqLeJKBFYrdC304A34vKisqpH/I6h/8b+K71U5fviTycvPlfHNSayIRlk5p24UmFJYUSVo2Jbxk92m09PqzwKhVZunV1DqCOiyCcMMjlOHakZmZIay82AStMzjZrnyHQCv7IflkqSUSAsJRllvKa8TZ93TqLxl4XIael5TjIkVvNQXgIyhI6R4DMNjnYopvOMRJYg8yHFkwmhhyoJN7VfUejEWD4l04CfLq0n6BWtPkerj/TPjVpszwBxX/NAKI0dCE3Bu+ENDecQZVldWIBMcloMPr8wpY6A/6JZiDqb2cpGRRBmxh6E4yIZ/zfTMlw/GA+AtqDFaMuMeRm5MpckMW2beUEWfnFqC3vxslRWWgvzOBvNy8LJHxki2YiOsk0ZNMPwKMBOscDgdGhnqQm18qiL3H54VndEQB8yaiYplBUJbnjW0dlTt9Ax4UF2aJzJhsRtUTkMEiXb3DKC4uQF/foPzb0dKKzJwi7D/SjIs3bUF2Tg7GQooskSASg0LU9F9Kvdivl6C8dDEQhAxETkxPMkAEbE5ODvw5oCMATVKCyH3TRQmXauQuHm4ayj7pD62ky1IOxftJXS/l3/Jb8/rx4h+eRpYmgcsf+ArGh7vx7De/hZqLLxdW3tFDx+Hu7UTzieMCEDIx+IN/v4qt992NorJp+McvfiLruf/hB8XL78QZJahjx4sviofgyuVL8fqOD4UxqFZrVxeG+/qwZkEd3nj537jsyutw2z1fEmBvaMSDqGcUXd3d8PnG4XRmIsNuwax5C6A1K5PQ4aAfb73+On7xxBNI+KN49Adfx8oVs2HMKIY+PI7RsSHxVhsNDGGwcwS+USXUh3XZ5o2YNn2apBTv2XsQSVqoOIvR2d2PiswU6ufV4nxrN1W+CCQ1yMpWwOe5S5fClkzhwtnTCEYiONlwDkeOHcGyjfNw3Yr1SMXHUVBULv5/Y11eWHMNApwwNfX4ifPoG4rBZPGjoLAO/QODKCoswDUblqC9p13WP9ivsODC4zZZlgBWzK48RzMtTJS1IqXLwIjbh4KyEqQiE/CODmHNkulo5jMg47+S46MfncDM8ixY87NQOG0ujKYCmHLToILRgeC4ck9SWkyJMYvSYpaG4WNBL1ImLYa7OmV7yWQQxw4fh84xgdsuuxr0fyPbixLXqewvLq963/H9zr5+YcwRPCKgNzWwg/2FXoJ7pUVyrBeGmzCvfvYkAKgGZ3CdU9N0VSCQ7DoCaNwP+gMyJZi5lPRWbG1ulfUePtaJrBwX1l28Fm2dXXjzze0ShEH/OMo+O8fcKDQYcdfVVyEcDmH33n3ifz4w2ouZ1bPQ3d2A+XW1st8Evghy5riKYdFOCIjHYttCBiJ9CykDZhLuzJoyYfqpJCOdiYE2OkSJLUTjGPUMS+icygzsGRidTDom+EdlxKlTrdAWVgpbT4CzFFvOdACQwYgoWZpkWGlSAvIQGKSVAJ+hns4mjDY2Y8mShfjpYz8Tn8j5Gy8XP7yb7rwTeptFAEC2jfQ6Jd1en1ZHEmRk2f3D4oPIYBI1/ZgejewHkvmnNTgR8vaLFyJBTpZeZ0aPewj/eesI5i1dLADgn176p4SOUAJML1a2OmyrCHjRz49yXYJ4lOTe/uX7BVxjaMeOt17CuT27sPEL94vUV2fV4O2X/43wkFsAu+ahYXSdaZSUYwKAKYdt8m/Kfb/4nf+BNTdTrFEmggEB+QkA0v+vaukqXLR8pWyjfvESrFyyDDte+Q+6h/tw+Q03CWi3+x8vYtHlW7By7VpQ+Pn0o4+K/98V934Zvacb0HhSUaZsvfdhDI0M4OzunTh3+qwwAq+94/Ow82bRa6XNIvAnvy1aPtA6hDiUhs8nJSCDIU3RUAypiSg0epOMGwj2aSi9TTPthIQ2BbyDNgkjgat0v0FN+iVAxtdMBiY7jz7SfC2qhTTjUJXQqvJaFd3j+/TaEyCRoCGVGJw00il/E8ybCgRqNBqSz0UppQKAcpw6g4CHZLGrLEAy/Fm6lAJ+kvTGGu4bFADwqhu3wmxWJtyngn98nZ63EmYh12sycKIzrRra9rW5qfK0n5UvocWp/gCKC1ajbMOVKJ89G5kGm3QapZFLxaFJs6XIMGJnSpfUQs+eMSuWQCIN+KlsI/54CQ4SwEgJfX5C2IST6yFgB42YYE/Q/FkSeuR5C40+IT6ELIKK8RjZA0pHU5WesDOpYYeILD3O0MaI4iudArIH+VqbZo/wvYHhEfz0sUclLXju8qUIxxLC/BsZHYNnfAg+zxDys0tgdrqQYTWIXx8r12HD6TdexMCr27HaoMf++AQ+TOrQHUviyhs+B7enC71nm3HbD3+HZVXlaDn9Eaqr5khCMNO4mI4kxzYlOUg5aZRUKw1TOByBbiIpP+5gMIRRnwejgyPoGx7E0CBZDCGMjI8h7J0Q0K9+/lzsOf4RTry1B4svWoLKmloxFbc76BdnEXmJ3DRGvUiBNYRI0h5EKgLOJGCy/D4bIkLJL8FBWX5KmAg9HxkGMmv2bFgs5kkAcGrYyFTvP/UY5XpI+q+a2kNTyyiMuk8z4+Q2mmLizL8n4iHs/GC/gHpkkG3717/w3s4PZdWRcY94AS6YNQcnzjYIM/De+78O/+AQjjacxC233SUS4OdffF6+T7Bww8rV2H38GP7wi19jxUVLZWaIRSYKQTZ6AqpFrwnfiBvPPfd3XHfZehROr0Z4oAknX3gW7x/9GHMXFuD0UBmef/NtVNosuOHGepzqyME3HvkfeRgmDVboaSCa0sjjh4l/DOom2MdKpkwKGJieLeX7yTRbkCwOTYosy7Q8nglqmhh8h47j9JHDWHXdRuid5fCnlMaAgBvLaZ9yTtPrVaW+O/a+qzD+AAkyUT3+CPx1xWwoqV+Bay5diouXr0ZWdqZ4q1jSAPBoKCDpl/c99KAsT3DVExjHF++4He3Do/jybbdIUAs7HxctXSqdmSOnT+ObX/sCMuxluHL1Kux//xXMuvha3HXXncgrLBSzdjKlms42on9sVJbVmm2oqaqU9ENWe2sLBgYGhCKdU1Yu7LyjRz/Gjt37cN9dX8AlG9aCXnxhn19YKHozJXgDIhHOTPqhHQmKpJXhFkVpSTyBwBc8IVyAFhfV5iEv14Crr7wf2qIK2cbJI0fR2XUBmhgfLmGRkC9fulzASQJyhw4fxvETx2X/Nm3aiNraOnnd3Hwc8xcuQ0vrBXx88Ki8t371WmH0jff1QWux4d/bXkR7axsKSspx5/VbJenSZrHAlpUloRa5+dmTAOCF5kbUzarHqQbF3/Hlf78ogFrIF8G7r/4cuXodLvizkVmWEjlwZpYd2owJ5GVk4fxrJ3Dh1BiMxVY46vLEJ7CiMgeZGiP27u7CllVb4NLrMWPmMvED/PlTvxbAjknZVWcaoF+7Ae+cOIaCslp8+5sPiz8hQbHBfjd+9j/fxHh0QmTueocBP/vp49iy7mLcfMctIJD59Iv/xPEDH+ErD9yO/PxiYf81NJxETe1sSRE+su1VlG/ZglPnGrBk/nJ4g37Uz6xB47kLqKTXmGdUEn7lYW7UiDcfgUEJmLJYhSlIZtbIWB84N9R++BMUVTpRNmuFMAJd9D2LxdDf1ydMwlF3t0zqEOij7x9DQ2bUTMPAkOI9W1pWiZ7uDhTk5wvQpUqICP7Rj5DJxG+89hZ6h1vwuau3Ys3KtcJSPHN0L97c9hyq59XBacrHypVroT1zQdbpqy1FVpbif2Y02STYxIAw+jouCNvqg7e24Yq5C2BYehHe2fkvnOluQNWMLISScVi1BvEBPN/UBpc1H+NjEbh9CmPLkZ7o6h9SZJPL1ywV30Cm/TIhmAEgLIKExXWFk+tqbXWjujoH2XkWjPnDwhBkIAgDRQoqDOjvHoFvKCISYnoEXnfbGmyafSMqXRWyPp0+UwBUm9OJRPK/qVx+/zgOHT+MQ+8fENbrikuXoqY4W1h5Vp1hMmCDMlq91ijpmvTTYk0kYwJeke0WTExgfHwUr3z8Abbvf1O8JY0OLTwDg/CGQ8KEbDqqXK+Z1YXiizjUFcDyaWtx6aIKAQK7e3sQCIWwbOkS6HUM+YhOAn4E9fzBAPq6u1BcVi4+jaq/F8E+yoVVeTCDKoqLCuAPBATsON/YBJvDjsLiLLg9bhxqa0ZqWOmvXHXVF8QPkDU81o3x0T5UVZSLPLenrx8FeYWwsH2KROAZ9yIrSxkUc55UAhxSCfhHh/HxyQYktBlYNbdcPBgZoEKmOBmTDCchi3zcN4ZoIinSYp8vIMxAMu5j0OPD/UekfSYQvai2Cnqt0nGNp7Rg+AJlMi0d3bBbnbAwjGHMjQ/e+wjV9IyyZ2PX3o9w9sRxtHW24t5vfAVrLlqMiaARFS4L3J5hdPb0wpRpQr7BJh6CRblpE/HhfgT9AZEEf/j+SRxpPIFbb9qKmupiaNPqCe4HgTSCL5wMC4QYyhKH1WIVIMbrpXfeMGqq58m5MZmZkt3BKEKxdZF7JZGQNGTaaBAwY9CAKs0lo41Mua7+LgGZCJrZaIqt1U4ySNxuH/IL6E8YFDYcGQQt58+JNx3luQQFmY6bk58vicIM8GC7lZnhwrh3TBhzBM4oC+V+T5X/coKBv3ECge4xn7COHU6bAGJkLFJyrHgFRigUl5AU7jP9rdqb2jGttl4GW6xoyDvJ0qNtRkF+ITo721FRUSX3iwrMcXJD2AnQwzc2LkCqLhkTnz0OTDlhn59fJOCv3WZFaiImASFqkWFDyTO9CslgJXgYobdUOgSEYOCg241ZM2ciHI8i6OFg1oJoOAydSQ+HzSZ9GzIJWGTs87zzeFUgMK+wCJokpYx+5GTxt6N4+7JdZ/vJcmUo9xElxwGv0tfhcyCvshIlFVXQ6KzwhSYwyP59mkGhHMNU5p8R/nEfbA6zsAInAUDarIjxOpUdSRgNOrkn2Bfl+RdkUzauGK5zcK0ChipYKP1DfjYFACRrY7C3Hx1tXTj61quonjsXyzZdCZtOhzf+8izitizklFQIw7G8IkcYe3qTEwlvH8pm1mPB/IWIaYGWxhacfPcN2CqmweHKgCszA8FBD97Z/hq+/rWHYXea8NKbSgAS/QHnLV+KU4cOC9BTnWlBLBTGNddeg9nz5so5Yl93wYIFsLkyBegj66/pQitWrFwhA81oPIKzJ4/h908+g6bmBqxbWotvfv3b8KSTvJnObNVOwD02IkDe40+/KNs2u/IFLLzt2uWoW3wRdr6xB+VFZthza/DSSy/B443i/i9cgXVrV2KgpxuPPvk3DPaEUFBqhc2gKKB+8ON7xe9xsH9UPLgXL56Lhx64WZhRDJ145UVlW7d/8SviIdcy3IO7b7hD/Oh++rPfwB724qrPXw9vxIqm0wfwy588IkEXfYPjk2myZJuxaJOg+s2N+RLIzS1DJJHCuMeDqopKHPnkIyxbOFNSWNW0WbLy+oa8OPjeOyidoXjHFbgMGByLi7y2pCgbvf2jItGlHNZmccDnj8NoMUjSq2zXYZfPKUMl6E6Qzu0bRW/nOC67dLbIeAkEyS1HVQ6f53ajsPCmynRVaahyc0IYvTxPqjce3yNIuHdXA8YiI3CZFeUPwc9plaVyXlqauzC9tlxAJoJsBDpnz6+X7bDYP//k6CFJ6GVaMEG4IV8QvYMDWDB3iTArCX4SzPzH8/9AbVUt+vv7xCO2uKIcA+cbcc/td8DlNOLE8Qa0dDahINsqTLxUmD6tSqiLQWdF87GPMWfVajkGFdwk45PjK0qRxS7iM5Jlto1qOAgBPwKWqqSZ+0/5shp8QiCR8mhNaBwppkXHUgg4XMLWo6InEY1IKMvUEBBKuHW6JDRTxpuRiQQ6z7WjUhsVu4ov3vtleL1ukbKWTqvBZVdeJgEwbCeosNOnQ5YS4TAMZiu0EzFkxqKIjTXj2EeHsGa1YgOg3qdMWGbYiRp0oh4zWY48xsGxMJ5/9W2sX78RCb1FGICcSGCACTEE1ZbA3T8sjL2zDZ8IqGfJz8G82npMmBzQR/2SVky7koycEgnkqF+6SkDAA7sPyN9Z06dhdnkx9h0+Du/AAKpzXCicUY/GvgHMqkajH5kAACAASURBVK9DyTSl30o7CWIuBDvDgTD27z+AzrMnZVvWsjJUT5+OHLJnvV75LBFWmJ1zqqsFfNVaLOKPeeHoURw4cABVpWUomTcHY6NjeGvbB5hekQtLhln8/toG3Vi6Zg0q68qFCUdQjGBYdCImsl4CgFSZ6tIQgpasTi3Zewlh6BnSExw6KB546mVlm0dvPZLM5Jj07INSEZD26SPol5iQZ4YlzfpWf3cEAdmfIDOQ2I0qBZbfLwNZhOhGVvh/04gJFBKk5DplsknCYUik4mQlJxkVP8AUJbnJhPTLKF9mEcQk8GlOj30FAEzbJ8gzKA1E8rtktI+Oe7HztdfEI9FutUNLEDueFC9t9o/kuCaI2+mQoJTYqBcVD3sNEox1XU1Big3b5UucyM5VqM4tQ0Cn14U5m67FvAU1sJqzGSwPi1H1QTAAjJ6PpYThp0sqANYk+DfJ+EszA9NhBupJJQiozK4RRY9OsgjVBEACigQDVfagutxUCbEK/KkSZH7nU99Pg4EGs0FuEP0E5UYaYdT8/Je/wsZLNmDjJZdAYzbKRQ1HKLXxYCI2Bo83juFRD8bcw9i5fw/27t0hYMjsQAClI17MtFlwLhjGG+EUvBot5m6agc6TPbBbcvHV3/8BnqEhjJ07i7vvvAvZBXlizkhAjReAqb5M8GWpwJ+a5Ksy5tih500wIf6Jad33RFLATHaUj506gT0f7MGNN92C6umV6O7uQ0PDGQEJKXVmRVMR8QqsKKkU5lBepgNZOVnQGezItNN8XIlsZ+l1BL0Mk+Ed6vn+/6UIh/w+PPLo/+LLX7wfFZWVAg4qVFXlx6QuM/Vf1ehSXa+SgqOcAzX1V/1M/XcqCMjEHwbP/PonP8UXvnIfhrt78aPf/QFlrhwcOXFwMhGYy/aeaxRZ4uXXXIu/PfMk5sxfKAy15/7850mwcHrNTEkS/sH/PobbbrsRNpNDGWBRbB6JiF5ezssUGfDbb2yX4AR6+unDfrSffBV//e0zKCrJQvn8evz1P20Y6biAP35nMZ7cfgFbvvgDrN9wMcJR+gJYoNMoDSPTeu0x5ccetmRIGnSYkmOj4hHI0hIEjCZloEOAXe7tNAOQcsTmF/6OSF4+5m64Snz8AoYoUjHFENeQSikAozzggxLuMdJxCMf2nMfeUwck0ZeMP1bDBR/OtfsF+Fu6fCWu3rIZM+fPF+DNmQaPhbnIbSej2PvBQTzzzLMCtJJxdue9DyDDnok5c2fjpW0v48atN0jIBWWzN1x/I/zhEH73+O/wn1dewVWzZ+KMzy+BLX/41c+w9pJ1Ao72tvfgyT8+jcHubqzcsBY73t0l+/boT76LaTW1cA+P4M/P/V3CXAjo3njzLXBkZeA3j/9Bwke2XHqFAH6UHjP5kKCcQ6fFvFXL4RkYxquvvSrehXOm16Lx/VexZdiHpaWFIgs+E53AjmgCh5FEVSiO+atWybYv+9L90JoM2P/BbrR1d2DFshVYfNEKAf5SiSj0FjsuNBxDyqRIaDMzMkQe7TI5ZHaS8uUAfw5pyTADQxgikpftwonjx/H3P/0ZfqYpGvXYcMl6XH/TjbLdoDcs7cy5xnOoqi6Xh4fqB9hw/gyCkQAoh2eactDjQ5u3GRNnDiFj3RJ4EoMoLVc62mGmiLp9OLv9AkZOKlYI9Tctg7MoLsCgxqxBy5letJ31SjDIZVtuxEC7dzJgxH3kmDAjj4/40DISwOwlKzC9ukoSnRctXoAVRYV49h9/xXuHG1BXV4PhUR6bXVivxSXTsHPHTvzzxb/KtTJarJg1tw4tzW2YXVGN9sFBAXJ9hw9iztWXYVD8zlwijy3IccnkB5lFZP0JA7C3H5gIo7ximgCBrPb2PmS5shAMe5CIhmGHBg2vvyPrs7iKJqW+MFsw2NuHqqpiJNK/ObPdCLPGIOm/Zq0VJgM9VRLQpXSI0qTfpEfAF4RnfBhM9M1wOBGNJyVBuKOrVwb4BEvJFIxr9Tj2yQH87YlH4EklMat0NqrryjA/KxMFS1ZgwpUPp8YhLEZ6CVJ+zONj8Rj7Wk8gI2VFxuJy7G/ZhVBEGRC3nOsW4I4z2ScPNoktRLbJhOPnz0sQSFlOkchhswoL5JlMkJApvwWu7EnwkCAil2dKsNxbaUkAZcNmm5IczNft5z2TvoIEEruaWtHdMYxVmy9C1QxFfj47awmqc2bgRONZtLYNY92azaitq4BOa57sE9BP5uSpo/jzC69Ap/XjuhuXYn7RAhSXlGHM3YlUNC5Jv3qjRTojA4OD4qPoyCCrx4CEKU8kWK/ufBHbdm7HrEXF4mH40TtnUVSmDG7yrCXYv++QsCBXXjkb0xdVCOuxpaEVWs8EZi2vx/qFW1GZk4n8jCyZuKQXHxlwtVUV4jPIomqAXoFK0TNQaWMpN48jIaFfDM8oKytBKMiwAz1CwYCEmIyOx7D/k/MChFWWzcR41IfailoBlukvF/S0w8DekvRSE8pyFgKfOnk9RqZDlktkxAwaiUQm0NfZjN07X8dLu4/B5zfjkS9swdVbPweDyYh4NCaeilZ7prDLJqJRAU35QIhLhyiBaNqn7cipRvz+iX/g+488gGmlxdCkFPbl2JgPGp1G5M8E6ghkkim5/a138No7byErrw4Xr12Bo8eb4cpy4o3XXsbcjUvxjVu/ihyXGR3n26BLeWF1WARIGh4clbTh3OxcOGxMWY7A5xmHxW7DR4dO4qV//QUP3P8tzJwxTc4dGZ8t7Z0oKy1CXl4+YhGqNXSIRv0i7WWR7UdVWHbef1nVlLsS6FNLBfzI3KPMk15zZLGVF5WL/EWVEDPUgZJvFt9TgboY2SNjfnGgUcFBMv4oF1b7kfRa/n90vQd4XOWdPXymN41mJI16l+Um914wLtimGAyhJ5RNQhqENNIIaYRkd1M3kLpphAChmY4xtsEF2xj33tX7SCONpvf2f87vzpUF+32/5wGN79y5vbzveU9hcZqkCWfSsNsKhRmoyoCho5TZJM8CshbJQvR53SgucSGWDEpICQMwyFIkYMnEYgouyEykJJl+eGSFsoPLEBOmhpttTJT3iqyWQSCUy1aUFEtSNLdV/IK0OgE4yaajTH7qZEWFwXuK8nmqZWSfcwl5ljHVl8fp1MXzmNbULIOPlP8SpOvq7UFNTYUwBNkGYbuCRuUMAqFciOsji4JSY0p6E4kc7FajjOsT0y10Kn6FBCMZUEPgkL7JvD4YvEKJPwEQWoDQD1DCRvJ+gfQEbO3qF4kwQ1YKC4oQDPtgsBZJ0ASTZruGBuEqsOL0pQFsuPEWeqVgOJYRWfDHi4ETDJdQ/eb0lstKGF4LvFfoTcrrlG4PZHiKD9gE9iBBQ1UKzOn0aVaZhKpMWF0vjyGvvbERP7wexfqF4hxnWR2cJhNC/hB63UMi5a2rqgK3h0EhZAuaCywos1lhop9wigQHWv8o3xE8NBZYP5IWzGVPTAim7yEDDpn+y5oxqVy5BnIF2Lx9CwrMTmy4/mqU5xlrwWgO0eAwzHortm57D2293Thz7DgOHtyLMlc5fvb9z2NS83S89e4RnOnoQ/ulg5g1rQrNTVfg8NETMt/SpSsRwxDc7QHMmt6CMxfOw1Sow4+//XWMuN149Bf/EqDviR9/V5icu/YelGktC8qwYcXNeH2zYsHz8//+AcqKTHjptd149l8v4LGffAVL5k4XcOuJ3zyBE+1D+P4PHpak2ydfehr737+I7z38IF545lkcOnQaS5bMxj23r8H/vnYcukgvHnnwyyKLpWSYCauU8qoyWU4j84pMuaZmZXCWQCLDPqrKavDmm6/hhmsXiOyWoEzOUiyAF/3aDh45JExDsrjLyyphzbc7+D71+ZLy767+QQH7OA5m1IcFJGyoydskeKPiJ6gGmHDdBMIIiE0E8Gpd5QJqXWxrFcByakOTMMA4D8E5FSAkQ49BHNyP+urqcSYgg+LIOFdTkxnUQe9ASoPV8A7+RpUXHzxyTIDCKbPqkDYaxROR0mjKkpcuWvaR26q1LyDth2jUhKNHjwpwvOHmmwQIZDmLXFg6bz5WXLEcPZ1tePHVl7HhuhXjPo70bSR7k/vMzwTqeJ45wD+xCPAx/IJMzgUz58JqNiMY8cugTVlF9TgLkMeJnoEEKvnclPsiD2TyM0HcsvJadPX3o6LYigOn28Xv0chzTyVgKgONGn7E9w3oqUtZcA7JJNmBSsUzKXR8sB/LpkwW1uMPf/wIKmrKUTxlNpavvw6zZ04TcGo8eDQPAPK32pwG2mQE5cYMQv2tci0xf4Yyd1aBq0gATDL9WJe6OzEp/x0Zj6yhYBT/fPoNAQBZL2zbMQ4ASiI1cjLATr9BsvJY0bwHJz9brR8l1PA7TmMSMkkSiXhEfsfUXhPBtQnWDuq/4zmNMOBZTL6lfJYAIHlVTFP2hCIos9tgttlF8kwcgQAXl03vX/oVSmmURFuz2SgEPAlYiYdhNRcgp9Ggrf0SdAYrSlxFMLOvZNEJ7sHjS4ZfRsZdMuL1R/9V4jiiQJWUbYUJx8RbFgdsWRxclndSkrQyJbaH1y7PtSqHJStPgESjdlzaS4CPwNxEAFD1ARQW38eK4J+sN+8NTLYfyUME1XRkhDJkhBZ4fN/nkUhhkhMvyath5BBR1Zc/Nvw32whag0ayJ8jVEgmwpJUQ5MyMB4BQGUlcZWTMJwDgNbfcgoICu4Cb9Iam7YBqg5EmqChjXJT/Kj6IqnJT85vvPJB7++3NMsP1C4qwslaR5JINOJZ1IOhagqXrbkCZqwq2Qo6o6sXvj+Cfco41QktU/kGaX2ac8UdfCKYLcxpBPzlBqtwyfwAF6CMd10SQTGH/iSaQPoMyRJ6FzsSUL8XQg21es+rZRJZg/rdctpqaqpwZZZvS9C6ifDnPmvCMKgDgdTesx9pVq6HLG40SBGSil1rRFI3E4/jbU0/i948/jrqySqyd0QzsfFcAwAtWM3YPB+E0auB11cHmLMQdd92G2TMXY9Nzz2Ha3Pm4/eYbUGi3C8AmDLy0Thr9an08QVedPjFJV45ZGmIqKvsTTyEcD+OVTS/g4sUObFizBq56+r8pN2wmFVYAzBFlRIp+gQxPGRrth1ZnFc9BtYqLijGjpQUzZk5DYbFLAQINJgEeCU6m8kb6KhOQv6PsiADgjdfegBU8fnl24EQfQXX5KjA48TuZxgcKY7JExkIpxwT0XFiCl/1mmM7LG2bQ48GO93dJimxpoQ2//s0TAkSRAcgiC/CKZYuxZ88O8ae7c+ONaOvqhsVuFgDwjS1bBBxkUQbM9MoNG27AYz/5kUhkaIitHN/IRwBArp8MjDNnTuPkkYNoZvBKUz0i7jbsffVnEgaybOMKnBxtxK63nsXvvzgNzx0ZQ0XTKpEMs7Q2I0Y8AYxeOot0Tz9shVpEgln5W1M3C/rJTTKPRuuAyXR5hF5N+yXzQ5tVpL/ecAT9L7yKmk/dCkdRHZJaxRtSC3p2agQA1IcDGPa24/Dp3ei9dFgYfyrwN9HfrysSQ1FhEb7x6ENYvmwdyhw08jeOsxVlwTpISiRHEl5+4RX87D8fk+TljddtxIabbxZG3OlTZ7Br51ZhplEGzATYa9deg4B3CF+8XzkGn7v9Thhd5dh+YA++/9BDqKqphcmsx7+ffVmA2q8+9B00t8wSaSlBpR/86BEZETt05Dh++oufC9jn7urB2hs3CvvtrR2b8b0Hvw2ToxB/+9NvEApGsf66G/DMk38Xz7l77rgbL+96Dc88TpPa+zB71mwJIlmxdDk+PWuGyIKLL5xH39DweFKwz2yG6g14IhLD9detQO+AG+ZCGxY0TkbKVCSpwe0d7UjEEogw1VITxoa1GxAYCWJafQU8g90Y7RnCkqVLEHD3QmsrhrVekSfqNRYMRUJ4/p/P4J19+1Bo0EkYzbyFS8RomGBfy+z5ApxSFkwwkR2TQY9ffAJPnDqNi+2nsWDmHFgtxTjReRZbn38dS6ZrYL2qTkZTYxE10SqMVNCE4RMX0HMxDEeZGfpGO1rmT4arTIdIJIf9W48jNmLEVevn4cibHZhVaEefpw2jl4bgWrxQGH4jw4PjLGgGAaxaOQdXVk3GgX17YLtiFc6cOSNyawLBV1y5GPv3HYa10Cz3aWVlJQL+MdgLLXj77XewZt0a9PYMwaELo33nPlRfuQxmRy1qK13wheNoaKyGVmNCZ2cn5s6cIcAZE6tNZh1Kiopw7uR51DeUw+NRAEKy/8jiGutpk/TftV/5LNo7hwUsJHBYUVONIqsNgyP9cNqccLjs6GrrEQYh033luWEuEHCPQN/Js+fhqiiE3VQoYF9jfY2A8GQMMiX4+OkTcNjsYvRO+SsZOJl4HLtfeg6Hdijv0DvWbkDzihVIVFcghgzSfuVZxmct98dRWoKhHreEn3SePKg8syvLcdF3CHPmKNeJCt7x88iAV0IgKH+lHJjefaoktthOI/c0enrdIhOOhLwYGQkISMi/06dNQigRRCKcRGmNCyP9o/KX7MKhMWW50YAiDaYUePLM6UikfahvbBJGIYssRBulK+YSPPfXXeITOKmhGfd+8nqsvfIq1NU3Q2PWIZxIo8dzBv/c8i8M9fmQGhmRsI571l8Hh7NCAlh0eSYxZa8MnrFbzSgo5IhkOUKGCmzbuxlPv/k7GEr0aJk3SfwPWQa9A/0dA6gNAJZZLjiMDljdo9CsaBBps6vIKF6IPV2dwqReumIWbpq8HjU19cJCpFG53a60awhGUbrLdduddmEgewN+AfyMFiO62vswa+5sCT4g4BZniJJGNx4o0uf1443nt+GOL35apO6+RBDvv3sAUyY1orGmFmWldjh1lwNsOPCX4+BaLoUUG6V6DcLBpIRzyPn1RfHP517G+jnzcWSkH+dOXsKPvnYzFs9bIOuNhv2SDsvgEaPJilgmwFYislozovG0gHkMeWAdvdCKJ//3WQEAEfEjlIxg5qyZAmhazU6ZRwnmMOPomTMoKHDh1Zdexr83v4vZU2dh3ca1mDdnKb71/R/AVFqPRx56AM2Vhch6+uQdoCb+UrpMGUkkFkORswTM1RgYGOGIGc5euIAnn3wN//mTb4ismyAkvQvZkRCGm9h/sCOSwOjYqPjcMURDXjU6nTzvWATw+JkALNsiBNv0RpsEc6gyXAZ3EIwhQ08tsgDZ7CcgRiCK/n2UvBKc47xMty110ZDdDoNOP86IUz+TFReL07uvSLwE2X4iU4ypwAQeE5koaIXCwJFxYDGjgcfdg7LSknHZsngWak0Ky4ym+3lPanr0sWKJJNIJ+vmZhdVBthkZivQhZHFAldffyOiIAImxFJUzaQEDyUDkdSsWN3ljc4JtZPFVlZVjzD8m+82gHdUvkSw8TuO6YrGwyKah0cv2CavSYhIQj0E4VVW14tfIIBCSJNS0X7aNKN1l8fhxflo1UJpMX2nKkCkDlv31eoQ5QQYgl1NQYJVpdiZERyKwWYyyLrkms1lUllbAPxbAaCAofnJWayEKXcUY6u1GRV0DkqZCuFyKFcREIDCdI9uDbckkRv1hWHR6YQGqZTEXIJ2X50UTCVgZwoacXF8EDQkestTrTr0OVbafKvUlUKfOww6UCh6qVkj8HdfFCvl8AvoRROTvOA8DSnIGA0zsIOalzOM2SvnnopparK6L3oZksjABmTY80qGjNUYiiuLycjgyEYTjIfg8cUn6ZVnNFpgtGpnO40WvT384itHRARw9ek6ktnyXPPXvl2X+xx/7AqrKXDh8sRe//ccbaD9zAd/90k2omboEjz72GCqbHbj/7m8g6PfKe4fMv537duO+++/Fkil12PT6h9h78IQwA2+6cSN2bt+FF9/ZJ8v+9ve+ggvn3fj3s8/j7ts34p47V+LopQv47a+ek7C4x3/5cwn5ePbFl/GPv72Ga6++Cj/+/rdwvu0svv/or2UZ9911M371u2fRUFuFb379XmHU/e7vL+A/7r0Xn799FU619ohk9daNa8elrgTPCDapDEAy+wiIHT53XgJm/IEAfGNu3HDDjTDEKecNSwhGJKMV391333pbGIBM1h3q7ZGkXtVbjn59lJkWF+rEo65rYHBcXq8m5RI4I/hDJhyTXgmAMaSCfoXnOvuEYahzluK2m9bLdnF/KXtectUsAf9Y3B6GRvD4qD6HTmc1CgocEiYy5g+A6pDAWASOYpuAkWQkzmiqld8zbbZrtBfTG5sFMNzz5h6RCbsKS7D+qpXik/jezg/hGQ5i5cpZqK2pRl//gDAcM2kzDh47JExp+uBduHAaDz/8KK65di1GRsawc4cS0HfXrYoNyrZ3t0sQy8KWOvFuJKhaXeGU9iiLfn88VjwGZPupqcQq649/WSrLj58pUU5n4gKW8e/EIluSpbIDuR4eYwLATBoeGPai0NUoqc6pkirxwKXXmlR+QJQSYDlOEgpF9qWS3OwLhzB48jiumDEdb7zxFv711L8w56p10FoNIm+tqaoQVttE+S+XY9DqYKGsNBASOfiBra+KZUxjtQL+kYGphpWojEcCvGR/UsLM71Wp9FMvbcHtN9+GcCKK/SfPY9XG64W5KB6GqQQmBtIQCOI0AnkE9gjKqV6HTKFW/SoJ0kmQRCYrtit8Xqvehzw2ah+cg0D8jnYIZE2TAUgQiuCTPCnzgKGJLOtMVoJVCCyS8ZZkTgSfgyYzYhxsyQ/eqR55HARVWXcMUmIR3EvnB2JselrMcP1ksTGskuo3PquJS+g+kpjL6STqcJCGLPhUMilgnwp6Uf5LUE6gBb4vcwqQSIYcH6MqyWeih9lEdh8BQWJWHAj8/608MEhtpQCk9O3Lv0/0eTY/bWW4LIKITBcWNl+eeUg2n3Lt5NWAaSUYhOCmyaK8wzL5ZHvxDhSGOgNElBAUkg5pqbRj50F84pa1sFrt4gHIxPecgfJiZblkUJJ8RmCR7Ta5DeRaSkEzcOlEbvvBXdj52iuIX+hCHbRYdkMpVFnw3r4oBox1uO22+1DfMn88KRi6fNoSgbo8m4sLFrZdnkElwOAEb8CPH0gB/PLyYRU7lHlUwDCdU2THBo7O0QdQQe3zGRVEjxTAcUKNg4AZvjyVJGJKgXmNpTMJkQA/8Yc/4Obr1mHpytWSoKtGRRMAU4sHLKfjzTmItkvtyMZiMLcfwTO/+gPW2s3w5oCXwkkBAD/z2I8xec4V4o23bevbuNDZi4ce/DKqmxhnTkRaOdEiwf1YfTyAY+LXktqbUYIg5PjkG8qcNur24r3d7+L0uXPwjHpg1FtRWloichkyDitrKlFZWSKMPwaJ0MONFUtmMTIyjK7uNgkSOXP4ECoamyWJeM6i+WiubxB6rDAVcymkM0oSjp7DvjTyhgbbNm+BudiKdauu+og8eJzBmD8nEz0A5WJW5RZyLC4n0nDkmKCf+sIw5key6cMXjPmRGe6B91QX3jr6PvYe3Y07rv2s+Mi99cZWhMy2cRCQ8l7VG5CAIFlqlHCvXrceXRcuCVuwvLwOxaVVwlgic+nJv/0ZDbW14wxA9fgTzWc4CMHHVDaJd9/Zgb/8/jewlJTiK1+6HzNnzkTvzp/j77/bhuXryzFg2YBLH/wLX7l5Cs73+rHrmAdf//nvUeqsha7PLZJd+iBVtcyBsTADU1gHP6XdnmGY/RHUr1gOTV0TilwO8QHMppOKwCVnEqmSAUlkI3G4e45j9OBZzLj9VqTNLvEXTCUTyGSCyIXd8LsHEerbi91nz8F9ohfZmjLMK1fOPRl/W1u98ISCKJ1ShIWrpiA4aMBda76IK65cKQ19hpLE00kB/MhazOQUmQ/r1JET+OrD30Z10zw8+t0HMDY8iNdefwtvvfG8fH/3rffgwW99U2TAZmix4913sG3XNmX6nbcADjtOdg2iv6sTq9evRCgUxoMPPYyp9TX41iM/xqWLZ/Cbn/8S33no25i3ZAm2bH0b0UgU3RfOSQAFvfSaGyfht7/8T7QsXIQ7br9T2Gb/+8+/Y/Hc+aiqrhR23IrlKyWE5qc/+QEcRWX4+te/jqwpg4G2XlRV1KCqqAD+c0fR89orCPb2SVrwrlASXRoN1KTgUqsJ01fVIRSuwPI5SqNqdCQtnni89rw5rYCOlMt+9ooVKNBBWH92RwFCAaVBw4qmPKiva4HRWoRsgREpp2JQHaFXks+L5kamrzvgKitDJhhAPJeVwJGqmjpcOHsSjc2NiIfSaG1rFWDs+PGD2HD9rSgvd4on5sDAILr2voHm26ejx++Db+yyafeCK6ciMxBCx45LwGkvfLUu8QNsrCuCpbEWsd4w3n3lPPzZMeTCGhRldZg8eybaenslTIfAHj03ozGOIEVEyuu92I2uD9+Hft5kLFp+g8ixKX/m8XX39CIcSKCqXmElDI924PCh01i8ZLb8vTSi+Bs5oyUoTndg9a33I6cpQLGzGLFoElUNDUgnYsKOg94iicCUzQ4O9qOiUmGB2axGjA4FoTUakEr4AWsMnc/vxvwVyxCqrkKxrVjkupQR00+Qo7iuUg50TIGBHeZkVkC/3iE3TFqNAIHiC1johD/oF3/A4REvxiJjqCxRPMrI0Ckvq5DvCQSSQh+KB2R5XT3dKNSakIoFEAmMoLZhKgb8cWG3sShVZkJxxmSVBF0ypsi+OtZ1AVXhGHa2duF49wjmLkmjvK4AgxcGlGstEhUwi6m3ZfnBidCwAvYTBINVC2OBQZKCKflNxTLjrDn12iPAN7EI9lkdCoty4KIbVfWVAioOdvlgdRYJyDZlWhnsFTaEhiLyPT33uB4Ch4e3etF16AiCfuU9ufG6q/GjH/5AmJIEGrccehM9/pPyXcCbwb6tH2L+giZ8Ye2dmDxpOmjGTMmL6lVH4MpOhpjGhIMdXfjFX/+EQmcOU+cqICc7qlwOQ07iZ32wZ42oWVuDqtpaDPYpUmCGhBSXWVBV2oBKpodfuICe88O4bd0ark/AqwAAIABJREFULFy0FC0Nq2HNv9dT2QIcP7ATh/d/iI3XX42p0xtw8uw5fLD/kCzrZja0+Y6MJ5FJZFDfqKScX+zoQ1rjQEtjJY5dahPw9qYNNyMWHRO/SSYmj3p8iAXGcMWKRSiya2FIkfnlgF5jFW9A2p4QpEjn4ugfjGHHvsNYsXw+zpzrxO///Ft8+u77EPKPYNKcmVjW0oICe77xJn6DWvZURNIcCbgRT/ths1DapAe90BKUgIaT4j351FPPCQBYUayce4IzTGBWOz79g240N9UiGmPq6xj++u83sOXFZzDnqmVYsXgVli5fiV/+9gmUT12CjXesQHVWj7SnXY4FO2o6TUZGpyORiNiwqKmS/mAYyVQOre0XBQDkNjitJpj0SkOfbChaaxjy7IdAKAp/KCgsN5bJpABswsQj285okPAFVYZbYDGJx96FtnbxBrMVFILgDD3f1KLH3+BAL2oo+8q3lYY9I+JJNzkfHsV5mNBJ9qHFlmfoFSjsC7kvhgcRGvNh5py5wgAkaMhGdm11rciwyODLpOJwFpVKQIlWbxaWnST06TKIhyPjrMawPDcJoCmgHRmE4RgZpQXCxhsa9cBpL4S7fxD24iKUl5bK+ni6Q5EE7DYT+t0ekSETbGOqrsPhRCDgFwah1zcm9x7f1RbKovOAoC/AYA4ljEOV9bocxZL8S3a/x+MRViKLbWMCpJQKsyMl138sLOE8ZPOxY8N0YAJ+4o1Jb6JsWhjb1F9x+SzKo7ltZExyvlBoTBh/3I4xX0AkTVTJsy3RN9Qvst+xwBgsOgtimZiwwkORKOw2qwCC/H7YE0D/6Ahc5Q3IhtwIogzVFQUorpgEPzTCBiQAmNOZkWUaeCIqwTbashqY9DrY7QqYooB8RhjYh5BuogZMAEbeF1Y994mccs9N9AZMJWPjfucfBwll5gzlX2pCdAo6DUNuFJYFr092UJXZlH/zWiGTU6/JQNanIbkhK51z9pcoLWTQSEqVQ0l4S04SkMkadGaSyBHYTQfQ03kBvmgSviGlvbF42XyR14bz7ezVK5aitLAYrR3nsOftV8ViZObs6fJ9b0879r6/Fzetu0YYgM+98SG2vPUqFi6uxZfuvg+79x/A85vexX/99JtYtWwxYikCwmE8+de/4lhPBx5+6Bs4vEeZh/WT3zyKi0cviRzYMzqM++68DnfdfTd++N9/Q2f7Jfzsew8hZ6vAv57+J44dO42vfeVLuHnDGgG//v6P59DeOoAHvvYlLF88C6+8+R5eeGkTNlxzgxAa9r1/AF/43C2Sbvv4H57Dh4cOClOQUltKhQm0tEyeKWAZ5aUE/8iMI6uOf6urpgozjKy9eFyP5595CjfcdBNuvPFa2XYGjJVYDQinRiRJ9uVXN+P2WzeisaYGYYbvGPwYCcSgz6e1E+SaWAS4mFxPdhpBHoaDqQCcTZcV2SvTXRlicvTQUZy5eE7a7PSFdhQVIziq+JlXVdUJw48psWT8UcpbVtSAiz0dIjme1bIYmWRUUpDfe08BWeuqamGwkJltAf3tI34PzDYryqtrUVtThrraKTBbDcglMjBpFD86AmQEJwl2+vwp9PR2o3PoLPo7IzCbDLLM+knNKK8qxZZt27Fn53v46pe/gXs//RkYjWRXKX1uBvMOuD14+/WncOMNn1DuHZseZ06eFFCUvosWixPT6ssltINAnnfIi8ZJk8TPT+x0TFbxm2TKM33++ty98k4pdRTLZ4Z/MO2XoC4ZgfwNWXQsFQhUk4x57Fn0TLzQ5kNNUz1KmqYimtNIQn2Kvq/5+1FNRFVCg7RIRuMCenHAv+vQQbRUlmPTy5tw5NARCcTwh4MSfEG1z2X2H989Opio6Mum4dJEwbTnM2dOoqjIKCCwel3S+5DBK+GY8qygZyX3mZ6GZDeqFYUBf/71H3HLlx6Ed2RMAMCl198Aq0l5zwnYR+s1dsl0Bpjod5p/VhCwo/UDwbgsffPyICcBQwaiqRVPka3NATkGTWolnE086/jcYYI7AcAckEhx4JC5A2SuKd5yiXxYBT2eyagkCEjnFNU/leugIouDnWTi0ReP6xL7L8Hi5P8EAAT4o6cfpb0GsvLy/UxJ5M2Dg9w3suj0RgKY+WdpMiXbM/5v4kR5CS59lwkiWky2y/5/AimlpB9NVZ+EqCQVya9qC0j2nx70t1YGIwnY8XgYDXphjBO4VH38CFCyaClBSS/fKHz3cnsy9P2b8HDguznPRZNgDwJvkpUgthLsuyeV8BB5ECl/qPrgdnB7tfQ9lPOubC89CWmlJ8dZrxMG4La392Dd2qUocZWIZJoSYBZlwAQBPw4A8ne87mU9iTF/LhEfxXBnD97/YC92vf0mkp4hLF1cKmxA1RdwMESD8P/A+rXrUOKqgZ4AoOrVl6dIExxS01QoXVUlCfJgIPXwI/4dHwsQUVEuziwAElmDOcUvUM8LnogzJbF5UFBjkMaiQBMEIccZhsrB5LzqCBtPCVPoCAJSz//L3/0Wq69cg6vXrIepyCpSmokgoAp6yXbTAyzmR+/AII488Sts37wFn6xyYiQUx59DSUwqL8BDT/wJuskL8eHrr+Bkawduvfc/sGzudAH/5EQhJ8AZQTQB9bghWWU7adtGi0WCe5yezgc/fJxRR9BPo9Mhl7kMeMYTChuQktiBoVGMBjzwjI2ip7sLAW9QQMFkOioPmiLK0krrpPFOCSXBSr40uF8MOenquYiuS50SOjJ/9hxhBTocSieCYCCZi6pUmSzAoRE/6huqRc71fyTME+TAE+6FjwCApMl+vCYm8EbDQbhbjyLWOYJsOAltgRGXPF68snc/7r/3VpiL6vDE7x/HiXPnJd13ZOiyUbHK8CM7kJ8pA46F4vCHfOIJyACFWCaN0yeO4fE//C9WrVgpfnGqB6CwEpmoIUwEovpxnDp+FptefQU1TY24+eab4Sw0w9t6FK/++YcoLTfBMOUObN/yNO6dpTxon90/gitv+io2LFmESwf3CwBUt2oJrI4KGMiKzS+fbL2+ri6MdveiuLQAjUvXQGeyI4MIchLhrRekns8lbSyGzt3bobEYZT7Zvgky3wttZ9Fz4hzcgQQqHSbZLnr8bT0dEuDP69Wg4YpSTJ9Xj/KGYuiyUST8GThyi/DZO+4RqbJFa5AEbJMmDgsb3b7LjESEw3jn3Z3QO21I2xx48h+/Q9Pk+RjLmyIjGcLn774P2kQQHceO4y9vvgVjZTV+/fs/iadfYGQYL766SXz1Pv/AA2jvacV3vvFdfOn++zFv/kI8+Y8/wh0I4off+r54+JGxRzbfNVdfIxLj665eL/ssXpAPPyzptRN/o6b3EpA6fuqoJND+12OPYc7SZdJJ0uclANFMAq9teg3bXn0JV1mjqE8YMXxR8W1jQMjhWBKdVsO4LLhpTh3cnT7MWrMahU6nSMEPnzqJI2eOYe7sqbhzpbJdZaVViCYjGPAGYEj4hDFot9pR4bCju/scEEsh7RnGiHsUjZUuCXAJGm0ii509fRYo86WkuLK2BAUGs7zstTCJ/9/c2bOw//AB7Ht/P77ylc8hElGeA0c+3I8nn/kt1n5qDvYfuoSWyTRH1qH1fBeuuns5LDYtdKEssPsSwj0x9HKErUgr3oEspgSPjEVRWmxF2dwrcMc9X8BIOoqSdA7F5VWwmUzoaWuFo7QQ7VvfxWh6BDlNMVbc9gkM9gwLINvedVq8/fp7B+Ascwrwt3nTdixavRC9XQM40P+edIyrSppRX1sCf1sbursCmLVgLXzJAayZvREFJU5Ma5iERDwp4B47mLFgAJZCB4h/Edg7f/EM6usnweP1oqqqRoyn/R0fYvhoNxZ86i4EswkB7ciYigQC2P/hIRgsWQz2erBm5UoxpqePIL8vK3OIBJhAnt3sgN6Yk+APBoG89NLLMNv1qC6vw40broOtuBixYFRG+JiGS/CQ63aWuMSrkHJggohMK26obEAoGYfXOyRhJY4CAy5d7BZ5MyXNH544gkl1Tbh44TSGBofxt3+/iClLZiJnuyist6FLYZHkskrsNnT1hSTVt7GpFh1DA3AVKyyT48c6JdG3cHIhDEMZmW/xDZOE/caKmZMI+hWj7dLqEmns898NteUi/+W/yQSkb6DKMuT3lBGzJrIQ1XnJsosNJ3GxrxWek240LlmEX3zvGyh01CMY6MG/9z4jACMZEPzNB9vPIjQaRI29CA/e8xCWzG2RZRP4Gx1LCHuQdX7kNP77L4/L54raIgyOdIukWa+xo+1IK8bCcXg6vVjd0gTtTGX/k54E9J4UTDNrhfkXiiYkMIRsRcqaL1zoQHGBWY7H4inLUFJUB0MoiX/9/Tn0R6P44de/gMKSBpz4cCf27T2IK1cuxZwFV8E92IZDH5xA/0A7br3zdtgLjfjd/z4n6/ziF+7GoSOtWLp4kYCjsZgG7tFhNNQ1AvEYjpw4haHBIfHvG+jrQkVVOeqrHZg5qUlkwRptCsloGO/uPY6+sYwkSR89vR8/euRxzFowFX0dQ7j39tUoa2qCXaNBy9RGdLV2wlpAL0wDgjEjZjRaEExE8eGB8+jp84jfXygRRqW9FB53H17YtBVf/9o9mNY8VZKIh8aC2PrOdtl++vI5LMoIMBmILzz/Jl7cshte/whWr10hAKBOZ8FwfBgtKzdissuBGnrdBTswPDCKf7+wSSTuS+ctxUigG1MmL0AqEcW58zRMny9sxHPnu/C7p57GZ2+9DV1dZzGzuQnTZkxHkcMOPdLjPnfptHac2cftIVuOrFqWvcAmbQpKdqlkINhFSSmZgmQCqvMTMCQAyDAOevKxHUevPgZ3kP0mncdIUJh+eiPBO6VTkksZkMyNQJMzor+7V8JINDqzsAYjlB3rDCgssAtgJuvS6MYZeSobkcAfE2AJ3Kh+gLFIQBh99NTjdtGuhaAhPxN4JEh44dxZTJ7eIoAg2QX8/dDIsMhw2SgfHhlBdbkLFy+0oXFSE8w2mqCnIX0enUaYgLSqKS5ySZua0l0CnEUlZSLNpeS2pNAuXpoiM6bPXzQMu8UijB6yCVWQkQxAFjskDAch25GMPtVDMB6LCRvQM+oeByotjgKRIPMcEewjCElJO4vHOUQvLK1GwN0yV6UcT4KALDYLwzF2xDTCvuM7mWxANUjEoMlh2O9DubNIwk8KisvEdzAYTUo4X0ebF5X1RQiEUpg1lexeC8ZSWqQ0NgkJSTKwJC8RdjkLZB0sSm3ZiSP7T54/yIkv98eLgBzBQRXQU1Oa1Wn8q/5eBQlV2bn6nbpMsg0DYcX2Q12OKksnGEkPTjJmebwFAFSBx3HPcyWZUkspaCqLciNQlPeNDgxcEqn0iTOnobVrMb26GcFEFg67ARmtE+6QF6E+L265U7EWcXcdxaWOXtS4lEE0HktWR0e3MI61BRYJ+pg6czkWzKbE0ohXntssHpYbN14Fvb5AAmDC0TiOHj2PA8fPwcnsGa1y3ikVnrVgPnzeMZxrbUOVzYwvf+4mkXj/7o1jaD91CtcsbZb5XZUN2P3BPtRXlKDA5hB53vTpTTh9qkP6I9FID86cH8GSRQtxxZLFePLp5zFtWjNu3bhYQLTNb+/Bm288hyVLFgibbeWaq4RF53DaMTo2MO4nR19Ahm0wYZVMul0HD8u2dvkz2L3peRQ4CnHHnTdh/ixFHsxUXQJXrkIHtu47hYXz54jUt6aqUBhtLIJnE4v3FplbZOsR5FOZfgQEGdpBWSqlyQSkuA39vgiGR8YwPKjIxovtZqxaPA8eXzeceWYOpcgERQmgEQCU+SprERjL4uzZs9j7wR6ZtnrdKiye0QJrcS3y3W8Mjrpx8VwbWjs60NvdBvdgL2BQwEoV2GOQSt/FVvgTWkTjyn5Vl09CTYMTc6bUih+g1VmP1rYO7Ni5De6RAGa0zEB/3wA+/8XPwWwyoqe/F2WFDulTHj11BqWuQjlWfO9XFZXLsV595TUYC/ix7/1duHb1HFkPjxVLlTeT/UaGH8M8VFkvv1fZfxOPtSqbpSpGTQlWg074nCcYSCCQLEMGjpClGU9b4Kotg7mwAKM5q7DccnotyFfina4WSUPsqTNgsf3MWZw5cQonDnyA4Z52wOLCXZ+5B950CmuuuRZWJxPtlV/qSe5hvkEyJb5/dh2fMRG5jiZPqhPmo3ruOL+jWCsMT4agqEUZMK8dlioP/8dT23Dfl76Ak+5BnDzbhRXrVgkAqDL9KJFl8S+BNeJRlOlOTCWW7VM9D3UaeQbT940gliSby4nIJ9LSUoNhF1QoZHPiHcekWTIFZTl59SS3miAj5a983uVFfEjnIVHadaiMd7LdWCpcofrnje84X/B5RtvEIFF+Tym16ocr/n5Qno+S5k5ck8/F/48sBeXaknB2AfpUeS73lwAdCUWczkEttXITAsf4nmdIhrIcBnbkswFMRmEhpuIJAeXE249MOzJLtcR1dIoUmceR0+kjy/9Udnk+rIQDO8IG1GkFoKWsWYDRdFbAuDG/X56BEmRi1EPL/0S2qwwSEQTkAFpO9fHNMwAZArL2uusFAExn8/ZlWuJFBDwV30I1PIv4j6xfDmROAQBJt8xkkwgmkui52IpXNv0eJw+cwrwpRdgwtQCFuix6EnHsP57GzGtvw4JrbkdjTYUwxciSk4uEL5Y8bZFhFsqFk4WegJai+7x80NM5JQRETRMmhsqR348R5MYDQ7ge/ib/lwviseU1QHbgRFCQ4SQfBxvzTEtZ/1gghF//z89x1bqrsH7lOhhVaVB+JmG6qUXQMJlD0juE08d2oPWtHTi95W2sqlBkDo8NBnHn4ka0fPYh7D7dje62Vnz60/di+aoV4+CfHIcJyyRVmDTbj5eatCupNmlGVueRaF6EEySybLbwssxSOk1vNiLyWp7kDMgNTSfiyGZ0iKYo/crBPTKMeDQIt2cYAZ8XQ/4I/N4AEqGwMAanT2nG/PmLYXdY4R8dxakzZ7Fjz24BD8kKbJg2HVOnTILDaho/10Pufrz66pu499P/geKiItk/tZE8cb8oJVb3Xd0flQWYgVY898j+U0uV/vJGjfadx/n9++Coq0Ft/XxoCwoRodTG68dYLCxprAf37MJXv/OI/JzhH0ylZdW0zEBibFhAQTIBP/+FL0hK7c63NuOmmzZiy47t2L9nnyTZ/ucvnsD1114Ds1aDgsJCAa31ZFvwASjECY7YahEOerF9xwcYcffijnvvEmlg2j+KLZt+ggObP8DSTz+Kgzu3Yk55L1rqnNhzZBgnwo145Nprcb6jDXPWrkVhQxOYeaIxmKAzmkByBDsmZAOEe9rRdfo8Gme3oHRKC3J6DeL0/0sqDdW0NgFzIoxzL78qwFHtjOZxfz8Cf/tPtKK1exjTi2zjHn+72mI4ckkJDkgVAvULKlFZ7oTZYUABX9p6DRL+LHwXLPjhtx+Bw+KSbYqEgsKQC/f0gWPLBC+T0bxcJxqHM5nBpWAPPjzVN86O4zr4b5a5oVnk123t5yRA4vZbbxR/PvfwoPjMfeNb38Wa5Usw6A3g5Vc2wWqzosBikXloYl0+qVH+TZ+7HNmsNOP3BXD1VdfKuX/u2acxtXkSwmTlarSSODtr1iwYCktRbtNJWAW9B1nf+MaDKClRGGmGNGDRGxBLhPHUiy/ir3/5i4DHkx1a8QZkQEiJVjvuDTgSTYBMwNqGUjSsvRlL1q5Dp1/ppFaWFMpooN83CGdRFUpLChBOKc+9IrsevlAasWAa9bW1iAR8JJPixLGDmNs4GQiEBPC90N6GQg0EDCyor0XU5kQ04oNr6kwB/rL0GgLNW1PCaFSP1RXLForkmHXu7Dl0738f+jk6HOsaQuiiB8mIHpGCKO764mqYnDpYbIWIRYLwnw4g7B2Dpk85lyi0I+dQXnht3aP42tcegMFYjkxEAVnoOUiGImW8NoMene/vhrmyAI6medhx8AhuWr0GlWXFGPaPIBSMCaNx8tRJ2L99Mw64TyI56sNwfAQ1U8sQjack7bKo2IIaODGWpFl+WBhuN6z9rDDwHM4yRFNRlJSUYqi3C9Omz5bt6OjtRHVRsZjsE8BjgAcN5D1DgwgcOYwFjbWwrLoatgobIkMRYQ0e/PADdLR3YlJzE/YeOITq0lI8cP+XJCWb4BwlwSw1DISsPwJ0r7z6pnJoHFa8v2sbvvuDH6G6sm48Tb2zvRO79mxFiasWZp0Ga9ZeAYNGYcNLcElRCS62twkD0YQc3N5BAS/p/Xexu0PAP9ZA60n0+YL466vvY/mNSfR3jYhkF2Etdj6zB/7+KOrnlGEoFRYWXdOVShCH1qvBiRODOLX9KFrm14vMltt+4WgbijRaNFU54K41fYTdV9VYJNJhsv3I5CPQx/URZKM8mHJhgo9kBZL9RxCQsmJO5zwT56Uvn/o9vQgJjnYfbkd/KC7MPQaMEGAcvhTHgT2HxL9vzBtFgT+L+26/E/PnLpIUWbLFrCXNItX+y6ZfwBPtx+xpUyX51241YfbCycL+i3iGMNYfxPl2N1Zdvxg6W1z2hcfJc0xJgAxWF8BuNAuDkr9JwQcDioQ56Ov1yfGbs2IBNF4rTp8/hzuvuBpLFi+S346Fowj7fShwFok8jxLWkyeVwJ3rNlwj0w/sV8J+6Ps3NpYWQLmwthS15UXwe1NYtHAmLGblGgj4ouJPqV5/Fs2YMAsZmMFG6LDXjcefeBZlU1twx41Xia/i9x75IeYvWA6/twMBbxi3XL9RJMuhUBTvbd4ObakRa5euweqrr0GpqwiH9+3C4ZMD6O/uhj/Vj09cewfuvOk6HD11Ak++vAW/fORbKCq2wx8z4J3Nr+HYqQvoOX0Mjz72YyxdNk9sPE5dasWpc5147fVdOH3pjLA5/XEdIsFRtMxfhMUbPyEAYKlGiwunduDgvhMS1nTgTCeWzWrCNdevQTZrwSub38HZswewYeV1wqoM5Qrxs5/+DOvXzEJrjzIo9+h3boOrSPEnJaPdYqD/X1LAMjaSZRBRx5F0pS1gMU9sEyjBGQTcchpFBpvMZVBgLhRghcAaQT/69DFIjjUOyjDgLN8DUef1eDmvHUZTVpbFYpgd2XlMleWIOQE7SomVSsq6lRRxozATWWRztbW3oazCiUK7kn7LxGHKkbkd9IgjQEgZL/2sKI8tLXaJvNhitqFvoA81VVXCZCTTULY7FceoPyRsOx4Xh92Gju4+kd2SyUmwiCEkZOipwB699YpLyoTtR+CSZTCaEEskJL07l4oBejIllWOTSiipvjSl5/YSLOW/CRCSHcjjqWwLB4ZGRdJLT0CCp2QC8hlpsxQIg0ldF69regXKuC9TB/OhdnK6U2n4KAE0GMR6gWw8NUxE7ikT2ZjsHySQiGdRWlEivzl+4hRKq5X3tlwTOgt6e7tRPWmSgKiFZguMZApVliNTUI4Csx2+RBZuSrxSWWQN2nGJL9vWlJ3TB5Pbp/opqp0iASO1BpDtx3PMIguftkH0sCIzRXzLGRyiJgfnBxMVT64kTHmGjgoWsg1PX7+SPBNc3Q9VljUOIOY0yJHowERjMgMN7B+QUZoUINJm1KNYl4MTOfR1nIUu65eQDXX/OaBgdRTDEwihvNSJiz0eYQQuumIVZs2YDE//Oew7uhdFegumz5iCC+daMWNyE861dcJVXCogXcAXgb2iCeXFVujTMTnO0NpgMBtRWqJDiAOEZVUY9vvho2ebwYzRcBRNDTWIhcNwj/oRj0eEqWmzWRCJxNBYYcXo6BBC6UK0dbWizuqAs6oB0ZwesYwGu3btwP4jx0Cis8PuRE1tKVwlVair0AnDV+488T5VwBGCKfzMv6f37ZWE3oUzFkqgwkg4JyAgGdn0mktHUzKdICABOF8ihfd2HhEPu/07PkAuLyk9fXAbaqdNkfTcWXkgkODRm1v3Yv3aRagvtooPH+8PNbhDXSa3iT6DKsioAoCcznkJSlHayYRXNxmw9mKYTJXYd/BDAQCnTG7Ce9vexco1y1Dj0guDkDV5agvcPmXgwTs8JsEaff0edHX0IxDyCzBKMLShWmGns8iKIzs76uuVf4/0dcASu4RebwJDfR4c7LdgMBBCe7cXsbw6RWswY0oZUO2yoWlSGcoqLy+Py/C4+/HG22ehq5iEr33ly/D7gnD392F4dEy2g+cskYwgHh7F57/0ZWnbDY0MYvXqVejq6kKh1YGm6TNwaN9eFDkNmDtzugBfsaxe/pINyOcij291eZn4/qkJwAT7yIqjMkZlyJERKNdBXGljf1weTJYgQUSCgGRg0s+RHof0AayfPkNYgL5IBHECNjrKaS+DuaIapHw1EsMHhw/CEIzgwN49uHjkCOqmT8P6NauRKC/HoitWwGYk6YjPBAUc0iYTsGWyKLPqkI148cGO/Wha0CxsUQLGlJUTFGVVVxYiEQ0JWKl6AQ4PDIg3IM/fxBCQ+z77RdDT92jvAFZdu0rAPNWvz2SwIkd2l4Rg0TaPfVUGfl22MCNGRNBQSM0aLUzyDM9/T/acTos0Gce0zGACOlONVeZdnuEmxCiCThOe59wPFb9QU5WFAZgj/pNnKY778SmgYk5AMqMgc9xWOX/p9Phy1OerUacHB070hNGYdCtyYJ0w5+RYE/kQOOTy4I2EUOUZb+r9wPcR31f8SzCO6zIZDIgkYmJhx2cwjwuVPNwmroveymSFCjA2YR3EY1S/aCbnUs1BawuCfhka4koYRzLvPah4E3OdnJdsQLIFCeCp6b/qNhLdIWZD9l8mnYU/HMLJfXvFeqC6rARGgwlagwICSqowAcAEAUwuPyuetkaTYdwD8KbbbhOWfZZMQa0RRsKL2jQMVHLyWGeopKVtARnqlGsrPtiaRDCQE5ZdHlVOxZIY8wxi0zN/wYE3X4exWIubl1+WBJ/1xDBS2IRp09dh/pK5cJQxCMLIVodipp2X26iJI9xh/QQ6u1zSLuuBAAAgAElEQVRAeQCQoN9lOu3EwBDqqY1Ix8MfAf4IACpHXLl5KQ/OX2uKOSQZdqT5q+rSPMKtAoA8+R6fbxwAvPqqq8dBS7nAVCbmZXUqcqEIBg7uw+n+HrgScbz6h9/iSn8ILqcNfxoOIl1eCP2MxaicOhe3b7wWzTNnCPinBnzwJuJnCfaQxplBLvx0ikbEeRYgNVFE3VVDS4YVTcAhlYtfKZUBSDYgizeYVP4moUyXYMFENqFyxynyXXodhcJx9HR3Y8zdinNnO2RUqm5yMxYvWiI+XGzMnb/UiXOnDuHC2Ta4akokGZlVVlQMj28M7727HQ9/+7uoq62TdE0GBCClNAoLTDbZnuQE0JeJxEygEeotbxyLATo+cJikk9JCZ1Zu6mQ8hjRHOvs70HvsokhkK+pr4bAXM9oLHe4evPL0JsxbPA8Oqx1/e2s7egZ64fX5PyIF5rI0Fqv4/lEa/LnPfFaAIgJHnlGvAFGsptpazF+0BO7RIZjMBVi/biWWL1goIKAqAVaZgW0nT+L1rW+Itx8lQLwZz+/6s4SBzF73GQwlI9B37sCqReUiA/7LtiHctH41PKNRkYxev+4aXLnsClxob4fWYkBT4xQ4nU6k0zEB9/rOtSPQfwYzr7wRuXLlePMhIhe0JgG914/O3XsQ1QcEGD19Zosw/s70BzCrxgGXSwFMRjRdeG1vTPzbShYUo7mxHMdPnkdjfTGSFr28rKfNrUSp04FkPAt3axCf++SDmFO3HJlkAqMf7EKgtRP1114NU02zdCjY4OffaCCEVNaHqD+McCCAAmgRdiiy1v6eLmHGkbEXiifg9gZh1zIx0SSecHaTAZFcHI0V9bDYmO5qklRO72gAhcVO2C1WDI2MIB0Lw+4sklTAvs5uoZSXOl0orlLYSe7+IWn0sIFAMCEc9iGb1MBebIXDWSJyh4GhLlh1FpTVKwmS9FkgE5dDX0xd7hnyYdv2bXj51bckEIYJzgtKC7HW4UJZVye82ey4NyB/f8fqFpTOnAt/TSPmL1gnyWKUQJMlZ8qmYHNaxXyV2zM86sG0+nqRVtTXNSAe8iNrtaG3f3A8MSsTT6DSahUw0DM6hI7ubkx2VQnQqq+vQVlVA7JGm4QYNLfMkA7fSy+/KPtCr0SCj5Tfsg698zIO9BxC2cxyHN7dJtPmTp+EmiuVgYqyqkogGwWD/kK9QXR0DSLnj6GkvhjlDTWA0YGh9n6M9fgxa/qVKCgphQNWDHh7MNzjxo3L1+K197biuivn4PDZAQlYYRHsO3X+MKy6EtjMGhw7ewrekAd7D+6AyezEpJkOTJ5Vg5OnOxFyZ1DeaEb/JQ9MYaB+iTK63XrRg3gkgrnT5uG6lTejzFmDAqsWBpPi/Xe+tQ0tUyajq60NFbXVIrfdcWAvNDobLpw6i4rAAJbdcj3qZyyH1pSVxN5ENiey4QOH9qKj0y3Jpl9+8MuYOm0GmpqbMOIexHvvvQtzgQlTG6Zh6ZKFcq/Hs1Ec+GA/Dh48jvPHD6GmeSYe+MoDKHJaYdIrHZF3d+5ENBIUxuJg5yBmzmmR7a1vaEZweBQl5eUSJDHoHkU2mRIpcCwTx9nTlzBz9lTZn2K7EyM9XWgf6sPh7i5UNuT96/j86wgLkMdQkc4xHwrLzZi9oFGAOUp6CdJ98OIpYf5de/UKlDQpHXuvJyYAn8VvRldnn8iGS3WAu8QAY5kJ9XWKvyAZf2TnsThiHx9NiY8emXuUCDNUhCw6hmvws9n1f20r1GARJgnTV3DwohdMJDbbbFiyZjbSuRCG+5JoP62wajmd5zjYFsSqZetw1cplKKmoR9+wD5t2b4KpYAxzrpws7MdhjxuTZzeLr18uqkH7+S5c2N2J8skuXLX+enjC3Rj0DsjxiB0cw5lzfShdXCEJxlxPMmSA0Z6CwaLD1BmK4filc0MCBOqtOthdhTKd4KWlVIearAKsDuYUULxKo9wzLcVN4x6CW7bvw7Hj59E/5sbn7r4DlpJGDHu6MJYeQsRrQv+ps9AUmnDH9evhLGsSv8p4IiLy6d3bN2HD+iswc+pUCVAgwP3Yo38EzA585av3Crj41L9eE8DM7ixFZYkDZRUleOq5vyKnqUFdsRP7z+3Dt772CBYtWIRdH+7G3/76B3zxnm/DM9qLp5/7J376/a9j4dwV2PvBh8IA/NlPfgiDXYOjp7rxtz/+HbNnT4PDqMEnbrkOk2orkIxHoDGZBTDZ9NYuvP7Sk5ixeiGaq1bKvj///L9x11334JqbNkDnD+LnP/gMqpuX46Y7PoVn/vkXTKl3Yd2dG/H2P14XULB5xnT53cIla0TK/6cnfo077vykbF/cn8Kdn7oaZUUWxGMpdPf3YNaMaeOpuPFYXBqkSkLw//XbSSRiApCRVaeAcHxkKsw7SmkJhjFhlvJZSbOVkI2cjNSL1FM6AQQRs+Lpd/bCRTQ3KeecjDWWmoxLf8Caykq4il0IhHzCYqupqhNmoM/nRSqVQUVFpSyPNeQegNPlFDAylU3IPrEI7ox4R8Q3kOEk4WgM2awGNotBWI1kDZCZqEqBTUadgIwsbr+wGbMM8bCKzJipwSqwxG3hvlBKzM3wBceEaecZG4NekxXAzuMeFGCS/k3+UUUuTEY12X+0xImF4wIu8jjS74nr5LGjZE8N7rCZmLqoF/8+fiaACY0J8agfVrsTRtrKWEwY9XjEvoLoH7eN7QR6ERKs1OpN8lte9wRExQfQF0BVWYWYoadFXptBMhUTUJGeqmSBEmi024sU76Yk4A96JBTFF8igrqYUF1s7xBfQ40vAH8rArNOhoqkUxYasMAIJBgZ0NpEIE3BUvPgMMNAyiH5Smo/aBsmBJxMypnSQFY8+hnMExSzfaiJrQplHDUdR2Xy8ZicCgHI9pVPit0impdIhVKS/yrWhF4nveEoxgwhyObFdkW0kSMn1xGMw2QsF/Cu36BAPB9HWfgQFWmV7Rvq74XRVCUhXYMogCSM63Dlpa1RUlUh6cn93Jza/9zYq9Vo0tLTAbLZhYLQTDkszCmxK2i+PI0E8S4Ey6MfPxYUWxLI6+Ww0ZTDi9gnQqjNYZFpJcTmGBvtgc+jEO42MQd9oBDZ7oSzH6x2W8JPewUEZfB11DwpAWd80HSPBBA6f68H2d97G1FkKM0wf86N92A9jJICaJhvWLFgivnv0z5PjqSkWmW4w6hZQp7vzDFL+FCrrKlBWOQWuiipUVbkQ9nSJBx1lwGSJ0WuOARr03du27X1Mb5mBfft24/abb8GKlStx6fw5vL1lm4BaK1fNx7Spyjrf3nZMWGv6pBvF1S3jXnMEFlkMrSCLjZZFA+29cFbXIRlW2HTq+vlZDfHgZ2/UBIPNjq1blH7Hrbfdis2b35btKauuQmhoUKZTvhuPROHLr4vTaqqqMWlSM+bMqBVZMpOLZf2+XgH7TlzsRM5nwEhcaQ+mRyPoDShM6YFR5a93JIKRJPtacbQ0OOXfrKytDHPrgMUNDhhtlzudu95RrEiM9TboHZWYt3iZHGt7kR1NjdNFinyppwfv73gfDqcV8xYuRtuFS+Oy6vff34PFS1YIIEEblunNLgkjUf0AVUCV6yBYyiIgqEp+mUhcUlEi05hi3FhTLaAgGZ1k/pElSDagHLP8uSZQO9FLb3CwFzmdA1qtFQ3z5sATiiqeeAYCY5q8H60GKfaxUkkER/wYPrcfy5Zfi8O7d+F/Hv8lFi9cjOLmFtTMmS0+4iZK9XVaFBr1yDG4x1mAQrKGk1EkQl1yPTD0Q036Vdmh3E56/9G3kIAfr03KolOjCWiKFMCBICZ9AF/dfBh33XUnjpxuxwnfCFZfoYQTqkw7ApjcfgWcyjPtqB9Nk1Wm6A0JQlnzg1W0CObzk0w6YZGxH57i+zAtICIxL7LiKOMl849sM5awABnCIevSi6cepxHUUn0BZcZ8cX30W2SRYJ13VFD+TZ9bSrDJ4mMKbprsNyqBL4N5IsUmuy6nsOqyWcpfmb7LoFE1Z0LZX/oNElgjoEWwTVVw8jviPJQMc1CF5Cn2yxjyqXxH+ielyWRC5u9no3H8nT6+M5T28t2RZ1yJf+EE5qA6H8FDlhpqOr6deYKlyrgk2KjOSxm1GuLBQDreI+3d7fhw2x6UNNVg0bw5KCutkFwMYRfmWXyU/opcmOQ95EDvQdqTkAHIEJAii1NAP2Y20AeQpXoBarVUoCgDrSwyDoU9mo4Ec+l4YhwA5Ns6mkkjHh5Ex5ED+MMLW5A+d3hcEswfUxbc640IEDjLNRWOeYtFrlBQWMaMZZjVQAVNTsA/ke+mlZergH95Tz9JGLhMDLx8JRnoT6zLa53zI5L53xP8E19AUmrkjBL0y6cQq9RIWRETQgwiA2ajx6gxywXPBtNv/utXWLluLW7YuEHSYFjEFPUaRjXrkc7Gxa+PDLaMfwD7nvo7CpdvREF0BM889CCmR+OYZjUKAHgJWtzx4NfxiTvvQnVjnaC1KvinbMaEHaSELN8QGGcBZsmivExHFtbuBPDv4/kzvB4pB1aLibqq7yKBP7XItJsIKI5fsHlCpip7DoZC6O3uxu5d29De0Y3qylosXLYcc6ZNg8FmQWjUh0gqhv7BYXgHBgT8i2VTwiJ0ljjEl05rMyPhD0jiIEveIwVMHAwhnAwgm8iJtJiVzUQljKSoWGEE2Cw6uErLJVwhEQsi6PfDXq50woxDXgSiIaT9EWFKBXMQj7udJ/di+rxluPuez+DEhUv4xf/8Rth8KgOQgB9H0Z32Inz4wR4BAG++7XbYdAbxN6NX3PEDhyQgxD3oxhce/DKyAT/2n1BCQn7y8HdRVluuSHXFMJNPyAy8fh/+/pensXzNMgUk1OvQ9uEWbH7mV0i75qDC1SD+cBvqe+AoK5I04P3tCdk2BpM8+MjXsGbpCjz+i9+goqZe2GkWqxVmDSUpyrG7uPVZ2IuqUb9yA0xGmqHGkEzkEE8GJXjEe+FtvL/7oMh8KemcPNspKcSsg+8fxwVfBEWuBQJq0k/ucM8ukV2+t2svLBYDQqNx2F1mXLVxAYxm5erqPdmDpbPuxC0zlgoLkSBU86prUFFfh5xJK+E8ahkk8TspJubxFM3ojePE3XAoiDe2vYNVq9cihyR87mE0TZ0KOyPyjEq4CDtm8WA+iEYF9Bk6k2co6MxGZOJJ8V3ki50AaCo/4kMQj5/pUyj3bDyJGKOpBHS2KmCpfJFTPAeycaQZv641jRutmrVZaWyzArEEOlov4bV/v4yXNr8l0z65fAmus+vGA0IGU1lJCiYb0DW1Ap/d8EkcdPegft5ykS2Xl7owPDKKbDaGAlMByqqqkEgxJTKHZDYFJxsqYR8KHEWSaByOR1DuKkMmHBdPHs9QN8qLnPD0DKDA4YCno21cJmyorEDLsqVwR6MSmvLyy68LM3LDDTciOOZHJB7F9ne3w26I45mXnpGgj3SpFo4yB+bObkI6P8BgMtjA/iXlyd0X+tFzcgi2UjtMVj0GLnqwZPV8uMqMuHBoEKP+CIq1Jvh7NZKeHAqcA9snPg2waP0yGH2VaGipxnuHt2P94muQDoTRGb0ociJPaBiZWBYGYyFWrF8AkzUMjRk4tLddAEC5l8aCGOlKIw6Fwciipxzlq2VFdagpn4nJ5Y1oaWnC6Fgc5ZVFOHL0rIQslJWUoKenQzzYUjEtjh/bi8KRAdxy/xeRtVRKQIg/oJxbk9mIM+dOCavw0vkz4m1Go/uqSheOHj6M1tYORFMROe7f+OZ3x70AyQikzPDIsbO4YvkSWQ5ZfZUlLjD8YMzjwbZdW7Fj17uoKZuMLz14nwA+TBlmyAfDSehByGfqnHnzpUPGIBMWAUEuLxSJY2x0QBJzcyVGhEJD4n3nHh4QaW0DpcMrJl2+6fKf5s2rwr/+vE1ScO94cANK68msJPCmlzAQSl/9Y3H0f3jhI79tcBWiYoGyvFBCh45RJVxj9pI6YfMxEISAXdSveAHSx5/sP23cIaEgZBDy36yFC6aNr+/osYsybcwTEw/C8voCYTGSBcjtOXXKLb6CnF5sLceJo6flGR0NpWDOKYb+C9cUoHq+8rntzKhsg6FAO552HNnXipEMUDVzLea1zEMmMYSM3ov2WDvajnZj8LQHtcsmo7czIf6E09ZOwrJVLeMMxgXTpyMaSiMyHEQgGRDWKSXFBAqzWv84OMn1c9sIElKyPKu+CXWLl6C5fBrahy+i9WgvcsEEyuqVbTVygEI3IonFPGcsMjLJZr1y2Sp8cPgoHARSBzpww8o5MFkN6BvworGhGX/88zM419qFbz3yFRw7fFxAMrM9iWJngTAkLeYszvf48ORzm/I3SAIP/+QHEnhDn7+f/uqPAmgzROnVf/4S3/n2d9A8fab4D7+26yh+9s3vIJHx4529J/D0P57DdVfOwxe/8KlxSdmQx41sSgNXZT22vncYf/v3b0SOP3fafIRsFvzh+z9Gy7yFePQHD2Mk2IsffvOnuPaK+bjhrrvw3BvvornEIP6F/3r2bSAewP33fxpOO711DDjR2ofH//Qsli5cgr7eVsyob8Ztt62Ew8Z2lR7hUBh1NRXjPlJkxBGEUsMxIrGUyH9U+5ihITci8Qga6xoFAGRa8Pa9B4UBddWalQKs0KJEYW8pNeplCIZp3MJEBRbFz41hGhyhTyWR0BigzypMAQJsHd0dqKksg81eLKxCylurK6oEHGNQBoGyqsrKcUkn16VKkun3R8CPIAiDS9hxpYyHDAZ1QJqvpM72NriqKlHkKBLmP0vM2VNxDHnHRGpLcK5n0C3rZvE7vYkBfFrZ/0Q2IyzOUlcp+t0DArRRaiqeRsiK/NlitSMtCcdKY5L7wKKMWgUXVVkyAVbKgAn4FTH1PJlEJBweBxeFHTKh85PKNz9T3GebIjFMZOOwUGbMwa5sSrwB2f+iPJnsMcqmZL5kUpiAoXBUZKVMKKQM2G6zyXdkzDG8hQxv+gKyyIAkO3BodFRSZikZTumMIgWudDkRShlwdPc7WLFioQSJtCxc+hEgMBtV2htaqx3q5/GLZcIHeusF2OOjvjUPCNJ3jy9Pdtq4P5lcSgBmWZ74h10G+MgsIfjH/SB7UO1sqanDcq7VDnu+TaMhY1EnWeQfASaLTSZU2goQi4Sw+Y03MHdWMzxdXairKxP2nT7uh7NYOfZUXnniKdRWL4Sz1CGqCNZrL70It7sVCxYugXvMh/d37MPRo6ewcOEcrLriSlwaaEVzaQlWrFiCZIKMEh0cRaXIJnPSVrAabTh6+jj++MyTuHP9Btx2y02SlK6We2AEFWq7Ph1DAdOOY1GEE6IbQSEDa3JmWZZFm0HAUCSBJd/71e8xffpU9HoGEBsehcnuQHO5E4VVDRjz+REbGcBIDqgrq8bkYidqG2uENcdtqXKVY8aMGSgqL8FQbz9OnD0t0vb6qgrMmlyG8lKHeP8xAGTSvLnIRNLQ2kqwa/devLxzL5ocBfjyAw+gqb4aWaMFY14v9r6/B9u3vQttJoK5syehrTeEz9+zTliyE0G8iemzBGoo2VSDHdTkXgJYZLARnOJnX1rp2/X0B/Dy62/Jtt5+482SnusPhnD42CH8P8LeAzqO8l7/f7b3Xe1Kq241y5K73BvuBWNjY4pp4aaHlF/aTa+kJ5DkJsAlNyGEEkIIJfRiDBhwA/feJFuyet+VtNre/+f5zs5acO85//ccn5W3zs7O7sx83qd0t/fA51cAYGGBB+6iYhS7s2JHporMmhnBwffPyj6h0hsTdR4HQV+pWzn3JbwrdJhRXqRMVPblwF//QBSHOwL4oCOOZTUmVLGZutKAZ/b0CgS8fstMbFyzUhSDHIzz2Hm6Dwf3H8f2axpQVWjKKwn7YkZki6ZhzcqNmNzYBKfZiouXO3Dvf9+H7bfegsbqagwPdyGSyCIcDWLT1TfIc45HIpKlHhwfwq7Xn8P8edNg0FklM7GouFAm80eCQVE1MgeQ+YDy/ct9b9mQq16v5gYSjvBvDkJBWq4J2/iZEdQmTIoVmCORsiGRicFVWY6EwQnKVPh7lyGUUb+PiTj8nW0Yaj2D1es34tnnd+Jff7kPt996C0Y1VsxesxI1dHBlAbfFCKsmC6vFDHtGh3DQh9H+s2i9eAaz6yswFNGj0u3FWPKKgrXMfSU3kqCPgJMgueVCC5YsWSiKRioDg2ENXtzxHm66eTt2HDuD0UwWc+fOzhdzqN89AkDCOA4WdGh1unxjLuMlCOCoHuMpkZq2xbw+Tj5wf8O811iY+wmzAD2yEVWhl82pmwn/jLnnVV+XryOqNukj4v6FSkQ9kmEFKKtlJfyTlmX+n+diZBMThHvQ5lrmPxSYl2OBioBJeW9UbSsTbh8mISmiQVp7CQATSVl+1dpKlR4Vh6r6T364845KgrMrKkTu++nyy/Akl9mJacWiy6ECQJ7nU5lN1Z2q1FZzF5n7x+vUgum8vXaC5E9yD7l+KdIipBWgqgBcjuBYAAf37EappwCXfGNwmK1YsmIJbFabUpLCfS9hqeTIZvOPpVjK7w8IAKQF2FNQAINFcaKoSnd++Nzn0C1KSMn9VTIRE9Uh4a9YgCU8JPdC5MRUAZKS88f87PlTeOHpf+H93W9h1aRCbFnkFEuwfLFzIPCsL4tsYRVmNCzAtNmzUTWpHq6iIrFSiGqPsE7IZc5znpPUy9TgBAjATL98q3CuFUQFgSLT/T8eT0sXaIe1KMAwnbpyICjgMdceTEhIEjzm9+Hue36OtVdfhy2bNsj7nggB+b7Y3KdsfUaMD17Cobf3wlRYivNtnXj1sXsxZ8CPlQY9nomnUabNYvtf78OU1dehgDYgIcwfzoqYCOg+tBmr7S8T/OYT5a3yfZqoHc19g6gCpPWXGQQEgLFUGmZmeuVUhKr676MFI/y/+nx8HUJCQk7Sc+YfUMFFCzCLRaKxKEpKClFTWYvGWbOkZZhlIhwTW4FlO0iEkYgkkc5J67krswWjiKeUA6/YiGJxiabCYkMeHR1DgdMteWoc4Wga6XgQgUgCCd8gMoVKVgkLIBLjV0BBPHLls12+cikWL7oKo7G4lD0wz0+FgLT9FpUrB89UAPL/n7j1VixcMAf3/unPuNypWFVZEsLBltjrN1wNu8uBF198Be7yUty6/TrYTEqjEmEU/fRU/jzz3CtScHHTLVthN1sQGx3CsT378fCz96J40mrMKHPD1/yyqABpA777lRY0TJkhWXa0urK04a1XX8CUqirc/LnPo2lJHTy2Qjgsdhi1FskV7Dh4FvWbrkGh1ixtvmHfGcSGO+FrDuDMiXN4t38E6+YWYU61Eb0xDU4MZsT+m9U34qZtmzBn8Tx4XWVoa2/F7x/5CZasmY+D7x3DyQttcKdLUD3TjvomD4qo/uKJ9/EzKB6pxYapM1BkNaN00zUoqqhBWpOAMa1HgjXUSow2dBn++BsQjcUV9S7DRBlOmtUgEo3h0Afvw+Fyw+mw4MXXd+Dm7bdgUlmxwFSuR15GcvYhtnNyllu+aia2aBkEENJ+JABPDphzcF9VQnJnotVLQ5ZaTsL7SZNS7sCcX4UPxQVw/6FT5sZk+9Vy55ErWYln0d/Vhv956HEcOX1Cto15DbVYtagRc4bHYd6z53+pAacvn4Q16z8Bv8aChunTpOVWq1Vmq0cHB1E1pQaReFZs6hnOaOn0CI+OCvDLRuMYiQXFVksF6PCgH96SQkQjUVhdVoGEZujw/t73cPr0BZisFtmmli5YgrNt3egYG8GSNevkhI8QkN/ZfftfxbnesygeHYFtlgfQuaH3FMLgMUNvzyCeDIMQkJmPw2MBHHhRsYpMKnKg28eZeTeaVlVKHmQyZBKYd+jtU3KfKZOL4akrEzCojmRiXCAflaUXWhTF4aTKBrgrTBgZG5QiEmkbLnWI8pCNwwdeu4i2I60wOM2o0blwrlPJweFwVplF6UYAs+X6VSi212BW4yKMDSSkIdjosGCwfxRVFWXYd2APXnjhVXS2dUhummakHbd97LPwlM+Eq8QFE5vVCsxSFGJxmsXqS0vuxbZ2JEJRsfZSvbfjtTfRfu48Pvm5T+Pq9Rugo9rN7EAsFhS1X5xWsVhMruegoo8wjw3DPDnd/c7bsLg8KCp2i6KPJSOR8Sj27N+HaEI5SSKkXLt2hQC/jo4WGGx2UTMO9A/L8ux8cxd0dX6BXlSw9RwZQ+0kB2bOXIrVa6/B6IgfvuS4bDtTp8zF8Og47vvtz8WuyTy67sFeXOw6IhbgVIEFUwqnYMSvwYP/9YA09S5dOBf//Pe/4SzQCpw6f7xTYCv/z0u+1qwZk7D7/GUUeKkM8wucW755GtxlpTj03mm07u5F5cIClJcUonl/O67dvhxVS73o6Yng+MFzmDljmmTw0eZL9R9Vg1aNEf2+qFxPmMfBZmIWlkSSBjQfvCCgjSVEbC/m83DQ+ssGYj6O64O3F14IwTG7EfOnrEFd4xIpbhmOtWL35efQcqEbB9+4AHeVG73nFDXA2ltmi9qR7cUsVGFOIAcLVKiqNHvMKJ3nzbchU2VIQGh16OUyakyjt8uPwb4ByS+U5SpyCuAMDY/nAWFPMNc+b7OhrKQCl85eQKnBLs//iZvvxIGj52HO9OO2LTeiqnYS4pE0oqEwilxV2H/yLfz+vpfRtLwJSxdMx8yKMpz8oAUjaZ9AwOmz5uKZF/+B1pPNyOrL0T08im995UtweAxou9gmqr9Nmz+JKTWFeOxPf8KX//PLmD93Ou67/1G8f/JAvlCEFtwPDpzAp27bgDlNdaguK0FVdQVCfJ8RttNZ8OzLz+OF11/F7IWbUTtlKgqqS/Hnu/8LpVYrPv+VO5EM+UWhSBXhrbdvwftvHcK02Q1onFmHf//raRw/tEcAJNVd/vEo+kNh/P43d8vyeTwuvPLCK/jcJ9ZhzqwmlJR45eTcoGO2s3IgnM3EJWselFEAACAASURBVI9YhXSjIz7Ekml4CpxyKMWmXyoGCnLtslTEEbbxOkYCqPCOuUUEexyqpZb2W75Ge1c7yrxlkuPHACfmDfI1ugf9cv8Sl1kKN+JJgEIBFpJQLUhbsDr4/ASQfCyXORgLwmJUIkMI5VjWwaIQ5iYTrFENF8tlGvI5JCtIMgxzqgMTw7pTH7ItB8dHpJiE92MuM5efIJJAs76uPg8VHQ6nPDaZSshvAiFfMfNIIzHJ6ysrzdn50mmxHFOBSIVkZ1eXUigSjcNg0In9l7l/qgqQEyQ8V7rc2YHKyhzo1hnEwksrKvP51LbeIq+ixvcN++FyuGAw62E2G3MnhYoSUN53TkXI7YNW4s7OXvCxvK8mN8EajYSgMZoFxvLELTDmg8lmg8WgFJSYLUoQfTKWktdRS0SioagUiCTjOiSSMbiL3Dh4plX234ePHMWqNavROdyHssqpSAZDcHvLpB2XQ1UL8pJjcCQCg8OOjksDsJWVIW5STqQEAOYGMwJ5rM0JeOY3Uq2nNBAr55di62VWVC7fWW0B5u3S4ptT/13JAlSeWC34IPQrITg0mwRUnj19FoVeCwb7usRuS8VjKDAMu8sLhyEpKkCOLn8WDdMbUD9zjlhJs+mIvM/D774PT6Exb829774/4e13DuPXd38LU2ob8Kf7HsSZC+eloGParGpR+BH6+UcGReXXQQtq+0XsfvflfFkIISHvR5VfgdMpf2djGdicDnncK8+9hFZfB75Il0zudqoGM0anrN83du7BkaNn4ClwIGUpwKy5igqQuWsEghzzqqrhqZyE7MioqNqZi1VaVob6KQ2orqpGaHwcldVVcl9OkF9u65B8vN3v7cPAQDdKSyehpMiD6roKeJxujARjeXi47dbrMbWqXiyBRj0D+eOIhiMCso6eOCWKvM7hEXzuY9sws7YMKaNRLJxDg92i7qOV14qkACuqvaY0VkvpCCGd0aSo7FWF1+B4FJ7iWkTjKTz99JNi4/1/X7wT9VPr4bJZxUrIYkqORFj5LWKOIVVyBJjdl86J6pHA73LbEHpPD2DpiskC8FTYZ3Ep22k0EMFwSoeekKLk5EhbanDydBuOnz2NadNmo6jCiJFYCL6WbgyPauB1Z/NZivLa434EYla0nFHK2rYu86LSHhIIqL7GsbM+HB+1Yt3K6zB/3UbY7CY88s+nMTbqw5133AGtUYuO1pOYOWeV/Fbydh7z6y0WnG05g+f+/pQ817YbV0nzMMFpLDiCy92X0TRtqkCwtss9mN5QJYUhhGjTGxvz5R+EgaqNdmJWoKqeo8qOg1bgeFaPUIIRTmacb2nG/DXLoDc6MEo7cFA5JyVIFAtqIopATxcGOrqxdvVi3Hv3H3Dkvb341g++J03P05cvQyELV7JAscMq8E8bjMi2uPONV7FoTrlAzRKnLa/+y38QLIMLBkXFSDCslpnwdioCSyoqBADSAs1t7O09Z7Dtxtvw3FtvI2JzYOGC+QL4RDksTECvqBbZhDvhReguFHWdyklymaUqCFSVgWrpBCfBmCOoFHPwJ1bJ/lMVftzHcBgpuGBudDqRzwOUohG+TjorRRXkB3mLci6KQh4sOYXKMXQ2dy6nybJFPddkO4FxEGhpWAiaTOXLOLgv5G8/lYPKMipKRqr3iEOMev72c3KGxxMGJaaBcHRCRiDXiZQrqSMX9aEsnmID5pNJtp+OfRFch0o+H1VzqvJPBYN8nJoDKF0ebO8Vd3IOHDLOIVdYIpmASOU7KhgtxsF1x4nOIZ8PzefO4cRbO+GprkU0EMOljmEsWTsXK1atRKHTxfpPsWJzPeooljEZ5bOietA37MsDQK9HsZprTTpRAPKS6y+VJhdThBFmmxncbxJocmjC48EsT+rTxpxFjuqbZBIGs0baZtKxNHp6O/HW2ztw9PUXUVqYRnEEmDxLC7fems8HDAaurGCLewXCRUWonDILldXVKGZWkNMOffaK1XhiJiBBnagBcwG4wv7ULBImdqoYO6fwoW003y7Md8FWIjlWU4pDVPXfxC8g/+b2TAXgPb/8KZauXYfrNm8RypqWXD4mbigHZ5THhlKMJUnj4IWL2P3GDpy8dAnOsWEYus9i0nBAAODe3Bdk+y9+iYWf+BT0bMzJFXsof+Ty23LNyASNyqIrK39ioYd6HZmoMESpsc6FRE64VNV/BH8ThxD2CepBgXvJuMA6NpF9FCyqj1WVgswC0Ou0CMWTGB/x4eKlFpxqPifFIPHYFcUhbXlORwFsDgfMTg+8hR7ZQY+widjiQFlpiRy8Gi0aJKJZFBfm1Hwmo0DEdCwjikLmt1isFgEksiEm0qJYU2cvI4kMQqPD0ORCOTU6E6y5JmNlKzfDYjfAYbLh1Lnz+NGPv4fzp07nVwlVfxyqNZgQcPPmLWg+dyp/v2XLV0lOHQeLQjZs2iLycjbbfv+73863A0djSnA1D96PHjqGd/a+h69/4U54irxIabIYGhzGD775DRidHnz605/C4Ue+KgAwMDSKP7zUh4bJ83DVDdfj6RdeRHPzRQwOKgCmtGaqNNvOnT8LBXxvGjOs0T7sffx5VC0rFOiXDbWLnZgNvmqxx/BgHNmBDAYsSVH8Zb1ebLxqC+bMvQplJZPgtlvFXts50o+f3/8dUQC2tp3FwFAQNbOmyGt7y5UdZc+JfmQuaaTd+BufuhVVCxbDbXPAYDRL+xwVfvIVY/4AU5oEQvM6/qAotyVzmZaptNICeeb0OSxbuRzPvfQils5fjAUL5qF/cECabH39QygqK0Z0zI/Wtm6BrZ4CNypralE1qRgum0sAn6oCNJjN8n9Nko3UWYGI3f1DYvHNJCDZdLTIFjhys+GmK/JZqo1pe/9IhIXyHdckkIlnkMhEkQknsG/HHikveenYEex8c7fA4etWX4Wry/TwvHMckaFhyQZUS0LUbMAVn/wUkpYKeDxuOOwWlJWVQ2syIxRkg5ZVVIhuuwfxVExsz+fbWlBTVYdoKAmby4KOzm6UlZejv69PLpnDRJXIK688jxWLl+OdN9+Exj+Iqxob0JZKI2srwOYbbsDI0LBYo1kCsuvovwXopv0j6DgxLGo9jgKPHlPmLxQQeLn3AuJ9YdRPnolDx86hq0WZRXZnjaieapdm4NBYFppACsMjY+gYVtQpvK1+7mRYa0qRGgmi+VQ/Oi+PYqCtS2Be/aIKLJozRcDh/gMHRGE62juOyQvrUdGo7JCcVjNMBQaEOoIIxceR6PPjzDEF2MBpxKw11dLiysw2QpeipAUfv+M78BYViB13zfq1eG/Xu5jVNCdfrkAL0c233Ia3XlBs0Rs2bYbWUSonlrWVk/DSKy8JoKuqqMCJUwcRQVoUZC3nT0ur8uYtWzHKwPnCQskVVAEgn6u7swPesnJp7XVaLdh/4JC8LgsSCBCryitRW1cr1t7oeExAI0c0FsEDf/gDpsyYjrrqOhw83Yxtq1fDYjViZGxECkzYMmdx2vDujjexf/ceeJZbkA4ByeFhxEZiApDW3LYGWxZ8Dm6TU6ykasbgb3/3R7zyxuP4zS/vw9q1a+EfHcVTTzyD53a8ge997cuoqqkRiyahzy9+fxecOuChN/8py9bZOoSuYx0C/zhYMMLB8hD5GHLXT11ei9lXNUqW3pvP7hG14cqtq3D6fLs8/uZvb5S23S5fH47uUSy+44MxFNcVYu6CmXnoN9gZEtuvqqojzGN+IJWGVAWy1IOPUe8zdck0gW4l5aWyPoIt3agqdaNubiPmV83A/JW3CaDVZ6M4130CL7/+AYxF3ejYfRHH/X1iLy6YXIXq+mJZlzMsFmiLyzBcGJTXdZicYsk9fawdnj4damaVoKSsDGgySSYib6f1mRZpdbAchYONyIFoRFSMzBnk/QgO/fE4RvsHxMbO99O0dDZOHTit2LanVWPTivVYVjcHnqIagQLZZAwGjQ49fa0425rAG+8o5RylpWlEfTop2LhqyVXSQPyl730DrkI7rpqxQtSCmlSf2HBlxAI4ffwYPOV16Bxoxvr1i7By8XrJLjx27BJG+i5jxep1ctdzA30Yab4g/6cFmOUDLjtzYTI4e+kS3nz9PbyybxfMjlqx/TbMnIl/vfxPXNj1AW67dg3cVVPQ0XpR8gYra2qwaE4Fli1egu7+Qex49xUFUnpqMX9KFWbPXoRDp1rx5ps74Sp0Y/Waq3Dp3Hmcv3AZX79zC1YsX43iIo+o13isRZskD855sE7YxoNaVWlHdRsHoZ6UNuRsOvw/HRY8qKV9mICLj/cWegW8TZhnFmUgLcQjIyOixlGz+ajk0xuV7V8eg5QosAjp+E89IWLGjtwnd5xH8Kfm21FpRqUeh1rQQcsnVYAsGSpyK5COuaiB0VEBb3y/kjWYpB3Whr7+flHxEfJx8HbakRn3oA5OiNHmrDYJ8/qJikRafjn6B3qkjIMAz2a3i4KPl5xM43MQSMr75iQ7SzrYwGumtZWqh2y+YESv+bCNl8/PTD6+b+YM0qpLRWAiHpHmXy2bKG02uQ8hGO3YXm+J3M4TPrE4UWVpsIjVN5nLTaIKUIBhPI1oMi4NwVQClpdWiIqQ65dFTXyNZNYoqv+BQAClLhcGxgYkE/DsxQvSYGu36NF+qRWN06dJs3A4xNczw2k14mxzj0zO7D2wFyuXrkR3x3lMaZyGvhGf2FQPHTqImXMWYqCrI2+HNXkacKb1KIrKpqEglxE+lrOnK43CzBJWTr35f/XvK78cavOwcs1Hb2dUNVUt9txJGJt9ywoL8pOIvW0n4R+OwmamerwMUT8/21LEUgq0CIz4ZPLfachKYzLXVdXUmXAWTsHJY+8hMhKCiw2sLj3CeiAdVs4VvvXdX2LWtOn4yn9+UdSEd92j5CSz6XfRgvnK9y0ZRTiehtftwvCoorD66LDb7dIITFioNbJhVfn77MUW/Pbue1DsseGXd/8W6v0SJqcA2N6BEP7xzHOYvWgZdu/bh603bMOk6Y35pw8NDmDvrr1SwGC1O7Bt62oUWYtx1bKFCOUstpMqJ8sxoMvukjKCTDaNSJznrFEMD49gqKcbPYM+ERmMB0akZMRptaGqvh5Vk2swubIKNsZVaQ0wMqM+FUU4qxzHhpMJnLnYjccfexAtLafRWFGNtYuWwOo14OQ5xXa88Kp5kheoFjbQbiyKs3g/rO4qJYfPqbid9h1uRmAkjDOtbRgd8uH226+TcgxDZiz/niOBvryVt60rita2I+hlK3fWIuq+slKLqPoI9w4f6MWipRUC5CYCP4K+iYMg78ypVin5WLZiM6qraiXDb8++PXBbDdhy7QoUV83NPSQBk9MJTTwjpWvv7t+LA+8fQMrigK/jArZsuQ7FTh100Y48DORrEwRqbFMxc/UqZK0FeOixZzB5cg22b9uAve+9C3tROcYDaUxtmo7ayip4vZ785/P+ocOoqSyH05mR5mO1xGViOQbBnKoAdNoK0N7WJmBNtQurIJA5iwRrLBLhoDWanwfVdbR/MwswAztC8RRGB/0or2uAfVIZBoIRmG12JFMKgE3Hwug+34KaAhsKvR784K5fIxIK4hff+w7O9Q3gYmu7bAtVNUWIj4/DbLKj9cI5lJQ4YSMVzA1mTqrFMFQjEg5XVTUovwPalNiYCS45+B45qG5UR0tP5/8CgFQAqsUfkten0yNJCyybfHOZcHwGxlYRKkvZBO+XA4Dy/nLih4kgjFBJHUYLQR3T95RBi6+aAWjKLWc8nsxboD9k76VBju3E6SSyuYZoiU7I8ZB8qRLVcrnnNYiSkGUfudINRnSk4tDn9n1q1EI2B/6YccgCGvnOazUSVRGJR2C3KsxFywKn3G8yL1UIKrepsFL9O/cbnqUK0UjHphHJeDRvM1ZLNlSxVJaKx1xxhmQE5kb+OskzVGJHqAaUiUhapicUTRH8pTn5qNGKcIWTdyaD6UMAsHKekkt9/PVXseqmW7Fk6SKJVEgyxzDncKAFnetImZDMfMgC7DRZJP+PgxmAtP+qJSCM5JBt0MpyyaSiaCSIjUciWSGcfGJuJMkrldR8QDJtUAIyx3txrncIBw8cwFsvPYL45VGUTXZgXn0hqosVGMhBdeCYy4sxXwrdmlq0j4QxZ0ot5l61HqWl5bAVuKQ8hDMwbK4xZjJi56X6jyOvAJQw5xT0LFvIrXQezJmyVLqR8JqugD9yO0POKqz6LXL5c7F0WrEk80NJZTHs9+P3v/svsQCv37RRikp0hlyteAygJfZ4fx/8I+N46/gwxgbGUFBagNq6KqyyjuHE/d/F4NFW3Oh14f1wAidDMXz1b/di1vrrYdLaBaRK5l9WUddxnRKscXwU2vE63iYWYH5xmFEyYUxU601UDooCMLdOCP4I7yZmCMp6zDUKU/U3EQxKH0tOYk17io6gUGq8ldeWkg75MqZF4UWyPzoawFg4Knk00UQagSGqfEbQyVlAoxXxVFLsvmyP5WDBCNuHk7TzWAz5S7WVmPdhxkvWqJVGWF8wl0fBM7/cCI5HpLmXNl3ZcHV6uMoqEB4fhsvoRDCdkdzB1YvmYe6yVfj73x/DM088KhCyt13JwlCh344drwnQIeQb8odw5vD7cvv0ptmSk7d4wWKsv3ozXn3jFdx6+8fx/ttvY93Gjdhw9TroJDA2lzuQiKNneAAPPfhX3Hbz9Zg3e67kjVEt+eB/PyT2YtqHn/rbb1Cma8438NKqe/UXfiiBsn1DQ3jwwb8iXTAJ161egEFmG3W3o7bYgxUzShHo6kHL7ndQVj2Kk50JsfpyzG5wwlpej0hfq8DAPUcH4a1twNKbtoqtuMjlgt7gEOspFWcM+WUI+d8efwBDxktIZ0NS/uE0VsBp1+LiyS7oLysqLJ9bOev91s0/wYyFC8G8RoIr/pRoTSbJ0KECUiPb8xUYzOxGvUmHVDydh4DDQ0N46J9PYPv26zE6FEBHfyc2r98kgc5DfX3SYHi+tRN/efRvcBp0uO1jd8hrnzx1FitWXyX3NVj53c7NWFjt0GRYBc/vETdUoLOvE62XOnHw8BHs2fM+7v3VzzFj1ixlDmFiic+E7xJhJt+HOggAOWJRZdsLtp7D8PnzcMzdgN2HDuPFHS/h8slTmFI/AzctaEJlf1veFvxuMIF2Tkwwn2X+IlgcDmz7/Bck1zGTUL5HVEC6vCWi0iO47h8awfS6esS0SejMBoR8EbgLC3CxrVXAX5iNYW6nrKO2rh70tF9GPBrHvnffQG3TAmy/dhMOH34Pe3btxx03XQOjpwos4RsY8uOJ1x7H6hvmIqENo/nFTnSe70aN1ywQj+UvpdO8CA8HBc7pbTrUuCzobA7JbYZxpSBm6dScGrTjSps234e7zgGPywJLTQF6T/XDP3ZlHc5ZU4+CAgUkcwx2jKDtcgdaD/eiqrFSFIKDMR+sZgNKqgrghB1DgVEc3HEB1pAG09bUwRdW9je0mbK4YaB7VOAPSw/KJy9Abw6W8z5DvQHMnTcLS5YtFzjncluxd/9hFLS1QNPYiKa1S9F2qhkWu6IsvvueuzGpug4OkxWdA0oZTqCvB7d++lPYuHGjNLcODPSKkojWXI/bIyUhkbExsfG6bA54yspw5MDBPHg8+MEJfOLjH0NtdSU6+wfF1ls7pQrtl7qkfOTJf/xDAIjNZMHy1atw6603IxgYxcnzpzF15lx8sO8d1DddhTdffA77330XU7d5QFjWUFUkajVbZRGu3XwtFs+6HiaWGsRjMJioFtDg4ccexz//+Xfc8/vfYcbMWbIOvv/jn8p2c9d3vo32y+34/o9+iI0br8FXvvZFyZsdCvrR3+3HN3/xVVH4EbRZDUnoNA4EL2aw+539qF9dgelml6jkXOsqJB/v4JFzaD7SjXkbZsPrduPdh4/DUBHDuluWo+u8HxmzUhDSfmZQ1HrV00vyNt/62Q15629NXR0SwYxAw/ZOBXQwi5Rqu5bWIbRfvihKPxZ7XGhuQ9vRPgycC2J2RSEWzinB6i03YuGya2G1uaG3uaFJxRGKRXHw4Alc6NmPwf3voq3Ujssnh1A3pxjO3pDkAlLZWLNaOfAmrOS2xWXg4Gv3dXfL+h5KRDF4yQd/MCxQlI8rnl+Xtwzz/i6jSxSWrtyBsC8+JMsbjI/L+zfp3QL+KmYU55WCfNyCeQuwedkG1FbxJKgEDn0So/4BUd/ZHQUYjyalhXZwLIWSAj3qplTDW+DGWGAQ9z/2VxSaGrFl61UYHo3g1NmzmFVfh1AiC6fThvvvfwjz5yuTOYR+q1c3CTwMRcYxNOBHdUUVbC4vQsii+fQJ1DfWoa60DqGID3pdHF09g+juasek6hlK63EgiutvuxFBjR6dPR2InT6DxcvnIpjUoWFyEfq7BtHR3YNlC+eguNCB/YeOoNSrZCy+f/B9afvV2RRo1z8wjnMnDuGam67FyMAoTp8+LA3Ek0qU25nP6S4oEAjGwWMSnshQBUh1FC9p11WLElSrKu2uVLIxL5A2Sx4A9w72ocjt/l8FFsrBuHKCQ+ilQkS/f0gUdbRzcdA+FA6NSxlHTnSet+kWuTzSBOwbHZXXYFafCgBVKMbcP8JIsdbm7MWEBdMbGmG12RAh7MymRc3H40JOjnKSh0BTLSghCHQ6qKYyYGCwH6UlZWIPZqMulX0EnWz7ZYYf9+mJLAPelQN5Ni8yD5B2ZaocuZ8leGMOIBWJLPJgHIo6qP7joK3a7fRIHjVPDkRllxucJFeLRXgVoR2XlycuWk0KsURSSkMIPHmyRWvkWHAMVoM9D3T5OpLJmFYm1QkOledKi4JvSk2d2Ir5f9qBOdkTz2gRD7NkwiIT5YlwCrFkUI4VuX1QHegb9YuCgc3AJcUuAX7JaAxVVTVobe9Gfe0kAY49fWMCAHk/qgNpzWamnyyLw4n2nl7UVnikAINFGEazHeFAFMiE4XBW4FzzMSnL0NgK4axQMi45BqPK8Q/zBf//hpopSBUhIR8HbcjqY0XxZ1GOFzjxHYsm0Np6Voo0tIlxuGkntVoFsKkwjaCSeXxWKhA1/K4Y0NPfD4PVDW9pKVrPn0VLWwcaJ9fAanXKJGPP2Ch2vfAqHn3mDXzm1k1YvHAVDh3Zg8PHz2Dt0iWomNKECMsK7DpUVdrQMaxDMO5HoKNVXAvesjJ0nD+PcM6BRIiSCvilvGxSzXR8cP6cFI8cPnQYew+ewKZNG7B85Ww0lhWiqKwcoYwbvpEhPPzYUyh02bFg+Vo89cKL+MTnPgF7SanADbXkgACh7cRxvLXrPYz29wgI/NKn7sDcGbOhN2rR1dOFppnzYLUqv+XMNEurJ/6plJxTyqDaNpFGSJuGnq6LxDjeeWEnNl69Qey/BIAcWeY3axICARNQHsNJNH5m/Pw6BgbQdbkTZV4XHPZCdPV1Y8XyJaipdEnEg8avWGfVwTy+nmEzBsfCuNjaAZsjjSWTrWKzLTEqJ+GDCTMI+wK9Phzr6YJOMyjXE/pR3TerVlHXThxtialiAdYVeCUux+UoRIHbidKqSlRMroLH6ITZZMVQfy+efOopnDv1AT7+8c9jweIFGBwfw2uv7MSuXa+iodCCL335K5jctB5Gow7D/f04dPQYmmY3QGew4Yl/PIryslL888UdmD91Kr7x9a+h5VIrWlouQpschLavF1fNUY7Z2tqGcWY4g4ReKW053nJaFIU1dbPQcq5DshUnNTXhP7Zcg4B/BHanCWajA7FEEEWFZTh3+gCGA+OocOtQN6ku36ZMFR9LMdR2XxZmUBlI1aXasMzfHCoFVRuxb0iZrCMA5ONYvGLQOhGKa0WVGBqPYzwUREqngaWyFhmzDYzeT8YiyOqZfRnFsSMHsWXaNHEXff+bX8OcpqX45a9+Ic/78D8eRzoawzWbrkEyrHxeHqdOimnYEk2rNiduWAxDFZ/aAKyNjIrij/Fa9ZMVUMu/CS2H40mot6t25paeIRw6cB6br7se/3xtJypqqlHTNEt+51nmkcpQlZYrn5BiIo3SIJ77DkgnQC4CSZp/M8zbUxy0ZGn5zoAJGxehIPdNzP6T/DxpJ4/mVXPyGtyHZlhOqnxvKObLMM+fHEKiEDR5FeBECGjJATr5ruUUgKkEi7X4OlqldZgZirnfFtpSaXsl01Dhn0C1XGszFf8csWRcYKKOlSHy3pS2WyoAuS9OZ1msRFUgVY3shbjyf1mWTEbOWQ0afR5CUtXHf5JvKMckBImM1dBK+QdLVFQVIPe9dKcyh5DtwKlclmEmmRWoSKxJKJjWcFJRiX7gpKu8dlaxbJv1egRDQYQCYRw4fAhLFy1GKhnDzudfl2On0vJcD0AO/qgqQD2bhGlxTiXyFmBmANosLjl+SmYYNZeRwi4OsXfztzKRgtagActWOKRkJRWJZVm0THWaXHKhuRJoMTWbkErqkNZmkM01+46Nj+PQ8RPYTan0hRaM9zUDvgAK3TZUMny2Uos55XYUeq943sMFM9Hst2E8q8X0hhmomzkDxR6v5GTICknxxF25NJr52/3hBow0b+TBQzB8pexDnSXNEWdVAcj7aVi0wXabfBsI10JWsgP7/OO453e/x8qrFuPaLVuRYGNMKIyeSBIX+4bxxoG2PPRb3OBCQ3015peWiEXRNNSOF37+a2kCJgBsjiTwTvAKANSbnR8q/+CyqLZDfgtZPpFMZFDkZUCzRXzx8mVSFk9goKrU+5D1V/llm/CVVdSDBIeiCNRmkcrBjY/aftUHTQR8BH/qUPMG1XbeD70I1+WE+6q3qfmBExV7VMnJukcciUgM0UQGWSo+NUakojFR/SXiCRhMabFsZDUaZBMpKYXIRJMIT5iNoKpL/T+VYlmTHV6nTa7L5Cw0zAscCsRwYPfb+OznPofh8TB+/tO74PGWS6mDmge4btPGvD34GrbIjoUkF5CDgHDeTKU44zvf+z5eevZpGAtsKCsqlVKQOz/7Bbhtu2tcaQAAIABJREFUijLPbDDCYjJiNBTCo48+IHbELTfdAa2J8ucM9uw7hD1738MPf/A97HzxX+htfglzrXGciJjwzNPnsPbTn0BFYTXq6upEYZgYH5FloQKxIB3DqgUl2DTbIZbeU8cUWFFe6Ya3xCTgL9ytw3uXT+JirxENUydjzbSpko2IinLo6+uRYQ6dsUBKNyJjAWTNOsxtmo0Tp07jRNdTcDY4YdYpdtuhCz1o29WCmgUNsDY44LAW4Pj73bhm7s3YunUbeExqMZugzcSR0ZoEqmUyeiUpYAIAlM0yqZUfUjXPiPlAf3/icVTW1mH2tFl48flncdNtt6CsSFGD0f67Y9cb+M1Pfowbtm3H57/2dckLfPjxv2Lfm/vx41/dgwXzlM+EClyr3aLs0HJ5SWabCaFEHMFoCH/63QPo6+3GT371G5SVKCej8juhyUJDaxnDvNkwqFNUgMw+0GdNAgpjuUB5eQ+IwewfwJE39mDq5huExZ88cwYv7XgDhw7slzKZH3xyGyYH0tC99mxeDchswIsZDbzVhbhpzlVIeQ3YcM0tyBgdCFIxaTZKUQnfH1tybWyE9A+gckodLrVexKxpTfCP+uAxO3D6YjMWz52D7n4fCotc8A0O4a2db+PoqaMCpWXdjQWw660dKK+YhJIxHy729SNWGcDw+BhmbGxC2q7B6OU4jr5zCY6ROC52D0Fjz4pSLzmuHHwWaD1YcmM5RgJRDAfDaKiaDK0rJXCYwz+QRXpUg5F4P2KhMBori6QoRGNm4OyIqL6YJTljUS0aptchlh6XchGWybDsgwUzHpsVI+GIXLIEhMtlSWnQ3elD85lOhEbi8KasmLJ+NlyFOrGMHrtwQbLkar1uyXXLRIsEoHm9pUinowhl9NCmA3CYi1DfWC+qPYvFisuXL+Pc+3thLjBg5tL18h5KCgtgsbmxZ9dbAhAJ9lgaQsstW06ZT3bjzdsF3lXW1ghIKy3yYjQSxkh/v0C/Rx98EGaHHo3TZ2Nm40w8/+K/RM1Ea+6C+fNRPqkUA4ND8jps++VJtNVpEUs3swc5hgfHUV5XLg3GHT1diMdSOHGxFduuXo/hWBr33PcdzFzolsZetdV25qq1uHbjx1DnVXb+Sdknm5FJJnG58zL+6/e/xic+80WUTy7F7rcOyGTH9du2obK6DHf/8R6MjyYFBpbXKBapWCSGdCaGX9zzS3R3dGDOIi+OXe6Fw61AwD2vH8bKVUvhMKUxcKxNWoSZubf7YLPYhmdumKaoAR9+G7WLF0phBwdbelkQQpUcW4Jp8U2HzVLiQSAo95lfK+/NW1iKsydaMdjdi672Idi9TlELxsJRtHZ0oMhZinjYjyKPHdEzPviHYghqE1h+9TZ8+ZO3oLy8gaGOsh548BKLRbH7g/fx/qn3EWppwe6Bw9BmCrB4TSPiZ7ul/ESzvAYaC7D/zbNiLSak840PiGVZaw/j9KEuuOI6yfoL6ZII9/gEBqpDoKAmCavDAMs4wBxFrps3h/ry+5ZFk67Awtef2w9rhQ0LV84VwEnoePaoYmlbOnkNPvYf18Kts8Gly8jBKAP/zfYrx0ixUEAOqos8HrGkSa6N3iAlChwJztJxcg16PP3U09j9zgfYduNmBAJjlPjg1uuvV54vo4CJWEw56CsucqKrbwgd3cNoqJuKUq4c7gN84wiwYSHlxHgsKbb2lMsFrd0g8R0FmhEUulzS1pw16pAMZmG3KyceBQWFGBr2wWjQwGpWZ/BVu5AekegoQqEEzI5CVt3BbDaDE/1mq1kg2fhYAAUuBUrxxGVweFhabt3uwrxKjRZcqgGLi4uVwHC9VuCXyWjJN/Hy8VQQUtmnwsNAYFxUgd6iYhiMdBgo4IWwjf8nBArGo3DZFPjI2fph37AAQA6xoAaZxeeQMg4q330jPjjsNtB6S9gnVmAq4liewcwqRtBodAL8eBzE7D1pPRTwlWsNziqqL+bbqQo/qu9UBSQBIaEm96MTVYCqUlDNQeQ64Vwt24b5WC474aH62jzGrCwtkvXKYzvVZsz3z2Xn+2X+E4EeX2/iYEMyrbpU7dlZRhBj9An3mwwqj4sFeGpdvZysUeHHEhVCSsJADi43FYCeXONzX1+3wDlmHsrtqaycaNMCPDoeEDBrIWjJLQdvcxZYP9Qy7PMHYLFbEAmOwWGzom/IB6fdLdZfqgB5SRW3mhnocrtx9vR5zJs/H82t7ShyOeGPhpEMRyXTusKrLEs4HkZvW9uVpmGNRWyvwXAfSgqq0dd5Dq7iUuisLrgtJiQzuRxXi1mcKuD3y3ylvXUsp7ahdZeQ76NDBX283hTpQ1QNUpTs0QhGx8clg2+4fzAP+C61XIC3skYUfxwElYznYHuv1axDJJaGx2qQDECNxiSwk8fXungCFpcdISnosEtr8l2/eVjUf7ds24jSMifG4xlp7j2wZ7eAwK3b7sDASBCacDvWbLwW3e2tuO8vT6HYbcD3fvB9URX++blHcergRaxd3IjZ8xfhYscF3PnZ70Ab86P5sh8/vfdPaGxw4duf/5osb3VFIRy2IrQPJ6XwwpfN4LZrt+Hp119GV2c/lm+7DrMapkBvs0iDKUEgLwkQDu16B0WFbvj8o+g+dQobr7ka69asknxlFvVQRMJtm+o/lgsQKnx0EOZxBPxD2Pn2O3j40Ufwy599H6tXrEAsnWsMZ3lDvB/QFsPEdvJkWmBP05R6FFcUY3AkAbMmJE294xEb2rq6sXfXTiQHT8FUoBVoN6hR9hvxsQxOX1CcDYVem2TszZ5WLC27HFT2cfAxHBMVfpM8yu+EL21A1NKYL/bIlFdgdkM9DPxddpXBaPUgnMnC7LTDmGPQFubum+j6seLEsUPYvWcfNq5dheLKSTjb0oFHn30aXq1G2nvbL1/AT374M2zZshXxTAaPPv8CHn/gAXznW98S1eTgqB/adBwvv8Iyqe+juLoGf/mfv+KadcuwdMl6nD51CG3nj6FadxZefRq0IB8+2Y0jveP59183d640A/MrwpIQxqT4hkbFxj51+mwsXrpA3mtfR6dkBrLYhEo9FrAwK48ZigLoczEEvC//f/78UZSWV6OmohynLnaitaUVmzavlexANUcwldvvsWSE6ruszoZIIoquy35R641EsrA5nQIBpRCE3z+tRgpA9rz+Gj69bTNOnz6EX9/9B2zZdj2+9dWvyHr999PPIhD0Y+bsJnisGrjdTphy+eOcdCnI5d8ze5DqUHUwl5AWZja4WnNAho3HVDByqNf3DirbTbtvBCdP9WLNDddh147nUFw/C4XVSn4z4RuhpVoZwLxR7n3V/L+J27+o/6jok/Me5uoqMCjNCZmclVjNEOT1qu2XlxyEXZwcYjyEAEBmyKoAK6dsY/agGrtEkcxHVYBm2qRNyveMJSAConLRbrQV08qbTXLfqZFMRiMV0dkUTFY7YsGwtOByJLNpWHPPw2IQfvdZ/EEwx3w+ipWYBxinej4nZPpoTJkKGPPriNny2bQ0DvP1CSQJ96jME5GU2IuV159Y3kGQZzaaZd9IiVSuL0WgnuT95iAbH8djVWYVyjaW4xu0/VJFSMYmDcDJhADAs0cPYeYCBQDu2fUOVq1fJ0UgXAdp1QXJx4n1OQujJot4KoUxn1+A4dbb74DVY0c6oXAiAkC92SLgUfbXbCVOZGA2KzAznZvA0qQY0CSWOI3AP2WNUwl2hfbKG8ituShBToJBt2l093WhveMSzh8/grbLXRjrO4nB5hEUlBegqcSF2ZN1qCqkpNYFQsDxIR3O+Fqg1zPPYQZmTJ+G4slTodXZhcJyA5HPPJvMt/9Kjl8OAArKTmQUCk21nAr/1E/VoLQHE4gRAKpDQGAOAPpGxvGL3/4ejQ1TUDd1Ki4HxvH2MWVmkEq/hfOmoanWi1nFuTBFZjpwmdJapEODOPnH+/HCIw9jVakbWX9QcgCpAJx77W35bLyxaFxm9MxmpUgkFBpD66V2DPT04fjJE2KfvW37zaioLBPwqjVfseiq1t+Jqr28FDU3uyXnAqmMAEP+rZaXTIR4tNiwyEQd3DgnKv/49/8FCz9aHCKvMUH2yp2uXq+RjV1tOJZNJnc9/+ZzcFl4nw8BRv6AqEGY3IHHk4inM6Ky4yBcylJplk6CmY+pjAYptuGxETqjkQZXwhven8A0PObH/X/9G/p6+7FyyRI8++yzGAuOykGoqgKsnD4D2WgEiWgQwZyVOTaWy28qcGP98mW43N2NX//qt9SB47nX38DGVavx+JOPo7KoFD0+Bcbx75u3rIKlrBL3/u5+gTDf/cE3ZQeo19rQ2d6Ft3e9h1u3b0bHxS7seeRBzKlplcfSBny42w93Rocv3DkXNZXKyTlLOzhUa692sAAneppRpndh9dYyaOy1aB8L4rU9Z8SWaXY3YcsNN2Bp01wU2Kw4uONV/O6RBxBIKD/u+c/aYoXbXoDvfO3L0JoMeHrPf6N6dgFMWid8HT0ItPkFGhlqPZhSVQmnxw1/VwTGITP+83u/hduhlG+o8FoFgJyJYwhuIpORz4qfnfqZUKHHWVPuYA5+8AEOHjwq4O+1l1+WnLyF8xfByjD1yDge+MMfsWPfPjzwm19hStNMWeyXn38dv/zVz/G1//w6PvHJO2DMFQklElGkY0lY9cyJBPR2ZYfS2dGHu378U6zfsA43334bNAYNNAqKkdtZrJLNnTTTxsz9H/9vyGYF5CazWoxHYwL2OTKjo2je8SLKpzfBPKkOsGvhD4bwwa4DePedN7Bq9VrcuHo1Qh3nMXaqWUBg98Dgh5qCVyyvwLytn8YFXwrrVq4RFaDT60bL+Yso83pF/UiLsM5uFsWf21kgoK+K2SD+EbEKn790Fk2z58EfHZM24Z2vvY2mhjrMmrMUb72rtBZzzC9ySBM2S2eaOw5h8vpGGJ02JMbD6BocQ9vZAOKxMdRXToLWqcfF8+1izV24eAZmbKhCNpYlc4Ijl3F38WI3HHCh0FMklmG/zwen1o7CAgVSNJTVYjA+iPFBL7KGTrSP9CI5FpP7Z5l/U1QOJBTLEO3AB04egtdhw/TFDXKgHEllsf+l4zDzRFoD9B72wdtUjKb1jbBqDZLZxtFy0oeC8QKBXLTyEqoxW69jaEBss8888wxuvfVWsQWXl1eKlejRB/8iirv1W9eJ9XbWjCboTRYBe8y1Yl7fnCVLRH03FEjICdTmVcsRCAdFxctgc6vVDuaPUUVXWl2GH971G1TX16LYZcQN198kVl8OqvzCgYAAt57OfkxrnIpgIiaqQVqC2VY4HByHN5dtycewcXj/4T0YH4uLIvGa9RvQ0tmNV595EuWLPSjwmKFp92FAH8e8qZvxtU9/AXanHRb+7qX4e8syAQPGwxGcP98seYIMWKfScfHc6aIQpCqODca0GdfXN8rBR1KbhiGTCyHvas/nE0a0QwhpehA1J6R4Y7RHIyUkjXOKBJqFzoZw8M0T0rzrqXSKAq5toBfaSEayQUunWwTaEnKxHMRlsQroIyhkfh8HASHzmzj4c0t7b31NDXS2mDyG6sFju9vzyseOM8qsOq25VEESyN3++e/jqoUrYWCOSs6mxe95NplFv9+HNw7+C6//+ynJNpTvRG2ZQDr7xili5SWcfP/1s5JfCJNWcgo9hVbJJaSd98KFNjRMLUbdfOX3mO3Ip3ZdUXSwLIT3r52lTF7EQwlpWaYasMCfQmZIKf9g0zKbigkMaf/ddMcyeBxKEQqLWVh+UlvXgG9uvRMzpteK3XFkzCf2FWbiyXP098FkMKKkqBCJ3H6+f2AAZguBiEVgoEFnwskzzdi//z1Esx6xkFfXleFrn7sd1bWTRKEQjoYEiBkMzJhLyuVTz72E3ceb8embtmPpkpkYHQnCabOgua0bBpsXdDeGxhI4F1BUFIury2CHBhZTFDqD8lt17nwLissmIRTyYfGihUjHOekTkWWzWWlTVU6CaVXVQNkfRRIBWOTgVSdKLw4e31GZms2yBVZpxFULM6iMY0g1wRYPxAkGK8uo1lHCq3ksoUIsgiwqOqj2INCiQoyDNlfCNLWpd2hoKA/vRKFHJUMqLvmazP0LhuP44NgJLJw3T6CYS/Z9SpmGmsFHWy8jLyQ7MDouZR3V5WWS/RcYD8lMu8vhBi3DoVBYlI1ULxK6qa2/Vpsjr24klCT0ItAkVJR1FY0IcORQFZHMEJyYZcT1JRaedFpeh6oQKhR5H4JBvh9T7kSpd9AnjcBUKrIQRVUh0vrL7D++Q4GROgPC8YSA5lg0JHYjDhaLcKhAkKo6VQnIvzlEYZKbmOsZ9gmI4/NRoRQM+KE1mvKPoU2VpRWqHVhtDGa7MF+LOYYsRgkEQ3DYHNI6bDHx8WnJIjcwjoQnryZytwJRDRZR4RoOIJGlyi8p2+R4aBQlpeUMKxF7rNJkS8tyWhR1vI7j7MkjqCpXJg1tbifGxmPSWKsq7EZ9ozDq0nKb2nTrtHvEHstyEj4PbbI6bREiEwPqmYWYO4mWCXKdAgPMjMTxjSGd8eWLNNiSW+4pQmd3t5SbGA0sChoUhWKBzYJhfwDeQpeUpWj4fY6GrpSoBEfl94JZjmyrpmJzPBBRsis1zLNKCgC0OLz493PP43/+9qpk/82qqpDijnR8HH9+6GFRBU6btxQ/+dy1eH7vRZw9cRK//sFnsO/wMdz35yewefMCfPOL/ykA5kc/+aO8l89+6lMY7D4t4PCHv/ohgr29OHc5hL/89XF86Ue3YcuSzYgF+8W+zPHaa++gzzeKWz79aTQfPYkX9n2ALddugrvQJQpADsK/LO2M0ShMOgNG/AHohn2w2bR49tl/4zMfvx3Tps2TCWEesuh1nHTLub5YapBIiHqPqjZe+nwDCI6P49KlNly8dB5v73hTJgt/9OUNuO1TX5fiiJfeOiZgagQ98Jjt0j6cTY7h3j+/ikgOdnDZPrN8Ojat8opyj2O457Rk7eWz+XKFGxVFbFn+v1t3l04uxtxpjnxJRz67z9IoakCOS4EQ3AV1qKguQU1lI0rLi2F3OmG1mmGg+iuRQm//EB59/GEEYx8Gnh6nI68K5HPR8sv977nz53CE5VgLF2LLqlUwGjP42Pbb4PAUCjx97dXXcPDYISyZvxivvPIiFi9ahmdff03iQ378k5/hyIH9OHzsOH7281+gqkaJVerv7MTJo28i3NMOa4kbZaaYrBNalA+0DQn4tE2djw1rVmP2jKno8/fiwuET8tiZs2dj5bIVsNpdOHniOOpqCzHW24XTF1tRUWrFkoVL803ADrtRlH9szO3uG0DPQL/Yr6ns6x4YB+P+2Cxc5KnAgSMHBAhy3LR1nZS3UA3IIkEOZgIS1LV0j8JZWIFwOCPHd2HGXolieACjhw5g/fXb8cQjf8FrL7+Eb33je1J8QyhMgO12F6CypAg6U1Rg5dBAPzwFXliZVZsFCB1V+zEz/4q9brH7Mt+PGYVs/eVQbcC8pKpxUlGJ3Idj79Ez6OhNYN36NaIAnDl/Nly580XRlakt4Sw3zEUvyQNFDZuAyWzLq/TIcAjoxME2sZeAebnplJyzc2KNqj+1jJePoSKQwEpvyME/iedgUQaVeJwMYqpdLrqLgJCO11wOIJdDzQKkBZj5gxy08Kr2Zfm+U7REcEeYLWr9rBK/wZZ2A4uVJmT25ay7ogxMJaX/loPKQAI1XnI/m0imReFGqCfZgeK6VNT56t+EedKGm2s15nJx38jjJDXDj/ehq4/7Ut6PlC+VZKtKJj95x+gBqTmWDEDGXLBsNpelmM4IjLTSkk3YmjPNyXE8IWNc+e4aCAAZuRaPYudre7B+3RJkAn4cP3oY8xYsQhHBr5mgVCHVmWxS3AAmvZKrSCVgIBKTDMGpM2YIVGYpitx3wgSTNhc1wev4t0mvQzSagF6bZguwAgBlA1JbdAnLmBWSg4AqDIwRCqih/MwsS6UQioVE8RWIJxDw+dHc0oLTBw7j3Lkj8A32YLKONeaFH4KB/uEARjIudAQ8aFy4DJPnLUZVRfmV0hB1gWRLIdCjvDONbCoDA8WgBIB8nx9tEM7xLkozZQOR4EMeiKUUAKg1YHhsCHf97KfIMNg1W5+39y6bUYJFlYUosJigS6aRMV4J/+UXRZfIIJ4JoeupJ/Hab36FqU4zCtMZaQJe/4Pv4LrPfFGsk/1DQ2jtakexuxilZeVwOmhJ7cJf/vZnrF2/Fv2tXfj3a6/g5i3X4fZPfhxOp10yCKmumqjxU0HgxFWhfJPSotT80CBUmwDeJt72URDI21RV30QIqMLDjwJAHnRPbBSeaEv+X8s24Qr1+SaCR4GWPIEToKsAQFnu3OfGcgn14HLi37JtJjmDnpS0Hv6g8QeJj39/3x78/r/uwzVbN2PW9Nl45K9/wolz5/MAkI+l1ZeNwISDLON4962dYv0trVLyR4oL7aKyqq+djBdeeRHFRYVoaW3Dk3976ENvkWrC2268AT+868fwlpTjgfv/G9OnT5Ptyj/iw4GDh7Fp1QpEQgnsffgBRDP7xAZ84lBMijuKvQasna/MBvJ6qv04mOnHQg82BzM3MJWYjMYb7kBP/xgefOJ5sT6vWrESU2ZPQVWxMhNt19JS14+Xn7gPWY1HsuEe/ftfsXnDtWJfdnmdkgcYHBvFvc/dhdIqB6Lt3WjvGoWnthat7YPI6ELSGDuttBiOKifOHQjg51/8IyZVVwp0TadCkrWobFuKAjAX4SPX8f8yoyQ/tFfad0fG/HjymWdx7aYt6Lx0Ea1trbjj45+U+9Hy+sMf/QRL587C5770JbicBYhnQ3jgvv/BE088lQeAkUAEJ0+fwZEjHyASS8Hu1qPc45KcQypGaYd9+fXd2H7jdnjchaJ4tJk1sFo8krvEApsSlxe9PX1ysL544TzJi+RgWzEVdzwIZP5gSUkB/M0daP9gN4qmTUHhjHlym2VSGeaU14gcnY27LO6or6oCDynO/PtJtD3yEMoNWqhNwVQDNmizWLt1G8pXzkdrKIYtGzdDE0/LY20asyhedWYTLFmDwMFA7zCKS0qksGXmzJnovNyJ6rpqHDl3EnXV1dDChEg8jEJ3EQ7ueRePPf6UFAXMmDkHG5cvwNs7n8V5/xkBumMjKYzpkqJAmjR3CjKZEAa7xqCJa1BdVofO/stIRiKoaCpD88l+uD0WzJxdLWC461gc3e2jMBSOYNF8JZjblVAO4Dn6RhS4Z8jakdSE4A8qM5ZT3OUYSaXk/76Ycp3dpuxSPAVa2a7Uce5IFy5e6EEqnEa0P4LiOWVYc30TiqyliLaPorVnTFqAb9+8XSAWVW9UwHH0Dwzinl/9WPLEfnv/vZjeMFVKOp58/QX89a5f4LOb1mHWls0oq1EasWnpjccS8LgL8OaevTDrNKIGbLvcj5u2bsT0OYsEF7O5d9r0JvT0dknbLw+kWQTy8GMPY9er7+C6G6/Dhg1Xy3Myt4pAkiUhahviCItX3IW4cPasZA1yzG1aIpfMuGJ2Ye/wMM4eP4Zl65bA6y6SDMLJ9XV48umn0Dp8RqARM+youPvyf3wDS1ZsFPsvD0n4/lUAxvUhIxdvoTcpdg0DDypykzSEY1rOMiYSSOZsE/I4Hjxkk5Kv9fqhl3G67Vg+y6+vfVSac63mQmR0AYQzKYz2JTDa1ocyv/KaVAUyM89W6kTIGcfpo5dY/QlDoV4szCooY6swYS5Vf60XewUIFnmVg/D2Tj8aZ5RKJp/8/2i/KAIjvWHoAhpUNxVjwa1zJWOvwbIO16zcCgOPrvn7k1V+hwgAU6kouof7cPe9P5JswrHhARRmDViyca4UlBC8RXKQ4tS+S+hqViZxWDyydNViJDEqSlZmF666dhGmL1CsqXzfZw/2w2E0w1lqw/hAWCAh1Yonjp6Fx24WkNi0YooAPg7/UFTKRrie/NPs8t64DrguL1xUwtRpP+5sbhWAes38dVi+YoVc73aYJFPSAKPsE7PJJGxs5WPAczIJtvVazQ447LkcXZ0R7QMD0Fg8cNqNeGPHTtRMqsQcnhSxvC2TRHd3N6oqywQKMySVkUCtl7tx+XI7mhYvgMd+ZWJzJBTBsG8UsagFZy9cxF8ef0zKP77w7TvhTIfF4ptzPectdzqNXrLv2IhtMeowHozAmctJ43ui7TCeiIlK89LlDhSXlKKqTCmkcjtdMJptoi6jBYfWVarheByiqt6oilPLN1TbrjqJSKimqsUIhvzDAygpKZfSDyoD1Qw/QkhV+dfd04MiT5FAFUbIqIo79ZJQjZl8Gp0RTBtUh91ilpMHgkfCKgXmhRW1H+efNToksmmYdHwvcWj1ZjnR6BsalCII2nWpeuBkuawXs0mAIW2+HFT6EXhKs3EijQHfkDQAJ5OEGCaBduM5y6pqD+b79RQWye1qsQlPUnjyRCs07dGEliooVd8L3wPXG1uECUs5lKItpd2X55Rc7zxpJcCjbdfpINzSgqpAqiGp5mMbL2FnOByUVuZAOCyTWhNzAgkEaW9nBiEHQR4fMxEe8vE2m0PWE9+Lep9wNAG33SYAkcuignCCscDQgCjd9EY9ooEQjFaXKAM5Mrkcr1g0CqujIA8D7cWlCIwOo7S4FBfOXxA7qnxn/YMoLnBJmzBVhYP+ILxlbgF9dKdQRUfI193djykNddKoTOUNoVLeKiyTQRYpwZDfjoRyDM6ii4mD2XcctPQSolUWeaXFl+3FVPa5PEUC+wgB1WVg0UrzRaWpffKUyWDbblmFF1aTXiAfrb9UQlKFxHOOaDIBo8mezz8sKfYgwQwwgwWXO3rw698+hIriQvzgO5+Fx2kRONrT24Ov3PUrxMfT+PlPf4rS8kL87Pd3oTCrwae/8FX8z0PPoneoFT/59tdFicVyj788tQvf/cI2zFy8Gd/96Tcwa2o5vv/1r6KlbQB/uP9JlBfEcecnPw6b14tQJo2U8R+wAAAgAElEQVSebj/CIS3e3Pmm5IfS+vvm669IBmDK4xb1H7PCOLK0OIoIAEiFo4hE4gIAGQh76UILPv/FO2EwUP1LR1EUWsSRjPE8TY9UPIV9Bz9AYKQfSxYvEyvr/X+4BwePncVQ/wAySQWu8HLDggpcffW1Uq7x0N92YjA38cjbmxY0ohghvJ1TbqufIx+zqEaZCB0YVcAHVX9U/HFyk6OisAjl5gTYlMtRXFaZtwKvaarE5CplO+mPmxEZHMUonSh8vzYvSj0GlFZVSymGp6ASLgosjBakJpQphIIB+MeC+GDvPry84w0UV5Tj5hu2o7y4GEmCAP+ITIj09PbKuuOoranG4NAAXn7lVWxYfzW2bt2CYrdDlI4JClr0LNnxo38siJeefETiK2jbfeuNV0VBevut/4GjRw7iU/9xB669YTsMhiysJhvCiRQioSj6Oy9J+Yoh2yMQkE3CXf64gMDXDioxTFQDrlmxGLPmLBC7rz5rQSIeRf/gIBqneLF04VJcajmP1955C0XOwjy8o3KOzb78HbBYPXAVOBALKuBkcHwY1RUV0OgK0Nrdg8nldrz+3M78127dxkUCDCOBAGbNnSF24vEwj3044WKTcpCkWdmnavQODGrSaD10BMVGI+pnTsFvfvprdHZ14/7f3Y3G6TNEncsSl8baOlnu6gobJtdOkn2X3qyHMa5sE4SA/K0kuOSkFq2/E3MM1QVky7HaaszbmXEYYeGcyYC3936Ajp4AVmzZLE3EBIBUABLo6ydsD4RpBIC8Ts3m4/Pz3DhLJ2Eilc8NlEZYKtHStKQyQ5YRT1dEXjyX5v5ayj5ydlMqALlP5GQlR1bDqDat2GM5EnRT5ZaHE3rcrajtw9L+y9/CnMqekI1qwzQ00kTLQacj9/uEdWrWrpRpTHA60g6sjv+LO0iTLbsSBAlqlMnB3ESjqh6kDZf7ZQGdemYfR0EVoZo9SHU7CzIyuZgvvh6Vfxl5nyy8VFyZnJDkOfDE5SBsI5TkuqJghkvLxdeQ0ExoE6YKkPtkFVyqKkgtC1wjYYTCUSnyoOpPGwnj/KVWwGjFypUrkDGw8CW/GqClKpOwlZODud9MwtJkUllXJjoTkilRALLlWpYxpwKMRuJyu8HA40vavQUAjn8Itaq2WWmsyklUaZ2lAkE2hJwHXG/UIU4ezA83xearpEgzs7EYxuMJtLT3yEnbsVOnseeDg8j2nsY0r1YyAydahC8NAu1pMwpLmqRBuHZyncx4ZTUWmJkFpjFAmtTTWiTicbENq6H+uozaEJqUL08eYE5Mgr6y7sRFGElG8Js//hrVNbW4+uotkpvBYZfZNH7wys5CnwMfqpJNFG7JMC6/+QIe+vHPsFKHPABc+PlP4pb/9yNoNEnseX8vhkZ8GA0oOQkfv+VjMBtM+NuTj6G79RJGuvuw5+RxTGtoxJ9+9zvMmq+E70oTcW5n+H9u7P8fX18dJ1d5tn2N646tu0c27h4SCBLcnSItpQLvWwFKS6GGFEr1baG0BSp4ggVICCGBhCxJNm672WR3s+46O67f77rPnMmStt/9z8ycOXNsjjzP9VwiUdipUkenCMiaDNJ5mAjSqbOpPoDpz2QBpjqRHFGU/zPlBzjhMCnbk6LSnn0Bqhcvt1FlBp4NJKrMPwInXI8KIqrLUpat3giikio7EfhT1hEV9FxNzeE0zsciA83IUdhIFIePNuDHP3wI1eVluPPee7Dto0/w9G9/C5Xlx/lVFiBZgQTxnO4c9La3Y/ma1di0cQtGfKPCErzq2uskqbd+317MXbDo35aTnZeFh75/P154+VVJi33y6Sdx7eUXw2p2YGx4DDu/qMXcWVUIdNRj18aPoNE1CtDHUsE9vifwV1PiErCP08n0M2eXQuvNQ+ux46jv6Mbq225BQVkVvCMDMGXlweNOmZ2atNCHlTtCIJFE04Z/Yag3AMuSpfjhgz/CZWsvw9e+dodIlmMGCHPq90/+EhhvUP5vpx4N/mHEgwnoLFrkl2TB6bShqrxCfAFvvvCHWLxgrpKqm5Kwq4xLfuaNjjdRfcIEg5U3R94UYyK1Je5OJiBNml97822UlhaiuKQcH276QMBAm90mXo3vrF+Hn/zsFzhn+QoZ+a8/3YgfPvBTDA9046mnn0ZBXhFe+OdL2F5biysvuQThkE/AQcq177z9JugCMfztlRcxbdFiXHze+Wjt78PWDe9jz7494udIsOxAYxOqqyowe9Z0bP9sGy5be7kEkzCIZMuGD1BaVSkee+9veh/3ff0mRAa8eOO1F3BqLCHS5Ipp07C7dhuuv/VuuJxOvLPuFdTu2Imvf/UenHvOSmx56a+o278fVxe4vpQUvDnljnteRRbOu/BamOYpYFAoMY5sRw4cHht0Jjs627swc24NhgfHBBx0ujwozMxGR3+XmJMHxsIIhALIzPSgvbMLgWgc44FhrH9jA6omVWLmtGnIz3WidaAFnafasLn2A/H+6x/3SnLvRdddhIAjKAnALKYAx3wc/fIimXAgOhzC0IGIgMuU8RFk5as7MwceTyZM5pQna2qUncEtntwCZJGZlvLfMavSAPGUCmF4xIvGxhPY/vkOHDy2ARXzqjGpohLdiX7093XDGszAyfZmnN7di0KnUwCbnJludLeHEOyLYPGU1bjo3LXIL1RMtFUAMBSJYP++/fj+jx7GBctX4u677xAwbtTvx4M/eAAOLbCyvBIzrrha2Ht9Q6MiOScDsLSoQORhhw8egMmsR1mZAvrnZXmkY0rDfrfHLWAiWYB8+JPRx/UlYwGUVys+awXZRZIMTKYfzBaRCldWVqF3cEAYge++954EizSeOI7mphYsWb5cftfe1aWk/WrHEU9kiAT5mutuhMfhxF9feF4AwFU1FeJbRx+6Xz75GM5fc40kjKvgJwFAXVIHBiFpdEnoNUzejqSBPwKAagXDEZmXpbLlQhoFhFABRYJn2/Z8ICAgfe3GwlEUlJjROzyE7MJM2LR6AdHa2nvSYF3bji7kpFi5BAKPtrUgYdWKbPf0wIiEtyy7ZLqAXyyzTY+hljB62/3oD3RiPBAW8I+pv6f2nkR335CEvTDoo66jQ9KHGaJBafLaeedi7rxrUJxdII02llHDxEaCLzSADqGxrxcvvv2oAHNMKl54TTXOu3AFAqEh7Nt/QuTkDBShf+HAyEia5ZhZDEkJHhyJiJehd1SDSTNcqJiq3F8J6B2pbQTZf3LMLDrZbqYNU7rM0BLuZ1mxwgqUa9sfg2/zKezvGkHBzBxU1ZTD5vFgR20t2ur7hP03uSpHmBAMIZk9ZQ5uvOoiVGVNFUCO4SB2qxl8FJvNZ+RDDMhigzuW8pALBqIC8pF9rZpCh8MxmDJcNGuFjWnj8RgoJ6a/4KGDB1FRUY6sLDcGB0dQVJCPE02NqJlUifFxH2w2F4aG2QE04L3PPsPLf30Wq85bju9/+27E/PRQ08OTVSgMQO+oIuum/M5i0SEUpj9dNvoGxuDxZMCQ+p+o2AhHg+ju6kXt1i2Yv+oCTKksQ5gSXCQltZfF/SKLjcCTClpx0J+eeQTJhKXNhmyqscfvxn1+AeHItpNzwmSQRj+ZbAT9yOob844JK5elLo9MOXYARkaGxP+voEC5v3BbCNDxVQAx/pfhsLAI3Z5MAekoTeJnSpFlmbGQeIZKZ0PDhvaEwA6m9/rG00EbZObR6kV+F49IKjCnqeCjSHQTYVkGX8nW41EiUKcmGhPUJMCpBqVwn1VyBMFLMr7UYjKtNxiQ9FwGe7BdRpCRTEMWQVadziQsUQaTUCbd0d+LouwsaI1m8Q2khFa2NxKGxeESgE/uk6MBYfCx48Tt5DEJC+PELEAeJco2s40NR2HyEazkdxabQ+TC7Cx7Az4BD5lSzP+M28D/gmxBroudMbL+WD09/SgqzheAkiAAO9b878l2U9fjcFjQ0daNrEyPJB0TqAsGxhEggGn3CGBHSjNl3wT/COq1traIxJbyX1Z2Ya5IZuMmo7xysHCitFZvtiFCgDcSE6BQ9Qu0EQgJK8dVLVW+S7YhzdsJNKp+WEwoFo9BsrMGuyUEj5JkFmXJI2N9sFsz4AuMi2yaYCdfyWZkqUxM7h8Zkjz+ZESO+wMCirIzHktqYbba0NOhpANHdUZ8sr0er7/+Ou5/6F4snlEFu8mIYEInzMg//O09xGKncd8d38Lu+h68+9E/cMP5F2P6zKl48Md/QkV5Hr5648XYvm0nXt/4OaZXuvCd+7+HsfGogIrXnD8HJRVF2LWvHRs//hiXXnsBrjxvubTnTrYMoKx4LnZ/vgmr114mvnL0ACytmQ1bnhuVFVNgtZpAmSCTQsOhM8fSPxrAe2+8ioWzZ6Hl6EFcecEKLFy0XGS7ZPjt2fUFanftxMrFs3G6sxtGXxTHTx4VD7p77rpDwJkHH/kFDu87w+amJ3a2MS7S3IqqDAHv1FJBvJamcdS3KgEdNWUukLVXMONMSAkTcdXyJqrT7DdOc2uq0Gc8s8yAhvYbAXR2dEu6LktnzEV2phulpSXIzStBTrYHma4M6HUmOMgET8bT/TgOorDvxP41faobTrXh88+2IT83F1l5BfCOjOD8Cy9CpseVSvk8041XE7h9YT9ef+0tbHjvLWHzLZwzBxmU3KeY0KFEXIC8jzdvwpvr3sSiBfNFsZOwO9DXPwoEB3HOooX42eM/QEH+ZEWJQBkqr3/eq31BxCMBnGxuwZHDR4FkEDWFThjDLeg+thM9vUHUtY4JK7K0sgpzFi7BvLlTUVI9Db6BfpHzJqJeAej2HFL6J0V5yqAzgbqGU00IDERxybUXoa2rS+TPVFgQdGSASOXUZYhH/RjqG0ZXVyemTClKy3IJ9rEqKxQrFbIII75x7D/ZBHcm2xUOkXNPX7QMo3otGnZsxOzyGmhMFvzP/34HOZku/OY3T4GhMx2dzfjHi6/ioguXYmSoW5a3ZO4cuS+pLD+GkHD5pzu6JRma4B+L3oRk/qmBH/ysMhv5PS2CCAIy8TgzL1NhAHaO4bzzL8ar69ZL+nB2eZX460kx6TbV3lOc8SgjDX9peprtp3q/icpOK/1mlgB9LDVcVfp1KcVn6jeyjLMAOJ6L9BSkb5+w+VIjc5I+PEElSHBQPAsFYE0xAGlHYFUGH3lu8xmn+PXxWZUQFp8EbOg16T7/RBs0PhvUEmAwQf5ZWLzjGPRjMpgF/ONAjVFPNqECfE1kAKZ/byRwx4GzlOdfClrRpUJGOZhOewu1aOlBrGOi1FqYijxGatNbwQtTip0UISuV9ptURzBFKUksLTXoQRVmLCkp0/XHj2LypEp0t/egr6td0oBvvPkmGB1WpLA9UdsRkCVjkM8yjcmUVl4op4YOBoNVzie93oawT8GgDBlaRLwBjPkDyMxSnu8WowUmo/5sAFCQNsQJMKTM9OkFKH8kgzoIBKb+2PR0fk4xEmRoNFUByjuTWkT8AQyOjqK+fj82bfgIXUc+R2Y8hsULswUIZGiIweNGT2QWGka90HjysHjJEpTlZyMzq0j8xyh/YYm+mo6dKSnJRABQJqoBAP8JAJwgAWYIyJw5Fbj6yqtgsrmgt9rEQ49SWjXRVNaRNIjEljJeCfYIjKGrdhfeuPt2ZGqAKVYj3h4YA646F9966A+o27sTrS3NmLN4Mda98jpONJ7C9Tdfi9B4FBvefw+HDh2DyWrApLIihAJx3HDzNfjOt78v4CkbopluNxIGRjef8QJU9vssquOEC5PfTwz6IOhHQJCvLO6PCmaqASBn+wFOBAH/E/A30ZfwP71P/+lnvTnbV1CVKiuz0Vfuy/ulAoFns//k5J4A/pGKzFGL/v5hvPiXv8Afj6Lh2GFh8WW7M/8tEZhef7GIV7ybmA5Mn0DWV2+9WYI/Gts60Vl/XBgit1xzK06dbsUlV16FD999J+0XqO7a1+/5BvIKCvDiG29gdkWZ+A8uXroU/sAYtnz4FnTJbrQ31on/30TQj+8nVmssC+WuDDRHbUhkZqGt9gR6WkYwp8KFJRdfBPekZUrqpZEjG4CJoywajqQoD3o+EHhl+g4cxKFtW2Fevhr3/ejHuOXyK3HXbXcgM9OO6NAAWj7djpc+/B3iTjviVS7U7lEaRfk5+dBbE5iySOksWaEXeXBNzrW4+pqrYNDEYbU5kGSyUypN16TTpxl/wVAYVrtZrkdul/xHSb1QnznStG/fAdQ3NuLSSy6QEciqmhkCpP3g/gdh9ZjxxEOPIKegQFKg33pzvYCt11x3Hb7+ta/j4J49ePzB76J65nTcuWw5ahtP4sMD+/Cjnz8mvoYEeT/58F088MjjmDVrGk63tOCJp56U0Jjrr79efPIIBhLIWzB/Nn77x2dx6VVXo6qiCv/3x+cEaLzl9tvRdLIZXcPdeOTG67Fn0xa8WLdfDNMpB2d4yV//9CweeuAh2Td2DF549SVUFVfi+msvxwcfbBTwcYpRi7adX/ybN+BAIIysyXk4b/ZKZC5bLSm/F10yF00nBpA/qVIYgEFNFHazDSM9fcgvK0QgEIBVZ4E/PIbSkjIcPXQcleVVCCSDQDgpMsGjjSex9tKL0NutyCsJHrYNnhQZZFg/jO7ORjR1dkioh6u6Gt6ETxJ4C1xuOPXKKPbYcADjJ8OAwY3iolJUTakQtqHN6oLJZpWHMossUN5Sxcxcp0mzV9TOMjvqKgtUpHWJmLARvKPjOLB/vwCBDO0ZtQ6ht78XeQUWYSLGBprg7dGI55ohOxtTrBmYvfQKSYzOyHDBanIK0BMPpEZ8+3vxi189g1179+GCiy7E1ErFE6Wurk6CNH5+3VXyufTyaxBKRHBo924EUsBnVV4xNFYnhr1jiPiUDlh2rkP8+AgITpk6Ez09vRgb7cekyqkC6hHoIwDIh+zgmBfxeEC+o18gp0+tqpTObZiOp4EAEsmwpPHSr/D9Te/h6qsvQ6a7QH5HwLFroAsdp5oRsxkRGk9gaLAZo939wmZMxBXpK9N4mcT7/It/x7KZCxUGlzDflMaCPjVgok15woH3Aq0RcUZhC9v9y5IJ9V4T5aiqJi6N92AsIiAga8QXRtvIMA7s2Ildxz+Axh5HPDmO6pqStBybHn8sSmPrDzajRqs0pil9PaoJC4jHeyoZfPS/O+e6WZKmS3Zg9cwqCf9gsnN5aaZIhCkbHmgaRgPZg2wcG4I459IlyjnZFEL/SDvWLFuLm1ecB0fpHMXzz5CAPqkB94NFEHQ85Membe/hYOvHOHKiUTwHCbItP296mnXI9Xe1D4n0eNnK6QhGksLoi/vHYMvJg340iPGwDqNBSvyO4bzLz1EPGQba+vHmvz6RBORZF84HQcNIfxhHGtpgttlwydXz5RhRLm2yGYQtefydQ5LgTO9ASqfpncjj9/n6XpxuOCyJx/K7vriEn9DzcOasqVg1bwWSoxYsnzcHGSateKqNDo+iMLcQOhNlrgF0tLegsmoKzGQ/BaIY95F15ZGR567uPpHnzp4+C0Ul2dJmIQi4Z3MtDrW0I7c0G1devEYaxSz+hkUgZnQsgGAogu37mqQDf2D/Xjz2+M9h08ZRVuRBhp6+Y5lo7xxCIDoAi9aKnNwM5GUzlIEJij55ZVFK60jZBeh1FvGme++jjySYpKqiOG2ibdAStAtKx4XtDgJslPFyhJ0AVl9ft1xbBKcIZrORriYEE8CjRJXhHAT0CPoxLITyHwJjigwoIn54LFUWTLYg3wsLTkcFwZeZhOyMyHlORYs/IPMVZGdJm29gsF9YeQQAVSmR6qvH+SjJIQPQbFH8n7nNXBensxPETlqC9iVaDr4GZVowwnkU/z82mU30VxIgOSxBI7Q7GR4alGAOyv9E3mu3CZjHUgE9uW7GRuF0uiSQgynCnIfbSUkxGYj0ViQoSUCQ92uCpCqYSQBzYHBUPPwiiQA0SaMMqpqNBgn24PNcTe1lUArTfn0+plgahSWosgU5D/eHQR8E6QiQxuNh2T8CizSUV9t08ptIqjOr0yrLoGzbYpLEXwJaBCE5nT6LBCDpKRgMh0W2hCQBU41IgeVY+OibGJPnc0lhUXpdtO8QmwQDjfnHEQ4qwSFk0pFRp3pR25w6CTvjMshwPHWyBcXF+XA6nBgJ+VGaVyTnhASLdHZJ2Ajfk63IzlY0GpDXkM+LOJlVBP+0gImy/URUAD0GjZQWF8Nk0sgy5Nwk8KWxYKCzFYWVCiCtSo27mjsEbKX8mDXQM4LC/DPtRwH7Uowgsh4JTMr3WhPcTg9GxoaF3dje3Yv/e+4f6B+J4nsP3oL5U+YiK9MprBO3Iw8nmupRt2uPBH30tnVi2sz5mDqjVNa5acsh+PubkeGwoWdAYfYvOWcVppZVI6DV49V/roNDH0ReaRGKy6tQX98hbRzHJBtsPidKK6fik+3bUFRQjJuuvRI79u7Gnl17UbLsPNjsQGFeuQL+pUpNECUjcOfWXdj+zmsozfagutKF/737LmgNDmF8eUMB/OkPz2H9hrew+MLZ+PTNncgpyMIVi7MxI1uLPr3Stn/r3c+Vba7MkWANVmYqUNDgUo4rPeyYrtvb0Y+dx0dxetyJnqF+8TF+8jvXC8CnMbjgsVgxHFQ60wSkhkMDGAkx4ToMncWBeNAr3ozDg83QaN1YtWo1Zs1SUnazc7JgtehgtzsF7KMPNDMnOaiuqmdUC6Sk1iiAhQziGQjqJjE05sVnW7ahrb0Vy5atxLx5M8Wqi4oUJiEbzJY0GENQhgNClCfSw5us4r/8+a84caIJP3z4B6gqL4c11XeMkpEVS2L/oQP44/89h9mzZ+HkiUPQGaiGuhFvvPY6Pt/5Cb7znQdx7uqVKMzPU9oQ9GjUmHCs8SiO7z+CqupJcj653G6MjoygveMkfIPdIudVWYFqWMjne04L+Dpn+mxccP758BTWiEQ2bsmFMTEsYNmuAwdFhr3qnPMl5OPY6R4snKMMojOIk6zP1vbjiMRsIpFmOjQtJwh+dLS1IculFXagyhb0RQfgDwIR35hIiAnIrrnkWgkjaWg8Ap3Vgaz8Uuz64iOsWbwG9aca8OAD92PmjDn4/W9/hdzMLOw9fADvv/2hAIBk3XJZDB8hS5Hef2T+UajAlGL6DlYWK+egygIk229gbDgNQvI7e5YbtFQi+4+MQEpBVQag16tF1fyleOnV17ByzUpkFhSnZbXQGNNJvFwOgbc0IDgBCFQZf+LNR86v0SyDOl+SAqevPkU+rHpw8pX964kVI0CXJNNMSR8mCMgy8HzSMPjUKOAgt0cUk2LbwQAMBSSLxZOwWCyIRmh/ERZSEGW3argGAzJI4GIfk01eLYMntTqOJynXXZjux4pf38RKCBgdhTGFPREAJLBF8I/F6+nsosSXz6MkuYO0KjuL7CRYnoCHZFgqQSBkBBIAlGXKoCFzdumvRxJcOO0TOHFdlCtL0Cr3R2S7SmhRJAWyJqMJ8fI7cawZfQM9mD5zBgZbGrHj812IB324+9ZbkVmh9HXOrub+IRw7cjQNFlqcZgENpyycJf3cDKcLnd3d2Lv7CEIDXQiO9ohFjM5ihqe0HKWTJ8t8aQbglwIzJgJ66vv/uBn/YWKcyLFG2HZ+xGGDTkYNRyNheZgfPXgQ++s+w/6dG2AfiWB+aTbmz1FCQ+gT2N14TBiBjqwMFJavxpxpk+CiFMXmAhN9dSl/GeXkU9MzNBIcQioni6PQ9AIkIqzKfzmd6Cs7TE898yQKyytw6823gMEdaun0Z1BmDVNHTQYw20L1vIsMj2K4txGv3P9NoL4Ly2wKANg3bTKuf/BxDHV14ZU3XpPFtbS1YtQ7BqNdi9FuZVSJ3ohM/nRqlM7djTfcjrtuuw3G1EigyfplLzd1u9RkXtWPL5aMwmSyfinpdyLbT/XgU39P4I0A578Bf9FoOoiE805ME/5vst+JqLwk5KQuNHVdysWifBJgUfX9E3w2Kaaiqa7cfz2j2MBSAb+J79URDP6QIODRxnoBgy694goZuWru7MRXv3InPtu2Bc899weMeEekg0pgb1L1NGHtVZQW4ytfvRs7P/4IC1eslPTZsZF+CQpR04AP7q1DzGxCZVHRv7EAF110Hn78/R/hpZf+LgmtD//oZ1izegEGRjvw8RvrJf23/3BQPPxYp9cPwbNSuRkx1XflqpvR5dXiREcXFl1wKXbX7pSgB64/22nAE1/9JmbcegMcTJ5M8LxW/A4JtCRTALc2EUmPCMUGTmPji28h4LTh+Xc+xPLFS3HXXXeKTLVp+2aYR/1oNGpxIHECurIoBpuHoNPYxb+NFbCMw2nKRlYOvRQc0HW78e17vo0Mi11CNJISoqE0WORhMvGBI2amUfmOICA7DPysSqI3bNiIC9deKAwSfzgs/8tLf/4j7vvuAwJiEYBp7+zGEw8/Jtty7w9+gIq8Qjz3h99g47rXcPmVazF/xWL86x/rkFNeiu9+72F09ffjyV88jsWLZuHr37hHRr82vvcR1r+9Ht/5/oOoLCkSb8BJDot45H2xdQeOesfx3Xu/habmDpFJMw16KjvMbJSbDdB2t+Fg3UEBGb/5zf/BqnPPx+NP/BS+ZAwPfft+ZJgMyC4uEFkzGaPnnLMMM2fMxJLFC0EWnDXYjYZN25F8+SXxBZwoCXZlGDF3yiwsnVUM9+LLhQmYm6uMDubm5kBnMIlHIJmSo6O9KCgiI2JEgEAWwUCbyQnf2Dhaensx0D+I89eshpYP3GgEXR3dCCKJvp527Nt7ANYZXQj3+xAfGob/6DD6nRpYJpdjVk2J+DyaQ/koKS/E9IpZsv4sl0v8UjT6ZJptRar7RA9Igr3yPZ/aWrN4Q05MW2a4ChsYTIqORzk6qIDAo+NjONpwGJ9+8ikG+nug9+iQmZGDWHsXmrr6kZHlllCNxectRo7JDZPDAk04AUpbWUy+pXyg9otP8bOfPSHptgzvYJ1oOGmo7loAACAASURBVIKfPPILzJg3GfdVz0W0ogAj9iy8uu4tlGbZceWtXxHPQCby/vQXj8HisOHd19/Gy6+9hFULFuCy62/Cuxu3pENBGPixd38jfvnYz+CwWrB956d48e//Qs3cBRgfGkIiyMTdx2DiMUgxAAkIkjnIohS4/sQpHD18SPwJp1RVY+euPcjK9mB4fBSJUAKHWw7jvEWrsXXPp3C5svDXZ/6IKBR2AGvuvKX4v2eeg9luhMuumEST3ScAvCYpQBiPcSIcEXNhFdjjdH4v91y2gDjKa1YaKxzN5Mgt2YRhMpBSzHayKg165U7c1HkAmz9+Eye7WgQcYzjHcKAPNXOUxgc9GimpJdilgoH08BtvGRdQjPLlirJcFC+pFvk5Qb7O8RDCsRFJd84y5QjLkHLgSLPCouiN+lA5v0CYemTYZQ8p+5s9aSoWFFVjkqsMeZSIWVxAUhnND2tN4gXYN9iG9Zv/JT6GGmtS2HzHvhjG9KUeAR3JCpwYMkIAkGAcmY1kJYZOWjBl9gy4HC6M+aNiF0GZtsNtkM5wcVYZknE/9u4/jrGxLoSSXSivKBYfRIKeZACO9/oxFgzIMeo60YOTJ/pRVFmIA1uOQNcRxfTr50lSctSXQG9rFLacBK68ag0GA73wjnqR8NkEHK3MqpSk4NWz5wp7hyEeDPBwOKwC1vm8XvR1d6CwpBQmg0kGQ+nh5/Zk4Pjx4zh8vAVNxxuwcHEN5s5egFA8Jp6iH27+HPsP1GPFwqlYuXShNPxV9l9f34AAFyazCyPhGI6cHMTv//SsyH9/+OQDMKckZHaLch2SQUjja5MuCU0yLNJds8mCsRGvMJQJUvkCMWQ4M+i+A41OI4Nzb7y/BecunY3iYgUA9HoD4htIn0N6l8n5SY86s+L1RvafGIen/P7YjiDIpgJ5BNXCiTj09BZGXFhx7GBwQEI14eYyySpkETijFJdAlN5oFjCRQBhls4GQAkJR2krWs8o80+nZ6dAKQEmQkbIklnSixAcpJF6A3GYVAGToCEM5OI1SYQKMDCVh+YMhdHX3oKqsMB1EIl9w3yNBDI8Oi9yW/oPBgBe+YBgelyedFsz5COip4SOUGgf9Y8J8UME+ro/pwQwioiSaRalvkH6QJjOC0Zj4pqnFIK1xr1+Oi/IfxIU5yecB03v53/DYUnRCX0Cr3Y7+fsXDj8eJjFSCeipIR0bgscZmzKypTCc9ahJKIAjBXLL3WIGAEp7CfgAH2oQVOO49kxYcT0igCXtMQyMEwbMFkCQLMH3MUu+DPkq6IgKgUlJOkI7bNjwyKAzAsrxStPYqHp2RkE/Ydby++Mzks1MDH8Z8EWRmeDAy1K+EleTmSqJudlamsMspxe0Z6IXdbBTWYTSpEbkxmYb0NNSZ9PAFY+ItSAaf25lLYxsBQ8luJDORjEWL3YjxYSYd56DPOwy7yS6hJgzuYBEsZB80EvZJMjNBZ0qZWUw5Vr0VJwKiBJ8oE+8Z6JHf8PdGk1W8k7v7BtE10AP/wADafMNw6y2wuvJFdkwA0D8yBqsrF4kYPT41AoiK16DdKt6KAlwGY4iGlARlVTrNATE1lTgZSmBopFe+08VDMj+tSij9zXIWYePHe9DSdBJXXX0Vpk2djuee/zP0ZJ9lFWNyzVQU0kvNwOuF5ln0Ao+K9x+ZWPt3HMKtt96IqkIXogmmmvegt1vxeT18sgM7P9woPnOarFwkB/uE1Uf/PTmWLm1ajptXnIOSTOUYB8cCAvaxDpwalUAOsgDJTuOyKAWunD0NrqKpiPd3YvKM6cI4PnnoMOxOB3xjXkyqKsOkabNEQusN+FFaUi5y2+7uLnzwwXpo9XaUlhTjhw88gFkzaoSZyRNUWL70hdQY0oxmdTDhzFWJNHjH+Vnd7b347PPNsGfYsXjhClRWKOAsgRDezwk+nF0EAKnE4/LHgmGMDw+Jh11Wbo7cA6icImYTimsw7PXhd3//O2xhP26++QY0Nx5GbmGZgJWPPvo4tBY9CrLcGB7ox0033IKVq1YgFqdVQBD/+sff8cKfn8O1t1yPXbW7cN9938DKFWsw6h3H1q1b8Norf0KBMwPFUyah2mnH9GyymgLoHvTjYMO4bHYibxbmL6xA1aQZKMrPE9ud5tMdwgLMyS3Gtt11CAWj4hnIclIJ5UhJxXUm8XkmE5FFD0j6Gco5oNOIzNhosmBSdSWcHi2G+odxsrVT7MgotW48OYiTJ49jJq1gHGbsrqvFlRdcLdv+44cfxZo15+Pppx6H027FJ599IsEn111xQ+pw+wT8o0SZ7D769zG4hJ5+BPXoxcZQEjIbi/NLRN4r25jy+eO8aqm/5WeyCAmAWpyVyC6vFC/CZdfeCpvrjG0HrxGVBUh/vSgHRVLSX76G4xGoTm6mFPtOZL/EQzQJBAMh8fbjYFU6+IP9uBRIKFLglP0Zn8NyvqWCNvjdxCKzzcggUp3iIyiJw6oUOGUVx6CPRCqgVJX/RlNZDkaLXto0BAWF/SdEMwJ/ysOKAKKcJ2ed50y/ldTYVE2U/TLMIz1dZRVKhgUlzMwMhsh9tUn6IEalPS3P+RTIp5IfKCtW9l3JZ6CnMGXGnD4xj5VKYbYXtAzKZDs9BQZyOQQQuR7+T2wTyQOV96JwSCS8rFAkJh5+A4NDQi6R/e3vxfq3X8e8GbNRXj0FmS5lkNWsBexuF7Jzi9ATjKBrfFSszOpefxNffLYFGr0JU6fNwHXf+wHKq4pFWkyv6e6mZnz26is4cewoiovLcfltt6N62SK4XG5owj5FAsztIwhIZl+YZobhGMwcqpFOBdNcDdCZFCCDDEH1vXxOAW/KP8gTVEmgCaUe1rYUgy/oU3Z6bGwQja2n8P7WL3Bsx0Y4BzsFCKycoYUzRxkNYx0dKsZwQoeFk6dg7pIVcGbRgNOeZhxxHhMDP2JKh1QCQ6jVTlFchclIWmcqGYUMxrHxCF74y7PIKS7F9TdeIxKNGOMyaHjJd/TiYappOIqkkcECSpCHHIdQBMMdR/HJD+5D39E2AQDfgRaf9nkx7aLL4I8l0Vx/FDaXA9XT5sDj1GLPF/uxf99e+X1RoQdZmXmonFGC69begYWL5iHblSMyIyb6/iffv/+UzhuLhiVwZCJbjwAgFfUT2Xwq405lBarH9Wx/PgEMUyxD0s7VxvREae9/9SRM/1sqaq5o+9Vt4xkTTZz5fIaFeOZCnbCI9FsV+FNZgpQD89xS2X983blnpzSm6MNHzwdK6sjKKiyrwJ9+/Ru88f4GkQITAGQCcFv/qCQEn3POGmGLtXW1S0OT0tL24UGsPe8c3Pe1b2Lb9h3CIrv8+pvwu18/LQ3ZKVMmCUjHeoKAgitTpKQrr1yCSO8IDrV1YHTXYdx9pRFDnR6M52mR0ZvAsZ4GAf2cRTOUizs7DwNeH5obTqC0vALrN7yDt9atQ0WuGZdfcDVu/frtsGQ64dQ6EGVHhDeoaBKJlBkDQUDeuHSMOI8lJc2n7ehhHN66Fb/duA4LK2fhwppJcBstyCgognPBQvSOjWPdJ2/DML1DGj0EiBgUYTc5EDTS2ywGq9sNu94pAODXbr8HHrcZNrNbri0V/KPskJ/1qRh69cFAoFIFhAgCchv9wTBaT52Gw+NKA1WP/uIxxMPj+NGPH0FRSSG6e7uwvfZT+EZiuOTyKzGzLAut9cfwzjvvYdfBOtz3P/+D9q4e/PO193HPN74hHo88Xp99sgUPfPd+zJg5TZJyKeOlt+NXbrlFgljI3Lz3gXsBrU3AwtIcF6aXl+H0oUM42t+C797/E5SXVuHYiUb0nqrHlOJCbHr/Q0SLK3DvN7+FsdFRcFsJMnpsbsyYN1tCTJhe/MyTT8m2XHH5ZXA4bQKaef0hvP/+e/DXbsd0BEUSLPevcAz/HFFGjlU2oGv+fFRUT4bWYhAvQ09+MWJBn/gBNhw8jqKKAjQ1dWLm5GoBcU0e5eHPAJS6QzQI7sCVF12MQa8PyXhYpMGsptMKq2rrkVcwabYSakBGZ3xUuXd1+YHJ2dNxw5XXo6yoAoZUapnItumfEQvCrCcQqPkSq5OM03hSg7jmjOl0Imr8NxDw7GtY2KCRKII0j48kxOOos/U0HzjwHq9H8YpVKK8o/5Lcl4ADOxJ6Yyo5K6LBqHcUTz39G3Q2HcPPnnoGRYUlktb78uvr8K/nn8W99/4vcvra0aLz4V8f7hEQ45HHfga7VYt7v32/gAD/+NfLcLqteOQnP0RHcy/uf/AhaM1aPPKTx7FkwXzcfedd+OtLL+L08Xo88cwzErJBcJF1+9duES/AmXPn455v3yVhIEwgJvuvt7NL5MOUAHPaiaZTsKRG2JnmTPDvZPNp8R8MRnwI+cKYNXcedu3ZIWEkm9atw7LF2SKBLcvNQnX5Mjz60CMwMyHW9uXBIAJ7ZEVOZMOl7+eauDAFORobSnlycrQ+5A/hWOMRlBflIqHPwPH6kyJhs3kysHvrbixcsgAWnRn1J44iO8eDwb52NPSdxBdNdbAaosLa627rweCAT3zvCATKuWgBdEGIRJj+gVk2Kwb9AWhT/kitfYPIM9hF3svQWfoHsmI5BgkUCbqUBnGZoRAtBxVG8oXFyxHP9GAYQUzx5KN/eBQzXW6UnrMEDk8WNGYD/FHG+xowHhrDWztexWD0uGwLQcm6TUNwFyUxfXE+Du48Ib6EvgGvgIxTp1QKW2+gcxCVvipcfdt3UFZcAgPiaZ9EBsJ0d3Whub0FjfVH0N/WhTHfGKqn1aBycgWGY70IjnrToKN67MkEJLvw1JEm8RrsPa4wOQmIEuTk/1rf1IPCaTm4/NoFaO3oU4JJSrLl/t/bMYLowADOPf8SnDttAQqzcxUgUMDbcDoF+Ozri+DgoWPHsbN2DzIyrDh3xTIUl1alZ6MMeGhU8e30jQUxeWqZyGNY9P7zjY7ArNPjcPcQNOZ8nOruRVaSRuVKGy0DAWQ6suBwZaO5bQCFRQoDieAiJcs0vvYxsMFqht3hElsbFkf1STQgA/DldW/j/JXnYvK0yQJsknXI9OMMmxkGdhy0GvHFIyuOSbv0B6QHIsEwNcGWLAqWzW4XUI4MP2a6WSZ4NHOaKndlp4WN9YkSWtXHj50frlOxelEYggQe+fziM019Vf3yBARLNdpV5iBlvGoHRZUDk/Um53eKuUefPrIZCcJJGqPeCItRi2CEHTCf+AFyGVwmf0tgx2ywpn0GRSydiAkwRtYjPfW4rfT9Y/gIoEiald9H5b2639wOAS1TbeD+njYB8AgE8l5IP0SyJckyInA65B0X4KmooCQNtI56/fKe/wWPD32ZCMKR1ceijJjAKf3zWAz7IOCVk18g4CzBKZXlx31gPzKpPSMdJihLMJBAF5l2LJETG4wiJR4Z8Yr0NcOqMBJ53ojHnTeI4txMBKJ69HZzMLcC474hYfcxWZieqwQCyRRUpxHQkm3UQa4ls9Uq69pftx8zZ88SEJcgW0mBR+br7x1VBuZ0JmEdsojjqMxIgqaBCENnyHAxQK83oaO3X3z8QoFRAZM5fyDqE3ZiXqYHp1va4Sn0YLhrGBket4Se0NPQ4s6U4A+unyBjV88Ipk+uxIh3WPaX20t/RLXIfCQDluw/+iASsOTxKswrQFdvtwSBqFI5tSPbN9ovbWQ5BpKym0Sm3YVw3C9gH9mgWnaPExoxvmfgCu01fMGo2BKEoBXmqsZgwUBvL0qKqVTwyedEJAmbTY/hwT7EdWbY7XZEdE7s+2IvttbuxlXX3oT8ggKxEvjTH/6EhvpjWHrLV1FYUYLMDFc6SIDso0A4Dm17F3Zs/whrL74Yk4rL0H78cxw//ImEbcQG/ZKaa7QpoADBPbVUJl9HhxvFxSPC7EPeHAnXoNffvqM96B4bR9+AH/0p5YRcJylvQMqD+f6iy6/Dnd+6F8f31yFz2mSMDI3hTz98CAsWzMLI2CDOv+hSCdBgkYkYiyRgstvR1dqKzo52SQ0uyCmCK8sFJ5UU9Oc1KF6iLA52yP9AVlBqMF8F99V9UYG7/XtrcbLxOKZPnYfZs2bBKIxnJohqxOONDCsCgBoO8KWWL8zfSADdfSNg6JDHYU+DgZxP7lFMMdfQNiGEj3fsxq9//wzmTZmCK664DHPnz5HBnIH+MQm9mDlrBrZu3SwAH30Ar7pKUVocPlqPJ3/1KwkXWTB3krDuH/7xQ1i6coUw5lrauvD6u++gdu9+nD5+EE5nFmZPqYDqhTjRK7B9zC+gLVmB02atweSpkwVUCyb08EWDiPtjEvhRu6dOWJVMELap3mdGC8xaHShlJgB4+PBh9A30imdke+spGDJc4uk8dWqFPKvIJOT50Nveht7hKDwONzLcGcIC7G3vFKbjBx9swBNP/AYXXLYWP3v4Udnf9zesk9fVi6amBzP4WbUmYNgIK9OdIyAgi8xGMvpUeW9BRZm8J+NPLbICWdlOT5ohuKn2ICZNngaTw4HfvfgqLrvtFmRYLQKOE/hTi6ASU3hFipsK4eDzium0HGRTmYJqaAi96hiy6vX7RU1mMSmSWXk+pQa41Hno12cyMUQlIcxoCQDhczBBRSHZeVGRE6u/pS+nXE+cQUzwqGI8M+LESTxFNal+I0lZxAf4zJZE2wkMPLke6DfIjI2kRI7Isg1sYKS8kRl+EdOQPU4PbAaOivOEePvJvggxSTlSKliXtt5I+eEpX8YEp+J1ykFy5TjEYJKU35Cw+lQpM78jC5IgoLADY+QPEu3kjulg4P4gkVZY8LnA0I6JRQIXi20evz+AkHcMXr8PX3y0HW0NB9HX1gmDzYhMqxNdbS0Ix+LIK8jFnPmLUJibj66+HrEDCGg0KK+uxII1yvW4f8NreOm559OruvArd4t8OGLXw6QhES6M3ds/w5t/fA5XXnMFVl5xg0iL4/QaDXvHFABwAoOOn8m2M1MuQVAt1XAUyZGIr6MC8unUVh9lw+pMqenCvOMB0BkVcJGgYSq9NxaJy4OKD5KOjhZ8vOkj7N6zB97uE+n04Ok5FpEGkxV4YsiGAW8MBUUuLFy5CkUet3gEIsUUMSW1X2KkyP6oOneGgKTCJlQA8OXX/gZzRgZuv/mryqgtw3U46iystRiSEcqmNEgyeTSmoOUsjhKO9jThyFM/xeZ3PsbV2U7UlmbjM+8YvvHD32JkrBUbd7yLtkNjsJcY4B8Jwua2wFXqRH5eIUoKSlHjYErjdGTyQWFXGj9ygqe8cdTPKmj2bwBgakRaTQDmiSfblgLZJsp8VVagIYViq8tW50mvfAJLj9OoFkoFqP6bF+CXzuj/8uHsQJH/PNuXqbwT55nI+uP0CG9oOh0ScSX8Q/Y3HEV90wnkZxciy+NEwBfCK2+vQ8vx47jx1tuxa88e/O6ZxzDQq0gl6d9n8uSit/UE3A43jBaGsyhGtZQIswgE/u6Pf0AiHMIvf/NLLF52Ljo7OsQX8MJVq/DPF17C3rqP8Z2Hf4qC0gp0HNsHg+8AwqiGu2Y5tr7yPDRjx0Ruu2T5SmS0alC+YA4weRoQNaGntxtbd3yK7dtr0dveiBtuuwszZ1Si48Mt4vs267zz4KyZLcm0llhcWAtybpA1aSAbkKnPSQEAWSoYR+nQqaMHcO/DP8HCwgJcf/ElyJo1De68bGgMJnT2DeK1t15GdEo7Whs6xf+Pia++sBfD/gAqK8qQW6Y0gAf3x3HvHd9DSWkF3Gad+DDqElrp4DGIh8URGFKa1Yqn7raqPF9lLBIAOnTsmICd3cMDONlwGDZHNgoLC2C3WGC0WFFSmofqqkmwJMJo3X8Q5v4+OGpmYX9bvfjZlRfNQPfwEEa6e5FXUYyynFyRwbKBzmKnpKOzDTdecz1ySwslTZhF6TGL8uJhn0+CXRwWO8ju1EdHoXPmw+3OxAUXnY+egQG8/o+/46v33Itpc2eIhHXjBxvQPzgk//3Vl1wlbLXDR/bgww+24L6vfRWl5WXQJsKIaM3oGxjCE48/IYzQZXOzsMaRD1PbEHTNTWk2ICXByWwHVl1zmRhiF1sK4S4tFAP12j17cM6q84QBSC9AOcbxCOzxBBIZdvj6vXDkZOOLHTvhj0SxeP5smYdyyO7eTkyqniRMwF3792Dn/rdQs6IYek+G+P+5g1nY/el+TLVV4JZb70DJ9GnIMJsRiRmVwRE5iElAE4Zea5L7qEFrlA6cDIzomRD/5cQ5bVRpiLBzR1CYYDRv8gQK2caNhkICMBqtSoeDbV36lvnjSfhOHMVoSxPyl6+C1kwfChPC0QRMBuEOwR+Ny3tfqrFc+8Uu/Oqxx3HVdTfghltuECChpaULj/70x7INTz/1K4z3nsJbb6zDy+9/jMvWXoB7vv4t7K7bi+ee+wvWnr8Kd9zzbXz+2U4JOfjm7XfigrUX4Lk/PocjB/YJWNje2oonHn9SwD4GeHB9RxqP4oqrb8CCedOg0dkExJs1h96YGpxobUZmZjbMWqN4DE70EWzr7BaAg2xAMp/oCUgpPUfxKTPOLHSht7EZ+4+04+OdO1CQGRDpaMKtx+Vzb8NN194Goy6pSAr1vK9HviTdVRsrBPzIAGRFwwGEw0m4M7NEzkxgaPb0adAZNdhXV4cpkyolNOJg8ynE0YNMdwlGR6KYXDYZBo0VBw/tRUFxhfgkZme5MB7zpeW1VpcbVVVKOjCZboGoAbxdZmVmiaS3LzSY9v0LHPThVHsYxWVlqPQo965R/RAqKyrg0pWiueEIIh4z8rNMOPLFIUzLKkLxuBOZs0qQO3s6rBnF8GuS0MbGcXxvHaLDQeRl6DHj3IsRSaX5qQzAv3/8pLD/6FtI2XFTk5JmvOLaPJHkHth9HBlWkyT+koXHV0qY7/7aoygv43+aRIQpnanBSeWai8s0egx29bSjt60Hh48dxmDUC//ICIqrXEhmBiQohdXY0IHG472yHjIdj+3rEtCxevpUuMd84uvozLTDWGRFVpEDhVPy04nXDSeaZbtUqTRDQuinuHbFGiyYfI54AzL1l9Jdn88LnwBHLgEHKbli45WN1MHRceRlOeF2Kd6L44Eg/P5ROD1WGDQxtLd1oa2nDwU5+Sgunyx+oie7upCfkQ0kA4iZi9FjssPscMIz1o/A8AA0SR/shqSAKVa9FUb6TAUiMLuzUZmvgAkcj4qFfCLDJYgRCAfFesRBT8N4EgNDI3jj3Xex9ty1qKpS2PDxMFl1CUllJQI30ROPzA96d00E7tjuok8g0xvJimPnlSzAgeFBZLndMoJN77dTDfViWp+XlfMljz2m6qopvFxu/0APzDYFTCOAGEmwfUcmocI4U5lqauBFtidL2IKUJ6v3O76qYBuluOxYEOxTixJmsvDUVEO+MoBEvacTBLRZzF9KBCZrUPUCJJtvYqmMQgJVBOMmSqK5bG5bnB5IJpOwBwn00VPRP650LllkLLIjw8RJlS1HkIzgj3d4FOFkEnaLAyPeXtiNNvgiTBg2ID83H5FIEAMD9KezpAfHuUyyDQlGEcyyGrVpxiDbzxazTZia9BQkC46fJwa9qNtFpiYBNcreHVY7yKTkMoXJmJ2NtvZ2+T0lxdz3jt5OFOcVpV8JYJG1pjGapS9BuS/lrx63M+0n2NLZhoqiUumsk73H7eUrQTSWKv2V9/GosPVMGrOss394GDay1tgZZFKxJilMSdVzLxxSOqcMIwn6gvIqwJ7TLgAdX7l8zq/KlLMz7CKjJKOQIAxZlSwCdoMDQ8jOywTZk+xv05+RsmYVVCUbk8Xfk/VHcJBMSjJIeS6yvcjOL0EA+d+NZoyPjQvLj/62rIGuLmSl/Cw52J9hpqWCAnRGODDd2YEp1cpAgi8Qgt1iQJAJntEkzEaNAABcVntHl5Kq7PMKE5Iy6KEQcHDvYWyv/RzX3XgHSidNE/AvEY5j294D+MeLz6Ny0XKsvvRi2C1nwlL8I6M4vvUjjI4M4oJVy5FtA/bueAuJzmbk51kkOZfMMVXey21zWPMFzGERIGwf1KGtuQnDSTvsZgd8Ia+8Xn/1efj08z3YtbNO5iXYpwJ+KgCono+rL7oYj/74J9izdw/mz5qB3sFh/PSRRzBzVo1IY5ctmocLLr1EpLeU8p1srJc0Wz7bB4d6RIqaW5AtABXbNQzjUpl+ZObRK1sFGhjcQVYg75+8r1GOS1CQLMp9+/Zh545duOLyK1EztVJSUWPRuKSlnl0EBMWPNAUu7N61B7/9w+8wa+Ys3HLrV8SzlZJg3ku5LSR6EPxvPt2Kp55+Bvt3f4FAIiyS11888iNMr5kCnZ5J4zFEYgn0DQ0LC5375c7wIBwP4MW//Q2//t0fRCrN4nGsqKjA+RdfiG9+/ZvCOHzl5X+iZ2gA/V3daGg4IoOIJqseK2eV4dxFcyUUJdcYQl97A46eHhIJNmvx8rkCBNJHLxBPwpzhwa66I6jdcxgrly/H6nNWpsNg1GNBEJD7GAgQ8A1gx2fboYmFkNSbJbW3sLhUmJS5Ofno6+/BioWK7VFntxcjo2SfJmG0GFBaVIK6uv144vHHhQH4858/jGA4hhef/yvOWVmDOVMmy32kOD9T5L20rpjI5iPg19/bJcnDBABVRqCaAEyGH8FNNQWY2yDZBeEoOgb7JN2YrMeZMxchFI7gufVv44obboY12yXMNblPQC9SXabwqux0DgDRu1ruDbR+SLHjhNQ0wR+aahoOfjA518TU93GfPBeE7xVX7hkJjQ5mPVWbSvuN9y22Nfi9xZIhBBwW7wPJ1G+MZrL2z9iWSXiWRgHKWEwcjrEPqVUkxHz+6qhaIYRGAFBVr8SpcKHaRQH3+Hwjo09N7JXrl33gcCQV+JXyup6Qwi7neDIpIWMsCRVRAUbBSM74ZU+8llSiUSgaBQPAItxm9sEJ+RmIDVENkALwU8ean2l5RbB0YqnXuKw/5V1IRYBBp2xTIuzHYEen2HzER7yCp9XtqsPuPp6cgQAAIABJREFULz4X0M9qM8LhpOrChHkLFmHB/HlYuHAhjhw5gp179oF2HGMaLa6+/Q5oNGbUf7oZ2z7dIgDiSH8v3Dl5+PZ370fh4nniBRiL+TE0OIKt69/E5TffiJxMN7QMxNTqUwxAIkKqb15S8fxig4MjsXqOVqqMutSBZJCEApdNKOrYCfpxZJMnKBPP1MhqVZqbPGNwLYEXkTiCKSCwfbAHez/7HLWfv4lQw2mh6l660CHSYNbZQODM6dNQWT0LNotLDCyhOyPfVb0IJwaZRCV1Ngy/bxx/f/0f8Fjc+Mpdd8HssKZP3jMAIBsH7GCx50rduXKiaSnJ6T6FXU/+JA0ANlXk459tA1j9vYtRWFyMro4OvPLcNpTNzMayZTNkGqsgpxplOdORacyURhhLZ9BClRqrzEMlIVcxsD47oEP1+tNxhDvFGFT/gShB2f9Pqb+VC/K/BH+kwztSo97q5//vgs/6Uj2VlItPuVmox0+OYRr3++8A4Nnri6RGnid6TPJG1N3fjyyXU4AISglaOzqE+bfs/PPTUtC6AztFBsyi/59ac6bViE/cRICwumoanvz1r5FflIcX/u85dA4NSPouvczu/O53Eezqxs6t2zDYegxL5hgR6FZi5+edcyX6tTPxx+f/jGsvXYVJM+bBZU9i54bPYMx2CJC1d+cRSSfu62tPb8Ptl1+afl8zbwlyyyphM9uhNxthNehgs7lFMs7RZgIqHLlRGYCq51csEUYskcR40Idf//RpCbf45leugV9jwMn2AZj1UXS2dOPt99fBvUo5R2w2DYwRB063Kt4uGYjAMSUPSATQWjeKuy/7AaZOnw2nLgGtySSmrDxl4medNxOBQLIf0kodnUZYBmw0jnvPjGCP06CcHkWUmFmMGNMbYI370X/8GBL1RxHKycXk5edCZ8+AIRwGyW1UijFVORwLwWIzQ2c0SeAEvQPlfEr51dkcSicrGgjDajTJCJRBkxDfH38sDBvNytmoHRlDf18fNEa9yCL0Zrt0ZIfD4yjMLpRUPdaYfwxHjp3ChxvelXNg8uQp4k1YOXUKZs+oFt8ggqDqfhPofOFvf0Tt9s9Fyn11vhOlYSNyTrdgKJHAtvEI6oIRjJjN4m14w8UX4lhvKxYsvQR2tyfdEE+EKD3Klm3TMPTAYkrv6569B9ISYIaZUDbMYJUT9Ura6JHjx1HXtk1SeA0uM8bCA9DEM7DMeT4W0iB5pBvOaUtRXJSLmNZOnWj6/COuroJ/nBiWRC7Fk0P1eJTjnfJgVRsWGkq+U2lgvAY5r3puCiub7BGtVlgTsZ4jaKptRPnMGuRMmSHrC/LcijKXMA6jzgRe63y6DA8NgGAamXkdbS34+U8fE7CNUts3CPa98SxuveFbuOm2G2CzGrHp45148c/P4aqaCljtHrxStw82kwWPPPoILA6nAIaFOW48/MCP0NHTj4ce/hFuuukGXEmW77PPov7AXvzwew/g0x07sH7jJtTkefCjnz0Bi8OMTz7ajvHQIJauOA9H9x7GilXLYbFY0XzyGPJyiyVkZOr06Qj6RzA2MAQjE2IjWpxsboBOZ5UOgtvFQQeIH5Tb7cGf13+Ggx+9jAyXH6vWLsbe7nrcs+oHWLZ0tcgMXa5s0JSYoBQTfemboqb+soHh8/oxHvYi25GNhtZT6O3owuqV5wtjsmeoG0X5hTBAJxID1qh/FIca3sXOrj0C2CUDGlRnVgrYFLdnwW1yYCTshSlsQEPDLrT1jMKd48JnjR+mAzJU9hrTc60ZBixeO1UCNRj4oY07UaSZjYqCEtTXt6CEIHeuHrtq92PagqXwZBZidGiQQmSMt56A/lQncmpq4KiuQsPAKKLxEZSUVcE/PJ7e9t7Wk9jyj9dw0//eCntujew/AcDWwRZ8uPlVbD+xRUA0BowwwTAyboA7KxcRbQ88ORY4LVbxNCRT8cCn/fj1957G4sVLYHPY5LiqRW8XAlqqvUEonBB2LQFWJkyOhwMY6BtCW1szTvQeQL+vFZkVJmxYv1eCRugzSBDQpHcjr9gtgSoMtpHr6FiHMB9h1UoniGnLPF5MHA4NRkWaTDYl5ycISInx2unzMHPpbNR4KlBRNRNDA134YPMnqKysxPIlywUA3LLtI7gzc7F6yVKYeVxiWkTiERw7fgq7D+5Gfk4BLlizEvvr6rB591bMqJqBSeXTUVpehKaePuhNTrTXH0DDoAb9MGLxsgWo0CRx6tgXkiyc4TCCHjVk5PK9SeeCx+3BgRMHBRxkkEjY74fNZpMG8Kh3WHwr3c4MsVoZHvbirQ82CjOR203ZM6VzJosB9AGkzJSBHGScELAKhqIw0u85QXNtdhbYgVASeCd6+HFgQnyFCAIQ+EiBIioop6YDFxSWiLqDMlsyb8iI4aAKATWD0SLSXLLxPC6HMPN6+noEAGQgSFtbFzI9NmRm5kgAB9sXE5k67Hhx+0bHhgVwA0Evm1OuW73RJmwJhlyw+UOQhgFb3C5KCrl8VdLM5YQjDK+wCdOPYCKBTvr3+f0+Yf4ReFMSiJXAD4J9tgxlkIgl0qSUZLq7p0ckzxn2DPH9Y7AT908NHeHx4DHg/rL0GgdiSYVhqdbEadxmMhfV5GW9IZnu9FO6y/+QgSxkYKoyaC6H7E9uB/eBAC33ga/0qystoccoA2js0gEiO1GVCpPpl+n2yPZSOstiMjJ/y+ALDixSeuvMcGJsfEyks/TVowchE4MzbJTpQtJy6VXIdhNlyirTkNtLMHJ0dAhaHf2nKGdWGH5DI8PweOxpH0Sy+ygpFqP/TI+Eh9CbUPUyVENR1H6S2oGkNyC3g7JisgET0TNhKRyk4X9In76OnjaRGNMeiZJoHqMeDh553HKc1N8ScKQ3IaeRLUmvRB4fyra5PyIxTiUBq8nKlCqrDMWQqpGk75iFcsVxcJoKCprJGorF4PfTr1EjrD6rMSlAKlO7CSL6xoYF4CRYOe73oyCvUNLk2Y8hoEAJ+MBIVBjmL63fiGtuug6lU6ajv68XPm8Yw32nEdZmYP/xBhnMuOLmG1BQVIpQygN8b+1O9O+rw9duuww9zYdxYMM74ts3ozxTZLvv7hoXBt/SFRfDmZGJ3Lxc8ZMm2+3gvkPY+JGSAMvEXxaBJrLOKMedVF6B2trP0dRYL9/Rs/DSSy/He+vew0C/4seo1uyFi/Hb3/xeAMAlS5cKQPfm+nWonjoZxbkFyC8qRm6mR/z51CJLvL7+JCZVVsik9s5OZDgcsFpsKM7N+tLyOSDDRE99LAh/UmlnJmkISBICB1u1wMDwOF5d/zpWrToHFVXVwv76t2JibKrNReiW7QHauJAJt3Hzp/jt44+KbPmZXz6J2ZNKJVE4lJJhEtAZ8wWw/u33BDBdtGgBjp44Lqzd73/rDuRkF4uFDy0eCBSKdZT4lSosIK5D9f/r7emBz88Qu4Ak7NJH8Lbb74DVbsFATwdqv9gr4SID3V2yPb19ncLAJDBeVZaJy5dPQl55DfQDdeLD2N4Zxa5mpU+ihobMX7YEnd1DaGhokaCH5SuXoKZmuoCAkYjyDGcwTIaRipMwEkaLyJ5tFh3CCWUwm1AD9zkUDmDHexswY2EFwsGYeAKSCRiJaDE4NIjOji4UFRfixb/8GResvQyP//Jx9HR14tnfPYNrr7sQhbmZcv7m5OXDw1CiVLAI/fwoX6b3HwFBgnqUAPsGR5BbWCjS34lJv2QCUibMUslJ/I0vmMRr73yEBStXYmhgGP96/yNcfuWlsJeVAGxOJMmStspgO+W3fH5wwIVFYFBl+6kBHZTQEmDjZ6pD+F4d+JDrRGeEVo6ZSSTAqnqETGzKgAlynzp1EvFAEmOhMbE94qCaMOcm+g+SRcebqFaLaDgk0mIB91JtT7JVCSjSKkiVrdOPkCEW4vlHwC7GwdeotFfpdWwxW8Wbj/gdmYu84jgfAUAOEkkAh0h0CRQmQFUk5bxq4q06nQCgDJpzsIxewfQeNmigiSahlYHIVIJzKCJtQKYHq+nDMUoZqAiNxQWYVIvsPpYqE+Z79VgzlkX5DLEvktwKgn8GJfTEkgIgddEgtP4wjuzZDW8ccOiADKddBnXVIlY1HvTj8OGjuP7a67B1+06s+9dfYHMXYMbi+bjuG/cKQL6vlv2TAAJDg3j3+X8gGRhAzaz5uPHhH6CgeJIsrq+3E5+/vwkXXXMJcrLzoKGsO6GDxjsylKSMVirF1pM/V3TWqRGHFGpDBiCLDD6mAEsRFCCuwFlTQJmwBOUIET1WZMUsCRBhGMcEKqt6KyUQyBoYHUTt/oP44M1/Ina8DiXQYvqKLKiMQM6jBoZYcydh5vQazKyugtHlkA4lL3od/Vf0vCRIZYvKOsMaZZRlZGQML7z0ojRmmSZptjvS2CclwLJLTK9NMfJ4AzwbADzy/At4+4W/CQNwSKfF7wfH4b5lARbNXYo9B76AadSKNTcuEtCPVWakD0GmGP7rJ6DFZqMxHTpClhfBv4kMvrPZfypLUTn5FJBQTdil3PdsCXD6TEq9UWW5so5U6p0utZ+aeFxh/akJw3qF5sqiB6KsewLKz2WolFbZHnb0aahJf57/gO2pMn7Vx1D1Azh7G/lZTfk9WwbM785OAua8IgvWJcQv4oP33kHdkSP46q234513NuD3f342nQhMFmBeyWQcrav9t9VeeuklMDo8uPPOOzC5ZjL2HTiCF579Pe6862vCDssvciA2Wg/dmA/5ThNmlxrF0+9o5xj6I7kYDcfgjcax8bXX5YHjjSUEjNy45UPxInQndMguzRSJbnGGHR3jPhhKmFAZEtCIRQCS4SNktTU2NaO3sw3nrDoXF6xahZz8fIalCUtrYhEAjNKFlr6TTaegd1qFFYlgBDu+2IpTXb344J23xSug7NJsLFqpjO5SCnzqaKcwAEM+P6bMKEXJ1BKMn4zgwnk3Y9bMRXBYKDairMvyJfCPzN80GKiC/EmN4lXG7YkAhhTgNjo6KtT82fNn43RTO2w2nUhQeU1GAl6MHt8HX1sHCqfPgof+Kg6X/P+UPQdjTL2MyENcwlBSdHV61LEBS4CRxfcs9TOBK7bRmFBMTw4VmDLSwyfFLOP8lFjL73UG+FL3KKYfqx54mz76WEJDbrz+OuiMOkydXI5pkyfBZqU/YxhakxbChosD3mEv6luacPDAXgmIIdN0YXEm7vTkocw/nvYGPBGKCRBINuCyBcvFp3DLviO48fY7BPx1ZFjSsl6NMQGrwYCc/EIM9Y+hq/c0Tp/qEg/AvoFBMZSmXNnpcqHptJJq+Pd1T6EvNCAJz6MdAZTnzsOTjz6CaYVl6Gk7gMHdx1C4eBnsFdNgshilA6QCfQYmTKZQXBUMEfq/yL+Ue/rEEUV+R2Yfr0k+XEUWwACjZFjYgCx65nEkrW98HOPbt0GXY0L+nLWw0/ieUqnUIIElmYAmaZBHSW9/j8hpKZ9VWbqLF89FMAmRZx44uE+kvDVTKxQPwaXLZZ11u/bi4IGjKHJaYBweRq7TgbnLl6BXFxOG4AVX34g5sxfgjTdfl9CDX/7iCQn22PbJJmze+AGKSyahsqpCGHsffbIFMyZXobW1Gw6HTbwHKQ9VqzyvWMBBrYZyuE6UFxWjoalZmHdkjNBDij6FDA8hQEiJcDQ8ipbudtgra7B58x6UuXpgHA4hc5ITm/Zvw20XfBfLFqyU65mdPqa6EhAlEOULBdHW1gOTWYeyvEKR9vpGI1i8aD5CbDj5lGcsGYC9fR1i7k/Df7PdBIvRjq6+dnSgAd0Drcjmc6uDIO8ILltzHYbaG5BZMhVVucrIuMutPPd1cQ/e/ugDzJhcDWdmEPWNHXhnxwZkOfJweNcRCbaYNEWRYpHdlmXNw8ysVQLksdyWbEli5qh0QX4WGg/uwuFjxzCjqgJHm1qQXVmJ1UvPxfFD9WLiX1ZeiNOnTiGvuBCRoJLUvPPtP2LR9FUomLdQGKNJkxZMMX7prSdQe+AIpk+biihGhInn71eu50WrJwsIp/oWdjb2oEy3FvfddQcy7RlIpJivoRjNo7XpdDemK4vPacriJBQNSeeK9z+ChGRN9QwNYtPuVyVBmcnV+w7sE4uJqpmTkGE0i3fi1KJqaLIT4pmoHdKgqf40CnVZsEzOgCVbJ2DpuGZIPAn5vqX7pMiCS2tyBbQc7PQi1uPBRdcuworFyzDY2Irdnx/EmouWoaykFMcaGrD5w0/hdLhw77e+IsbOZAs2NTXh3bc3IbvAgYFuL+762tU4fbIF/3znZcydsRRrVq2G212C031DbOphoH8Yb72/WcJ1brn3O5idwWs5iMB4EFUVuUhGYmjuHII1wyJAszsnU5KFwxEvVi9fCauZTAJ6fyoetVQxBGVwhuyhIDa/+w7mrlglAGB3Rzuyc9zwuDMl0IVM2r7+AenA5OXmSyM5HA6mB575PxLcUgE/pgKzCI7Rx0+YC5REpsJDVFkvfQRD0bj4eOqNBjHsjiSDwgYiM4GMGxY7fEyaFekoR5nIvKN/HyXMkajIdMlAIGBDoIi+exSSkPXBdRFUVGW8XC4Hy1W2HpdPYIi/n5gETFCQ4B/nZdG3j75wZ7P+yIykR6EzIxX6EY5IKrIackKfRJUpOVGmLPfb1HaoEl/ujxrapMqZCNgZLXYBQOmZx5CNgI+hXiboJ7AZx8aHJSCEpYaMqK+cRuCWYB8DStjuIwtRPTZ8pbzZ66NBOkE2kww8M7SERZk0l5XBoLEEw27GReb9/wh77/g4qrt7+Gwv2tWuepcsWZZ7772AK713CCGUEGoCoQQIoYQ8CSEECIGQAIGHYjoGgsEYd4O7cZcsq/eu7X1/n/OdmbXs8Lzv9x+tdmdmZ++0e889hftKxidDSKymNISifgR9SsAJU4wFLFSlwgU5BbJsbV0DKsqGod/nF3CNzDWy1XgM6LVHFiEBM2G/6HVKcrEw3ILCJCUDkToyvUnxdaQEVpPC8i/bVANBCTQy2IPgHcEwMtKNRge6u9tEtiy+iYEB5OSViB9UmtmF1o4mYd3xf4qiTDYLokGlvemnSIZf34BXQrf4HotAsT8QkvNFW4bnpNfvgcPmRM9gn7Amtcl8HgtNTs/BfP9gvwDkoTC1dGYg4ZXgFj6byFwsKSsTli7vuxUFucICJBjY1NyNnGyHAIBauAmBVsqxhTEi17qyv+kuu3hBEgyt6xrAO++twbjps3HGwiXwe/14e/W76G9tRkZRCXoHfThUXYdstw1X3/eweADS98/X2YE17z+HOTnKedZ2sBqTRzsxs8qNvV0JAf/mr7oIXZ0eYcRVVVUKMGEwJkUOt3bDFnyw+j1hvDHsIhzxo/p4HVatWIFP338fvf2Kx67G9jPa3Rg3bhQOHTqGWEA5F7X62S9uxU033oRvN2wWALB0WDliQXpdKkE9cfr4SX9Yuf4ZtEF/5I6eXgz2tQvYyWCKTs8Awh6PyIGNZj1K8/ME3Iv72zHYMoi+cI8ER6QNnhpQkCjIQUPNIRyoqcX1qy6Eq/ikQkxvciMY6UWo9WQSsbbf/Z2dyMg7mUr/6bfKeOK8JYp3nlY+kwnrv/oWx7r60NZQgyuvuwGzZ0ySYA3ixLkZToX0wvNPVdhw/Gul9FL1RPNHYujp7EJ7SzOc6S6kOWhnYJEJFgJxdgvtGwzSX6k+dhQP/eZBHNi3X1iXWTo/EmlKf4HXKis7R2FsMnylzBHD/JkKSYOSb8qDpb3zJsr1lF+QI31WgqNs6+bONngHPBgzchSqKoZhoLcZLrcT9vRCRVlCKwIVkIlGg2Ib8P2O7RhZ6kLdvv1IKy6XROD1m3dIiIvN5UJZYT5efuHvWHHhBXj8t7/DwaOH8N6r/8S9d10Po9WIgM8PuyMNBRnKsSGQp8l8CfaxNOkvwUCCf1rCL5mATADmOgT++NmJZk7W5iMAk/gUbti0B8tXLkXfQPAUBiBzFsl1IKpB9p8ILOV/JcCDaePGNJukgWtFQC+13hAfPV53rPz0k3Lkfr8fUTPZdorcNxEM4sChY8grKESo34/t323FnNnzUDV6OOgpSDyMTEStCAASH9BCxgS0o+0D+/XsY3G7HEeo46xUyEgyJuFbQ3EHAr20OCN4x4RfErl43+a5KYnBKhGFkmXiJnK+RMPQJ5TXGsDH1xF6G1qUNhkKAFLlZ7LZhZ2cNCjMQM0LUMM5CAAyTXjomJEAISdtIvRD1CmsWq24v6czDDUfYZv6XC1y2hEPxtHT2YBj1ScQ9frwt5eex5yp03Dz7XciOz2NN3/YCJgmgd6ebrz4yquYN3OaqHn++TI9wl2YNn8eLr/7HpHybvpmg+zCzJGVeO/V17D1yy/ED/D822/H8gsvFBagr68Nm75Zj4VnniEAoEHP9g2rDMC44u0lPl7sGarUTgEA+cRSff2SMcNJ4I/oO++MGgCoAoIEB+WAMC5a9UNKssPHyGrNQ1D1Gkz5CtLbRy2y+TiD3NTRhaPHjmLzN+tx7MAXyNTFMKUy67+Sg6M5Jch2m2DPL0Fl0UgkMxxCgTVYmGuqAIAEIGM6M+JGPQZ7B/HC354VOvBPr78OdheXN8gNXWKRVURddiehQ1xlPepJR0qSAVgHDQBcmK9IR3/X5kFgeD70jgR6Gz04a/Eq3PiTq5FRWSiMP87QsaOrgX88uXnCG02k1MdSLECN/UeatgbMpRpmyAstrOOUz06T8WqfJUHuoykVxjE0IOQUD0GhkVNPHxcJsBzDIYAg9+f0wA/tO4aGgWgpwafv91CSKT/7/wIAT25XlWnQ/09mrNVkHxjEzJZFbxaCfxp7qLapGU8+9iimT1+IsrIi3PfrX6dABC5PuS99Afk3K8Od+uyMlcuRX1wmwR/nXnwJfL5+PP7o71A5fjiqIkYcrf4CE6rSUWRVPdVCOqx+5RB2IIEZU+Zh/rx5EuZxzspzUdvciDMWLMbBIwfw7qvPYnxuBaoKC0Tmm1OQjfyyEricmYhn5aMrHsRtP78DNccP47KrbsCDDz4EmwGoO1aDZ5/7C77Zuh0/u/FG3HT1NXBkuCR5d2hxVkUANxWcJ2DGjkkskkQgEsbx5hr8+o5f4cgPB1B1biGWnj0VOiu9bgax8Z0D8HkjKChPR2ZZBqbOmoBAQwfmVV2JRWecJQxAuQxOAx2179d8k7TZSC3VTAPquBz98f7971clWGNgcBC+/macOW8FAt0daNq1EwmHGVOnz4Y+yy2MOoKLiaheJM9asKnclgz6FCuNAJ3NqoBVGjClBaScft7RMy11PsVCiEV1sJiVFCgCzBGVfk5cUO4XEl2vgJn0lTx26LC8VzpiGEaWKyat/FyTxSbCZEnqkfDEJSTAF/Kj9oca/Ot/3xa/yby8UiwdPRJz+9v+iw3IbdEbcP4FN2LW3Hki4Z0wdiz01jRUliidiWA4iqxcl4CnTPytOXIUZ6xYJZ/ZLCZ4B/rR2tImHXnGLr3+/gspAFAfdyA/Nx+/vfNPqMwvgDHoRfPRXRhsasG4+efClFWEiJacrgKpbC+tTfkdpwe/aG1J5p8kaalm/kOBw6GBtOZYEh2NtWjftw6R4iKMmjIHNnOOMBQot6T3IB+OPH8ZbhE3mEGzYYZW8LlBVk0UcYRUny1/IIJwKC5g3NZt36KiYBTGTRwjAFx9S7NM3PT2dmP6pLGo+WYDeo/XIT7MjsmTFqOwcoI8kyjvJFPPlZMlyesMG66vrRF2CD39CFg9/+Lf4czKwvIFC0Tewtq4ZQtWv/Y6yseOwe23/lwAPpc7V7ynCguLBYQUQLChQdgim7dsRFFJOdJseoyZNENAhd7eDvz9s80yyXDxiDyErWbEgiF8vXGTeARedunlwtaj1yATiU+cqEUknkBFRZF0AMrKhqOwJB/RSFTahO3hG+xFQ2MPevvbEA3qkV+Yj+FVJTKL6k5zy4xqW2cXtu7cLYm//fo2NB8KI6EfwLSFVTAhIxVIwSTePPXcWzZlOrKzJgqgF9C78eX//gM1nT/gwJF6DJxokoRcMt4IwFkcZtQf7MSs6WMxo2o29m5vx0UXXIkDPxxAZ9NBDB+WL6DVnFWLsGTOYnR7Y9DbDch1KtLVoUV2yeHD9Zg6ZRwGd+/CrqPVWHbFeTA7CmFlKmpfN9Zvf01AU2+/SYBMsgAJBtYcHEBphQX2vIRIg9PSTDi+uwHXn/NbzJoyXZGaq6CG9p36pCpxV9mt0muWPgzDHJS+CcFCrQYGPHjq6d+hemAH+noD4uHL7yboSE9CZzJLAL7uVmXwGWbYwFEf9LkFsE92SIIwJcAMUjHqnMjOMEuQyY4NB5CZZceEaSMw2BvHd5t2oDAvC+ecdRkm5Y1ETnYG2ps60dXejAP7j2HCpFEYO2akAHpVpSVImg3YueVbYQbm5+Sjo7tDPLg+Xv2FLGtNy0TfYD9mz1wsE0PbftiG/Ioxso/DnRmAv14CV8oKS+F2umCzWTAw6ENvXwjZuQ4YdEZs+X4rMjIdKCsaDpvZBLeL8rdeFOTlwmQxo6O7SxN3YMvabzB+1gyRc1ocVmGkmmTGnhOFqtIhnpTUXk4a+oIhhAIBpDMAR/ycwwKSEfChdx070wQEKQ0lk0zYCOpEqMaq0xhZBONYBM0IlhTmKgNksv/Ighvq/cf3tUlLSo7JZiP7T3uffcNQ0CPsHTL0lO0qabciv0skFTYgmQtpysCQ+8n0YoKE4nUYSWBwoAcZZN8mYrLvBDMpH2aKMH3/NE8l7Tzj9wlwwL4z1O2onokE8ULhsDDtNGmwxlQkoEhwi23C/SDQ5rBZwAARbd/IJOS+alJl3mflXA2H4Q1Fkc1+sUlh1Zh1Bnnf6lC9KcNx8Zyj5JqsRgKA/A4ClmHa+8RjAtiR4edKd8hAiZ8TrOzs7JLJDTJRyO5jiXdVJCqDPA2UI1Boc5rhGVRSfyl7ZT+6r6cPmdmZAuJxWf61MC033007AAAgAElEQVR7MAwnz2HK4NUgCybhDq+sFKYqwz3KS5kSHJJ1tO9M6MLQx0wixyUYLDLcoiJY9CqJgdd+KAKb3SGsNw7+WLQwIgBIth/POcqKCaTKeaWqEzS2oslqhMWQlgIC/QEv0sgASsYRCfkFeBRg0MqBpV/Slu0Wq0zg8DWLoBtBQTJehQGYSIo3ItuQLEAyJxngQoYg25KJzPQwJIux3xuS0B/Kuwkw8n3uO6XSMFhFfdDlDcBmovxPYQSS9cci+KkplnR0SY9FRJlB+TArGQmhc2AAr7/6BpJp5bjiZ9fB19mL1197DbHIIK656gYkLHrUHKnB3sZmzJ06CxUjyhCwpMHU58GBQ1vx8Qt/knTYvKQNZ83PR17paLTWOfFlfSMM7hzcfONlOHS4U/rr06fPUK/5uABv/3j1VXz0xpswOZ3iLV8+djKKXW4sWjwfz73wIjqaGk6R/GryX+2vdq3x/z//9XmcsXihMAoJAA4rzJegiVg4KAwnynY1hQjDMJjSq1VLZx/aetpQf+wgCgvLUFpciqaWJiTDcVQW5SAcDwu499U3W9HRUY9zLroIS8fPQixTPb59fhDI27T3W/QnLTh/6lzZ9FBgL/VlP/KC6w4tU7EbjqgFHsMg4m3Kte3v7cbuxoP4y+rNyM1yS3DH2IoSBAPKsWaSrdnhFJCKjDWCjqb0LBBD5j2QICHZda++9ho++3oNch1pqKqajJtvuRnl5RWwWBh8EJdltaCQp59+OgW+sh9VNWki0owWtLS1Kh6CM6eLn/bRg4dRU7MPbksC08YXYPKoCqBjXyo0ZPegDnarC8UjCzF34hnIzi9EOOxFY2MTrDYT8rPsqK2uRYYujAnzFyCjYBysFrsoNQhJ7Nq/E0f37kXVqEoUZxslbITgX31LG9at24LG7j4sXbwI5UWFePzJxzB/zmJJTv5u+3bs2b0Xd9xyXor1p7Uzg0DI+qMcmP5/BP6YZCzHzaXc2wjyUU1DIgJLW1bueyowxdcdngCaW1qxefNBAbp7B/rxztpvsPKSixRgj1CfypiV7aoPLA1Qk+2pgBxBQI1pFyOuoSfjlwoyI6I+P9LiCaS5HbAPSeHugQn+WEgmGBiBpQGAns5+NNUeRmd9Pc64+hphATJchKAd/w4FAbV2IUDJXhOZ+nzWyd8k/fGU85DPfnoAkznPEgCQoLPOJCxAbpfAGxl/yvKnMooouyXpwmxiAMlJwJOYUzJ+UpmqM1DJoVcAQJVokLpGuKzKPDTarOIhSMYhk3vjKgmK8uNwNCzMSUqmk9G4AH4SBBKLIEkkVGwFlNThoaFhfG1n6KzJBrL9Mq0mOFQsace2bbDa0hCOx/HJh2+jpakD191wGSKBJAqLyuByUEml3BcaW1tx5OBhTJ81B40HNuCp516T9ydOnYGr77wb6RkF2PXtOsQdVsydNAG9rZ3482OPoanhGLJKqnDpL3+FWZOmYiDswdoPvxAGIBnUZDFGg17o4uFQ0h/wC0DFA2M3mxTPP4KAapKZQvJRQTpOAakgn/T0WBoYKCaKCURDUQX8U1l4/J8yFTlqQh0VCpoCOqqsQL6vMQN1iaiksHL23eP1oubIAezYsAXfbvwKsePVmDi2FHOnGFFZUCDSYJ1rBHoGosguLhBjX/oDWqlxHrJNufh0MQx29uBvf3oapRX5uPGW2+QBqwGAWhCIrMhgAxpSDglaIgjoaz0mAOC2d97CqHQrur0hvB2OordiLJbMm4YvN6yFJWjBX158CZnuDBQWFcLtVs3TowmQ9UegjyCexoaT1j3NA3Ao225oIq+0n8q0IxIuLL1kBEadSRhSZOsRXKR/oQB/3DZPbHUdaZMfkQBrYCCZgAQCpQmGKMO5r0PBPW3/lLhspbMk2S8qS1CbcNAYitp+nHz/1ItaY/2lLlD1xf+VAnz6ctr/HEC88trr2LllM268/ef4Yf9hvPzSSymgj2wNltGcfgoAqAGCxSMrsHDWfPR3VOPwhvU4Y3I2Fk7Pw2BXv6xH1t/6fT3oZqrbyKnIdDtw5rJVIg196nePSbBIZk4h7rv3LowfN1Zmy3RmINdph8VqE08+nZnGpzZEEkEx3H3iod8J0PfgA/fj6iuuELkv/Sa379kpAGYk6JW04ZVnny1+hwT5pD11SRkEpADAeFjxDeRPZACzQYfatnr85rZfY/vWTVh040TkjyxCe0OLMMQSA0k0N3QiGIyianSxfJZI+FCSXIybr74RGRajBI0kTJaUtFPOMRUo4z5o4R9RpgWL0XFY2H8E6VihWASfrvkECbMbk6vysXHdZszKyoA50A/9mPEoGVkJqzkdhjSVEp+IwZYwnAIAkuFHYIoPUpb2MB2aSCzXRTwhN3sNjBrKXtOALO080Zhs2jY01pomX+VyQoZTvU0pKaYESmTPFmWWnm1P8M+QpNFqEkeOHIXHG0RDe6Mk8jKshN5SrClV5VhiD6DiSBOy9HoJCNHYgP7y4Thz3gJUTZwsxstaoEdl+QjEQhEUlRSitrkVvv4+kaPff+89CEWD2LfnICZPHY+2lmb4I3r5/Muaf4v0t3F/BybMHI/+1jAe+en/YERpIcwWnUjTerZth85mRtGsJeDDj2xGsg80E3wt3EU9yZQmizMlWGXKKI2dYs1IQI8K0PN1MqGkQuu8AfQ1nkDr99sQKivGyCnTYc/OAEFTzTeD93iyW7SkW8qBKQFOMNnTHIfPFxWWRbinFpFAHI6YEcjKROtACM8//ycJaRhRMQ7JwCByyspFXjvg92JYbr7sU7CvDQc++QKFC6dj5NRFwkhjaEdxWQHqamrhdGUI42PP0YPIdLpx6IcjMDtseOYPf0BRXj5+fuedsp2Otg7sP3IQh/buETP9MZOn4fxVS0XqSqZiaVERAtEAon6fsP4yM9zo6x8Q5p/BakVjfx+Mdie+eGc1dp/YjzOXrIDTH8TKVctS/q9d3l6R4vb292OwPyCgX1u7IpstyCpENBkQwI/gZUNLk8h9WZPGTIDV6YY7LQ2u7HQ4rKfKhqxkuAZj8EZCeOPDt/H1x5+jcIwDBPtg0UsYBeWn3ngUrYe7UD56oshoy3MyUNPUg9nDF+O8cy9DQYkC1u3fsxvffb0FpVPycODIYdjyzAJ+UVYc8MZgdxqR4xqDBSOXS6L1xldeRLI0G/Nmj4O1tBzpLiXN0DOoJDtqlWFQntmUJLPajragNNOA3R99hUXXXwNdRj5caU4EwoPYcfAT7Kz5Dk09bcL+Ky/LQuWwMuzb14bG2i7kDzOJ7x8DQDqOBPHALf+DESVFIoWJk3k3ZOZWJRAr353gAFdLpDvZuSRYzTIlDOIP8+7qt9EbqxNPwKb2dgkBIQjJxOGcrHx8t+MQWk60oqo0G+Zc5X5BEDBQkI2maKcw/Vj1jb2SDswiE5DpwhVTS4Ud2NISwPFdNSILnj9xAubMnI7eEzFMHDdOlteAQL4eO28SpowdB2MkgDSCvlajTPKku9PQWN+CmgO1qG6uA9OuFy+/FP2+EE54lWdarjMbJWkBtJ04gdxcKyxGO3o9PXA4clBSkIfGhk7kFWSL3UCa0wG/1wd3ukMkM2TLEZhgn0JYeTo9aKvY29uPL7/diEnjJ6KgOAt2k10GhuKnTE8qg0XkvtoAgQAXAS9O7Gj3IQIdig+QXv5qzBsOUsgoo4ccBxcESggQEmgjc05j73E9kQR7OuCyOISp4vWG4UhzQW/RwaxPIMLnWywIvdEmCa4EthhCMWns+FS4hpZOTDCE7DyN3UZAjftFAK+nzyNgHIE9DoKPHDyIUaPHihUGQUcCN0ODOshEJBDJ4jbJZHS5slKS5ZTvtLCdjNK3UpKA6aFoSr0my1FLStbYCOxj9TLZNhqHM82CQY+S5EswMZKMIBxIoqezE0Xl6j0yEhFPxKD618wOiwxWfQK4cTntPUq0xPfQoIB6BNTc7iwBTSlZjoV9sh4Zfjx+GvDH8RcHoAQM2ecmKKcV202WM1hExUaGIxmXZBR2eXpRe7wT48cqVjqt9R0oKFaSjgm48pzh9xAMZDovWbr0BSRzj+w/BpUQPKT0ka/bunrkrwZCcrBMgJnsQPEH5H5aGGIWEYCMDDdKjLXxIxmhBHYZMqJJYo26hICPdfW1wgKkXDbdSVGnct2zzQle0W+SQCJTLwmk0XuS7/F8pUTR6+1HTk6egOAmWp34PALoMWGax5+sTl5vGvhM2SYl9JQps29p4QCTvu2q0T23wzbp6e+V40dvR+57ptsp63Cf2B8wm2zi80cPRZbX6wWSYWEKFhTkpsJQokEzQrEOZLh5/w6iuzcIr28AWzdvQnssgcsu/hlMdjfWfPAeao7sws3XnC/+l1v2NuK9NZ9jbNUIzJw9HXGDE4ZQAJ0dnXh/zTvoaOnE5RMzBfw7ERmFumAaMouycdaClbI/DNXo7u5DXW0dFp15hgQ/sJp8g9j+5dciM7VaTNh5uA4L50zGJedegM6uDmzcoDDhKOskG5CS39OBP+0c5Pv3/voeXHzZVZIESwCQk4o8Dgx54PmT4ryY9CIPprSQ/nysaCCErn4v2poPg83X2toiARN2NX57VNlw9AaiWLd+PdZ+9T7OWroMN9x8l6g46JlHppo+HsDqD99DeXEhls49yd4z2lQwKegROS8n3OPq99IbkH0oQzIp1/fQkuVUthevk6aOTnz4/gf48IOPJNF42fKVmDV1DLLU8ASuSyAxbOtCrEUH+/B8MLzCZs5CmCFFMR1aWltx0733ofPoESxaulS+jgEiM2fMRBa9YlU/w+bWBtx00y3C/mPllw7DH596EpOn0t8ugL//7UW8/trruOeee+DOSEdjUz3qT7Rg7Zr3kZdmwpRZE5GfX44xZRlI1ysBd0PTm0tdaSgcPxIFVXOUY5xfgOrd2/Ha2++JfJjpw/kFozB+9HhYbGnY/v1O9PS24fKLLkEsNoCIbxBOZxo27DiKvz/3Mgw2HR5+9AnQSuj+X96BtAwXHn74cezfsQvp6TZcccEK2PQKUEUvP0ovWdp7GpinSXrtVitaO7sQ8XlFBsx1CKxqrEANFOT/DDxhDQ548e6n3wgA2NDYiM+/24n5F5wjMnACbcbU4JljfVX6qwJgqcRcNbhIOw804C9DlxTALxAMyd9cuwMBXxD1KnBMQDDAMRZxiEhUgMLOvkH0tTXjQG0tXGmZmDx1InLyc2WcRdBOdV9SgjJ0il0Nayj4yMRhFoFILq9ZnZno+G00CMPPrPatoLcIAChsQKYpm6wC/hGo055tUd4DkwqpyWplwrYiC9ZShIXJLztBX12ydWlW999p2UOZhGYqS8gAV0lFQ70VtckcPvO4ryxao7C96Q84NIHYpZJJCPrlGGIw6NJgsBmg8w/CRIuyhkMI+AdgNenE3mvvvkP4esMOlA6rwJUXLpZt9w70wa4GxRAEDIVj2LVrL8aOL8X6bzZj9b9eB+xWjBs7CUvPXoUJo8aivrEB4ZAf2blOlOc58dF7H+PtT9cjHIxi9Oy5uPmhh+C2pOPTLz7GJZddjAyrXYDJnvYu6GJ+f5LefWJmaKBppCqnY5upCJBI/rRsaTUwhCgDD+BQLImdZ1lniLG2gFxEKCjbSyaV7ajgH38wWYDSqKosWEepH0feNFpMRhCL62GIJdA36EVjQwO2rPtSAQL7OyQwRAMCbWUXwuIogLEoA4drO8QzZMSocSnzW87cDUTC4rehAYBX33CTBHFoKcB8yKYYgAmmrQJhMNo5BpvNCgKAgfZW7P/7s6cAgC96I6g3mrH8nLOwY9NWpFvt+NOfnkZFVRXy8nNlXa1+DEijf5/m0TdUPjvUQ0+zaOTfcCQmicQEWX004ibD0GCW79GkvSmgRp15UNr6pDxX23YsFJWBfQqMNFICeWoq8FBgj9v5sUTgoUDg6dJg5aagJAGfBDNPAoBDwb//S/bLZbQi+0+T/mrvEezR3q8+fARPPP4Y5i1bgVkzp+Lpx5/E558r4RBa0Q+QPoAE3sgIZFEijAEP3E4zFox0YuLUfGH8uXKVmeVNuzrx0ie16A5FhEFIwC6mGii393Tgk/ffk2CP5cuWo7SYPhGZ4kVHcJcPYgItqfNAr7D0+rx9eOb3/yOJxU/+5j5cefX1AuDxs/aeTjz20INY++1aYRk+8+c/SviEHEuVuXUKAzAeRigagZU3ZFL4DTp09HXgd/cp21h4yxzkFDoRHlDYLNm5SkefqcB9AwlkuvWw5DrgjOXghgseQ2aaRdhJKVBR3XmN4RdNUMqlpGxroCQX0eS//Jw30I3rN+LEkaO4aN4MfLz2XWQbc7DqwvNgKi2BzWUHU2VZ2iw/t6e1G5l9BCFZ/COTAzKYODk4HwruaUEp2jr8n+cG6d/a+lr7aX52PDbaLYss0xC/f0gqJFmDMQJgqq8gZ3y0UBQOVgm2kopOyXJN7THsOnAQJ44fFR+fuC2J/Ru/x7bvdqLEFJXzam7NoICA9AZsiybwZTgOhoRkz5iGKQvPRDjkw8IFi5FmMsIfjUnIh88bEJlvbV0trrrsUvR7BhAPq6bgSR2OVysSYKYAj5pdiqbWZuTmu8TT8ebzHsWo8lLo7co1FOwdRMeXa5G/cgXyc0rULFTFX5L3eoKoISaN08uDD2eCoARA2UhDvNO0czm1jPpGwh9CwudBw67vMFhTh7J5c+CYMBNmpwVmprazJ61TQmx4HjPYxkRvDybaqbOBDLkIegaw+/tv0FrbjqYDe9He1YqC3CIYSythzMjAwepaLJg9U4IrkkEP9M582NLTMKy0XBh9w4cXwd/egSNH9mDi1CWI06MsMwPxUEj8BQmwsdNx+NBB6eyzKOPlNv767IvYsuFLZLlz5H0OUm/9xa04UVuH1atXo3egG7+85y6sWnG+MAEJxq1YsjIF+rmcJtQ3dYpv3PCJo/DBuj1oru9F86APK+cPF8YVk+mGDyvD8dajWLZouTBMOtvbZbaur3dAkmczjfkIDcREwmv2ReR3k0VUWliM/LICYTDSjJ2MSRP0Ildl2FXqucpnLYNY1IAV7uear77GseP7JNSi/sQBnOhvFynOgT310Pz9tIkSjSFo7c/BzEkzUDV6pICRHPh397Xi0w3rkVHlh7+vT6Su9d394seX6bCiSqcwZuN5IeRUZiItMxOFOuVe2pZU7rk/VvZ4vsiRTxxtwMJJE9H12Xo4zz0HmQUFMlh2mgzYcfgw9nR+LKt393ZIWrFB50RtQwN8nZVYfolV2H8EJYPVXtz965eQ41YARp5rmp0JTZdT0l8V/OPnZP+xCBQOZf8RAGRxwPLZF1+hsiIdR2L75fczEIVsv5GjS/DWS+sxe+FMuCwmDIajwrCcVDQM9XXNsn55RQlibpsArxPmjhRJanf3oHga8lhkFOQLqEilAmvf7gModmbgrEuugNsYxui8CWht6cfObduRU1KAmctnYZhVadv0dDu6evrQ0NwtIGFufha6OnqxZfP3mLNwOSonjcPatV9i155qVNfWYNmK5bjq/GUwxQfhHRxAVroN7JMcPnYco0dNRGamAijH4hZkZDrR3+eVv2GvR4CT/Oxs9PX1IiPDLexd5oqHInps+HInKsfnIycrG9l5+dI3iSbj6OvuRFZmRkrWSeaS7Lc7Azoy2RP06aM5eVQN2TCkJLUE+TRpLYEfgogEAHOycwQA5Gdt3T0SYMF7uMYMDEUDMOgs8HvjsKQZJYiDkmMNZOSkgywbI9tL6a8xNZhFth1BKQ5CtCRPMv7oY0cGH7+X4CCXJ+jI4iQBwRkClPyMIKImwWUYicvlhtOpyJI54Bgk+JOdK4zF3j4mSSsTYl3dbcjNoaRNLwEoBFop96Q3ocVsk+/j+0Plt1yPgCLBHs03kJ+T0Ue7D74eyuijh1skGReprQRwFOYJ84/PR7YPn/9sY9536M/I7yZgx8EX03+LCwuF9acx0Mj+o8+fyJPjigc7AUOy+uJ6s8hJ6bmngXL040sw2VaVh5HNxuW5PoEqMgDlN6m+d5qfINN6KQm2mpzCbCOgFgkH0NLQhOzCAtk3timLgRpM2mVfmfvN8QHTdhnGwSIo6RkMCDgm57oqzSW4TdCNrDn2Tenjx/0nMCTH2UsWnlMksQTNuF2OdXguaevKgmpxOwz8iETJXrQJs4/FfdfCO8goZxEc5PLBgFfYhX7V75LrdXcogSEEKOlzSHkvgUqHwy7PTacrS76/q7dP3uMxpuySjEWyPyhHdjiMMOjIhlSCQHh96vScdAvIbyLQqB1jJjx3dQVhNHgRizsRigWQmW7Dui1HsG3XAdx26zUoKBqN47XH8c+Xn8XV15+PspxCHDlWjb7eCF7/+D/ym0YUF8uzobX+gKTz5tj9uGxhEc5cOA/7vW48/sxb4tFHKW5OQQn6ehV5rSuzQMIdCFox3ZZedCyCGIeOn8C6zz7GiRM1yM7KRWZBPvIysuAZ7JMgiqa6RtTXHUVHY0sqBCTDwcG5Dl5/CP4eJSjwkqt+grvvvAObt21NAYD0+6PPX2dbN/xBPzJdbhQV5CpBMGQzR6MYGPAiGR+A96hiEUIpL8sX1qO4sAhtPe3IzioQNtqAx4uXX34efd1duOeeBwXcFPUOE70jcbz579cxcmQVliyYI/co2irQT41gA4usJB5nTpOaVVkhSTLcFwkJ0RsFgOHn8bhebK8YkEH2Hr37nvn9H7F06XzMnbcUNosRfl8Y6ZkZyHba4bAYMBBQUmwj/l4BpIKHjiAtKwfDplYhaMwVoPrxJ36Pfbt34pm/PIsTDY1Ys+Zj3H3HXZgxdbKM43lseNw+/fhTrPn0Qxyvq8Wq5WdLyIjd6ZIAkhvuvBNNR4/httt+Dr8lDbu++hytDc0i2Z4weRIyMjOxaf23yC3MxrQROhRlZWPKCLeS8AxIcMiuVg96QwWYUBRFbkEx9h3aL9ZG88a6xU+QEmKftQiTps9FhjWGTGsOxs0ej7a2JgHZyQD86OuP0VLnR0ZuNq67/hYYYkHccedd4idJcDIU8mNYcSGWnzETiahHfP9YtChghQI+5OYXpbz8CPyFmYcQjqakwJT8ttU1CLuyKE+5H3EZlkW9/r06F/oGWvDB++tw0SUX48iJOmysa8T8eXPFL10TJopVGNWEGvBHaxK/5yT7TwUJTUMwL5JPCPp5BrsR8vigCyeQm5OJppYOeAc9qK6ukf7H5JnzMGbaeFm2u70HEZdTnluUDIv3YCIKbbveUEiYiVppjH4CfSwCfwL6kZChjt15TyROQJ9Ajd1HsI88MhLBNKs45US3iO+exrLjW8Sb5NwkBZnHQAXB+b/BZpGxSUKfkABYBpHJZlTwL0aCW5yTiGRHJpQwW04iGc0pAFG1A0xNoMi1rEtAn+QYks9UhjNRIUlfQYsolzR2n9meLpZW/EuJL6u3pxPJgAfRSADdJw4jpzgDaTodGpr7MGxkBV5f/ZlYOJ1/zmJ5xme7jOgZ5ESMcq070h3wRpN4563PUViYi+ajO/DqW5/C6nCgfNgwPPLbJ+F02lB9cBdgcmLKOGVivaG6Dn9740Ps3rEVeks6zr/0Uvz02mvx1VfrcMklF8kEpstmwbpNW6CLBUJJAe60Upl/ktxLcllMZUylxtsqyjsUVFXZPrHTYo+5SZogtnd1CaWdHVOr0aokDqsHKKbe2NhZ07zF+N0xGjWqHUND0iZBH5QG+2MxtHb14vv167D2yy9OSQ6ePKoQJvsyxIaVC3WyJ26WG0nV8DLkZhdK2hkHthoAePl118gstwbQCVuNzDyTDsko+dBMFzrZNBoAeHT1K/j2b/9Alg7IcVrFA/B7H5CXn40BzyB+cuFl+MW998CVlw3HEJ08t2QwxgQsoLeC/K+mD2vwFgFIYQiqgNnJb1dfReLCEKltqEdXbz+OHjoIV7oZi+cvR1F5KdLsTAKLiyZeuRD5sKcXjcCcp25Okw1rvn/C89Sf8rvZ4Rzq/3c6+KcBfxqw+X/5AGq/6+QOKL9/KMNPM1Lm+0NZRZQaagCgJv0dCgjKzUAFBQkus1P26QefY+O2b3DXL+/Ff778Gq+99EIq8OO/2pTgn9WMqkmZWDIsEzl5FgH+WkM6dHcq7bho8Sy8uy+IN99VDIdZv3jgDowsKMTqdz7CgX175L2/PP93TJ86IxVEQfBvKEAlQOAQY+bOwX5JkF3zydv4n989iUuvuVJ8/rgMZ3hf/sc/8Ofn/iDJxU/+8VmcuYgpWAq4R/lkd9eA+MGRKUb/uJyMLDic6UoH1aBDb6AFf3n0Obz14f9i7k/HYtyEMkRCCSRDKr3aqpPXEY8fOn0mTJlWzC5ZiOHFExAPRmR7GWpqnGYyy4CMYCCA7l4f0iwWZGYoM5TBQDDFUk9zKQ8Hf2AA7Q2tqNuo+BSw7CMKJCiF4UL0fkpaDNBRZ6BWIqKcGw6nHQV5+SmwT2Yz1cXMvOEPMaId6lFHwI8sndNLAwWHvs9jIz5TqqzXDNNJqTnlPFGGiVD+oWyPwSJD5cYmg1U8MbR9GezvRW9vH2qOn0B2aRlaGuph1eslhGX3wRqE645jRJkbSwoyf5QN2J+fi1VLz0J+UTF0/gGMW7AIlcOqhB3kGwwLkHrJNVeLRL2lqRXFpUXCJPH746hp7cZnm17EqLkKaGA0B9C/cxDLZ92C2bOmpwBAc9SK9oP7Ee/pwLCF85Bwu2Bk8IHZKqxSI9k64egp4R/0T9TxSU2vUCZn6gwS/qGxMvl9lPtGe1vReGiP+Dqm5eZh2PTZsOQXIKg/CX6b40YkCJwOKSbmMeyCfndMte3o7ETgwC4cXrtJlnr5WAOaa47g5ptvRmnlcPSF/Th2qB7ffbcFK+ZOEYljUeUUYTblFShASNjTgfqdR+U1JaS+hBMWyums7OC0IaegUCS5WVn5wi4gOEh24MHDB2WdT/6zTkDACYEU18AAACAASURBVCPH49wLz8XSpcsk3XfbFsVDdNiwQhgMNixZMh/hUARpLpf4AZKFWF5Shu07d6CptRWxgjJUH6nGiaZ+3HPhHJEpF2TniTx2+uSJaOjqwJiqUThScwyvf/CM+Mo5ctJRkFckbDbWr3/yS4wfOxGFebmwWizihaf5ivDzIIELVUodSyoJtwJW6WnSnoSR7MGoQYI02rvbJTTl+01fYSB9QGS8WnU096O9s1W+e94Z4zA2eyQqs0fDF0nH9zs2o62pC7PnzZPQk3AggP1HvpdVq3u/xXtvrpf9TrMUIyNmwt4927Fw9pmoWGmTII40ZxaKi+0SgEF5LMNItBRfdkApIyaAxuVKCwrku8ssowQA1M8bD1/SKR6Lbmcauj3d+OCrN+HTtSCRlZRADaYSt/cERQY8Y2UWMp02BLvjMDXYccOdv4PDoTz/HEkzTHxOxhPiQWmnlCuqGuroYgIO0v9PA1Epa9SpNEG2aSwRQCyiw9HqY1j77RewZsUk2bhF35Bqxw3/OQCEE8LeYxWW5iiMxOIR2P3FHtT19WNMZQFavP2YMLVcmIAMFAl09goTk0zCA7uPo62pG5OnTUB5WSbWbdoLb49HgMVbZp+LdAZPJG1IUuZ85DD6ezsxZ+YsZGVl47P/fI6d3yvG9/MXzMKcGZOw/2g13LmFSHcPkyTrPz72e5xoqMU1N1yNkRVVSNPHMWf6JHgDHgECmYJLeTHNpcO9EcxfOQs2dx4yDYCf99cE5ZlKm1LhwQkShk/EaOBoduCTtVswrmoYivMzkOXKgzWNnn0JCYiTWXtaMiR0AhbpDFbkZWdIQAWBv5b2VgF28vIzBfwjQ5BgltzXxLPaLMAci0xAyl81v0CGeBSXECy2ClhFVh5TdplaSe+7sD8mIKDmgUeAiXJTYbnpjEpQFWW0Pr8ERhCsI9imMe80nz3tYGsefpoHoCY/5vvcdya09jBFuqhYVmlubZHQh6H+f3wOsrSgEnmdVLwENf9DjUFJ0JDbZKU50uU3EqgjMNjQ0iDSXE72kqFOEHKobx/bmlJdAn6atFdj9XF7BN5YBPTMFjso+5R9ieoRToQU9qY6EGM/nW1PsJOV7kyXMYM+aYXRQr+nqHgq+rwDYq/Az8jIJPglpTJt/ZRcq+EfXI7rsMgOZXGfNQ9A+Z0q84/gHxlz3gEFtCCXgD7eIn9WZcNmiwP1Dc2oKlfanlJgMgC1ZF6CiAQMc4tLJQyE2yRrjn1RsgALc+n15xXQrrurTbzIKOGlF2BBbo4kZSsMTIbWmASsI5A9VLLL76VvH0Fe+nRzW+npLni8/F08TnGkOx0ieefglOetTCwy4Rk08U/IcQiGgjLxmE75eCicAg01sJHnZd+AR8YAfL4ypZPnAK+LcEwnrEUm9jLcg2xDJghL4Io/LN6J/F2FOdnw0GczEpKQHhbbiyAtdXIK+GQSxmxd7WG8s3YvlqyYBZc9B6WFZWhqa8Rbr76C++++CgOeEAa9UfztH+9hVEUZpq1YhRGFhWjY/x0+/uhZ2fY5sypRMOU6tHTHUHPiBNJyHSjMKsKyxWeKVYOwlOpqUDF8GDau+xalFRWYOmmKdumJ1xxroH8An332OY4eOYzLrrgccaMNbXU1+H7PDnz+6ScpkI/LXnjpxTjnvEvhsJqwbcdOvPX6GyIhXrpwIW676y5hAI4bNw4jR42W/s7n//kS/379X/I95553Ea656groEYY50SeefGTNEfTT/Od4btGfsLGlBfmFJThy5BDKSkeIxx7nPj/8+CO8+87bWLHibGG/DfR7sHzZUhSXleLzzz6XiYnLr7hYmF9k+Ml1aaKqhucYx0yKBxtLT9/7IINmGETEQEvlc4KAQ9OFGS7ywgt/Rro9Dddfcy0SZiPWfPp5aj9u+OlPYLcpadVBfwBut1MYhX3Vx+T31Xk7UeHMg6m4GO9/uhpfrPsaDz/6V3R2d+CVv7+E+371cyxeuEzun3FOKSepBOTzrwO1NYdQWTVOPBV5PFe/+44k7ZaOHoW//uUPKMwuFHD3oUcekN/0q7vvw5YtG7BhrQIa07dx2TkrkWeMwRyrReXw6RiXo4QpNvWGhRlYd6ILkUY/5i0sxPkLCuD3hHCoI4S1x7pQV+sVifnKc65EZv4Y9HUcQWXVeAmpemv11zj7vPMlYbhs5HjZ5p8fe1jAx4suvRyjR1eIV+ZNl12ERKIHrR0DEh5itdsxc9JYWZ6Jv5T6ks3Ha9fjHwD9/gj2BdRQBy0RmMv09neJl+zpLEBiFh98ug7XXPtT6Y/SMmnSogXyHf1JHUQMQ6//YBAmqx36WCTlB8hl6L9IlrXmEs/nV6YljnBAh8baekR8/fhq7ddw5bgwe+JErFi2XLZd29yCTz5ZIyEoM2bOwPyzFss6KVagerWRFehwpCE56IXXZkOS3I9oJCVPJttQkDLVl5B/NXkvAcGhQSQCAKrgnyTSyjPm1DGbBvjxMzLtNKktz2uCflaDBQl9TLwB6TdICTCLRLOhJSw9km9UUNHIsTHDgSUYRUkiJgmKE3GcGCG45/gRlSRlvEPLre53MOST52bd8WphVTc0tSOaGITXF0eorw1l5YXIcmeisa0FYypLkQjE0eMfwDN//TfSs7Jw00+vQk5WOgKDHcjKyBIQ3JaWjoaaZpSPGYlnn/tfbN30NeyuDBw9pAQ+ZhUW47HHH0dedh527tyOkrI8DC9RnnFHDx2Br78Dr775EZraeuByZ+KmW25Aa2Mrrrj6CsHGygvdeOTRP0MX9gwmabLIRjQkYwLMEfOzQHcKABjXJ2BR7zoaeMfjRRYavZqi8SjoExszmpR022BYXvd192HTho1YNG8B3GKgzKQWorAKoKej/jqhV7wFU40eFwAwHk3ASO8dPtk5uKQPCg9aKIGBqB8d7W3Y+f1mrNuwEw37N2K4AZg1IwdnTCxKSYNrezyoOdGI8pwslI6bgCxXLt58422ZZbno2svF30I8+dQicEaZboyDJhqC6w0y60oQjW1CBuCPAYD7EiaUVlYBHi9+cv1PcdVProfTYRO0NSW5HerTNyRsY6gXn1w86uzW0Pc1oM0/MIh3/v0m+oL9WHX2paivOYZHH/0tLrvyItxx250SasLvY2ux/gv048PEaJIZftbAQD8igRAyMxXZlUWd/R66H3wdoozbygS7k4h+ijKrIvyC7qvbHbrvGpippSxLsAqSKR82Ldhj6MU1FAzk+4qrgAL0nb7c0GAQAj+cRW9ta8AfnnoKs+YuEXbCl/9Zh46manhDcTithhQYOCLHcQrbTwP9NJnvgDcijMC/vPCcRLXf/Zs/4s5bbsXwMaNRPKwcB/bvxZr3Pkjt0vXXXYFFi88QFh4ll/S107x3pE1Jnw5SXq8AIJ19fXjisQfx+Wdr8OB9v8W1110Oi90trDp6+K1+/1089rsHJcn4xttvxT133ycpW/TX2bFrC9a8twbGNDO8ngDa29px8YUX4+LzL0BGVo6MaT3+VvzpDy/jrVf+gQlXjpCEtMGuQfj6FECmoqwU7V3taK/3IOoJYebSiZg54Vx01LajtvkEKkuG485f/EIAC26vubEFX3z5OWprFMZZIu7DqrMuQmBgEO1tbeKD6Ey349Krb0RXfT327dqJ49UHMTDYjnmLzoM/kZBwk65ehb22cOFc5GZnYf8Ph3Ds8A9wW4wYO3MWRpWWomLESEycMlUxoFaLibJkJmjGrjq1g0QQTpP8agazPBcYDKKFhHATp3vc6fTRVGAFff0o57XwmlVtDhh2oovxxn9ykoQPIjmWBMfJqlUHwbFwHFF9TFiTHb4B2O0ZqYFaLBBBbUMNPvp4DbZ8+6UwTZfrEljiPPnbyAZ8oz+gJAWXuXHZFTegLaSXc41AbHd/rzAA58+dL36ATAFmNTfVy2eUWRMAHDHZiUiPGSZHWIDdSucqXHjphUizmOHUm0GHPWPvAA5/8YmAdNlz58DqdElSFz01CJQO9V8Uz1EBP43y+5TrUZGCmzibRnaEzyPA38APx2B0p6F06Sy4CkaRVyMScoKmvC6RCCnBMozEFaaKKq1UmTP83996Agc++QyxwTAKZ09Grd6GXz34G+Tb7Xj6L8+gvKxYZGYdHa149+23cPb0qeL1p9XYKVXoNZmEOWjo7ZMgkFh2JvTuAvHnGztlMtpaW1FIaUZfPzLcdvSrg0gCgCy92YTjNbU4XncIS+YuQkVVpXQgyB5kQMlzL76CI/t2y7LPPv88krEAXnnjfWFUzRw3HPc/9ATq6uqwt60bu9f+B5H8sbhu1UxMKcrBN99tFtkuPcQY2DFjymjsO3EcH21/S7bHcAmtBiN+uMxpeOzuP6A4u1i8TmOcGU1GU2xJaUeVAUgmgBwflUkpMiUtoAe03NAh5A9hwOtHY8MJ7D9yAC393fANxuFwGeB2Z6O8sATlpUXIziRLyQ2D3goLDfKjYdRW1+CTTz+VRPVF8+dL2+3Z8S28YR82nNiEr97bBE9TCOluPSqG5aFk9gjkj3TgyL4T0IdcKBxtRrqbnZ2keN8x/ZYegvQhdBcr93h+xop4E7hy0sXIaOlDb7YVVVOXwM2QIM7E6iOobdmL3ccOotOo+HR2VoewY0O1eBsScCsfnwd9ix4u90TcccMdEtIR66qXZdMzs2Fw56aYy6aEWTyKtYkEgqjSrtGgsCsIBpINqKUy6wwWSQpuam0TJuBgfA9s5RlIGJTzp7cujLbmZrQd6EJdQyeynGkonjMaCesgOht98HV7EPBGUZGZgQWXzxTpdHVtF3o8HagcNgwDfSEBZhvr60RaPG/5ONj1Juzd1i4D4ovPXIwLZy5BJJhARn4enn7rRWEXPv2rJ1BUXCrJwc3tnQLiuV12SdXOzMqBL2FAS78uxXDlcbrj5w9g7PSR6O9sQXggDIvbIn+z87JQVUAGSwt+OHAQK5efBepqMvJcIgPu62lFeUkFAiGv3FsINgWjcWHF9PT78MXGXZg1YTyqKouEYUXGL/ve7PdxlKpJRMmkYxHA4oCJYAfBCxb9AQlwEQRiSmrlyCoBAHnt+Om/Kj2DqPw/NExDA9QocaR1g93qRsDvTaUB83PNC1DUFQmXJOISFLSZIduLxHWoO1EnYKLZbDs1EZdSS7IvAh55vhMEU8ImFFYiwRgGkFCiSxYFU3PZBlQEklFHQJMDEK5HRgdlnlqIg3btayEmmreQ9pdAKJN+yTgkKKkBhYpEOSDtSFBKA97IXmQ7MBRCAy+5Dpclg5FBHmTgZTGVVgX3GEBBuSqLbVCUX4qewW55PuRkpBOWEuYJmR9iZcVnA0FDqxHhcADpzgw0NDafYkpP7z0CSJTI2hw2dHa0obi4SLzsyGjRAjrIQrTaHAipjDevPwCN7cfzmRMY9L4jI5ClpfkSWNPrYhIKwsrJzhK/P25X8x8kW1Gu6zjZHAo7UZKcVaCR52KAzE89GVX0mDKLXFcL5bBZlXRUFqWyNps5lRZM1pzskgqSap59GjMy4PPBaHWITDk9U5EQ8loJ0jaF54UKvlI1Qe8+BrJ09fQKK5EMQ0qbeUwEYFdZipQvM/CJv4PfzzAXd6YDfp8PPb2DKC7MRZi+3jqDfCbXlBo+wlwdBv1wCO9UvSt5bTU2NwpAzRK5N4EgH/vBTnT10YMxD4GAD6+/9R4S+kyMmjYS+qBdfDnpz/rO+x8II7C37gCaA0l89ME6LJ43Gz3BMBYtXo717z+HCWmtGD48B4Pulfj+aAes1jRceOHZcMgY0SZgBkF7gkhbt23HuPHj4fV0YeOmnbj8iouQzTChKPt3McSNDGcIYuPmb/DMX/+E3IxCdHq8qCoqgd5mFI/KPVu3SxJwWna2AEwXX3ieMPK6u3h/rhff0ezsbGHkEWisGjEcVSPHIBr1YfO2Pdi5+zsBz+ZOrcTonDIBxZJug8g7CfrQLy9mtElbxQwmef7WNrQIy46/iRLmrpZmZOcVCpPwk08+kCRiZ0kJQgMDuOO2W3HRBRfi6JEjWPPFJ1ixcoWk3Wa50lMyY6PeDJNBh2hcSXbVAEGNEah9Hk8m5TqLMsQqrhMG43fbNuOLzz7Hrbf8AqPHjsagP4Bn/vy07MOqs8/Gr+79FXp627Fx4yY01rXimqsvR3lFKerrmmQyu237f3DGnMXw5jgFALM4CzB77gIM9Ayg6bAitR5WNQ45RcNE1iygjOrlFgj7kdQpY2ymA993/4Norm/Alddej8suv0IkwX948vf4+ONPxBPw0ksuxe8ffTSV0sx05iee/L0ARE/9/iHU7duHismTMaqsTCTCw0uVc7W75QBKsyzINij9VYKALAKB+456hRFYMTxX2IKUDr+/Zov4rVeNnShpxiRN5GQXorquGh++84Ew8e+44xfYt7caU6dNwYhioyQAs1prm2B3uWCxGSVRuCjfLaCeFvAh146aBszXBPzJ9uPzjXJgzSNQW0622e7Bvz/4HJdffpV4D/b3dGHShBGYPHG2MDg7wx4B5rTy07iO9zJ6pKsYRoU7Tdh7fo8yvkpLdyAZ8yIv3Q2fbxB//OML8v7E8SPxsxtvgcVkQjgalXC25qZmSdd2utLl9QgVaOe2erq60R0NYnRRqbyOpZuRX1Ai393b1ox8qwsOTrrpkiIlZhGAHFpclmxCu9Uhz4/T2X1DZb5cL25UZLbiAagCi9r2mOJrsJkkAThViRgS/BLBUE4SDrTAiwyzAT6dQSbKtQlzMvh+rIaCfXoqmnAyfKenvVUAO3oRZxaUYPfG9RgzbiSqa1qRleeGPaGDPcOOQH8AjrwCdNY1COOPjD6uU1ddg2K3GW++9S4Kykfh4qt/Iuw/Fp+pBAF9AyHxyO7q7hWg8NtvNwjo19vWIsvx9QP3PYLx0yZi+4b1GD6iGNnpTiQiSv+Ttf2TjXjpnXfQFwqjrKQIOYXluOLilRg9boxIkR8mAEgJsEh51fRHabzT0M+oyliyWi3ycJNg3URMQD+TSpEjVZw3bTBhT30v5PdJB/nrbzfjkpVnIjO3UJS92sw6O4IEBAnsWYW6TCmsCTApACDLGE0qM4eRJEzsPSWSIlfWYsnDST16+ruxY9t2fP3Zx5IcbM7U48yxJ5ODA2UXoNpnFs8J1g+7tmPGjKmgBNjldsCo54ybalApDKDkKem8oajC3NNFkgh5vTj22vMpBqBxXBne2FMLAoAL5sxFd08PLr3qelx1zWWwaj4RlLmpUlvt4AhbUmdWPPvU4vdK7LrqcaG9r7Hq6Au3/+BB3HXHLZg1ez5uu/02HNp/WADAW35xA66+9kYB6U6vlE8g/edUGTAH9QP9g3juhRfg8Q7goQcegjvDpchVmYJsMonvCDuCHe0teP+9d7Bw3jLMnj8ztfmhAOCPveaCRNg1WbWm/1fOMWUzQ8G/09mAGgtQzgM1AOT036atz3UD6kaT8SgCkQS++fobrH7nTQnm0IAoL2yID9YhIyOZYvtp2zxQwyRXL443Dkhi75wKuyT+Mul3/nm3w5lXjGefvBc3/OxOLL/4IvF44QPkmedfgD3Njs4T9Rg+boyY2mba02BNUx56Q0EiuchV2XAoGUJnVyd+88DD2LTpG/zy1w/jmiuvhCXNLubBTLhbv3Yd7n/kIZEpn3/ZBXj88f8R/6Md27fhgYd/Ix5zjz72GAozs+R/1gt/eUaAs5hBj8GBXjz15NP46O03Mf1nozF8VDkC/f34+m/HZJv2SjtmnzsVviNm7Fi7HqZcPeaeNQ83nX87Nm3bgI/eeA8PPvYEVp25UkIH/vjMs+Jtd/vdv8SESVPw8ftvYdvmrbj/3vthdLnx6/vulQTcs885F25vEMvHVOGHcBxP/+slLFx4Jn71wCPCinvsD08h3NeJ2+++F8uWLxZz8OeefR7F2fm4/rabMTy/iPx4IGmBOiaBRX3g8TdqAKBqcZJi4Q09PzRmnxaQkrqeNI8vPRmFTHrkDNLJv0Z60kXiqfugwhw8mdhNORaLxu5aCpWy7YgAXfQ9hP7UsBZ+D/0R+7x+bF3/rYSEdBzYhSp9EistBhSqtG9NElyT0AnwvOiiczBr6ULU7GpGbpYT9V19uPaqq0QS3NbRIsnBck6pVPdNWz5H0HwY32xUZorOXDQOtshY/PzmG+C0OeDQ2xBIJJFACJHaFuxf8ynKp09G1pRpyHByEuAkICnXncUAAptakQkpECBZN8EABvtq0PtDvZzHOfYMZE4YA3dJvrAKtSK70ADO8pHRoHTOzHa7AAIaAEiJaoy/wdOE79Z8SMNWVM6bh2B2If73k8/x5ssv4rbb7sSylcsEtGtubsa4CSPR0dgOh9uMrsYG+ANxxHq6UVRZgIBeh+y8UgTaGzF2+gwE4nox1g36+1PBH3IMAwFY7HYM9PZIUi0DQRqa6pFussITDYmc2KUyx6IxPSx6owRzPP6nZ+D39GDWtJlYvGABvtu3Hc88/axIhi/52eW4cMXZ+K7Vi/+sVRhys0vTcOa8OdjXsgnDLPmoPt6JWXMWoL+7GtnlOdhY9wEO7qpLyVg1Lz5btAuXLb0WZ198JbIsTsRNCojNgThl9xxoaKDf6fdG7TMtCIdtTYYll2cHiJJhAodhepAR5NVbZPJLjrtZeB5IGpV7mOZ9Z0Icnb19kqTMOv/SK6QNT9Qcwg87vsFHX3yGXq8fo84YnpKyNtTVofFIpyTlTpxYAGuaUViAjXv70dmlyI+ZfGvPy8KI8dnC3OvzMl3Sg58s/AUGdzUKwLvsrrthd2bAbCAQHYffN4B3v/k3msKKz9CGT34Q9mHVeCXdjuBZrr0YGeYiXHnD7cgIBdH51RcCLGcNK0L52WfDnqWwH1MAYFjtUBo555iUUAO9LiKDUgutBMhwYqeTTia6qCRXt3n6xVsx5N8PS6UeIX8Mu/ccEzkvJbwE85yWMDKGK+BDf3uHHOfm744jQ6fH8FWTETTH4ff2IuKLipdhbUMj0hy56O7vlzZhonB/mwI8tDb1ovZADW7+6a2Yj0zEc23455erMTKjCpedf36qs9zS1g6b1SzefX61Mz4QSYPZacNjL72IrR98iuHDKnHexWcjMyMTUydNQKi/W74jJ8OO7v4AnOlmYQOS6TRj8niYzVaYeY7EgwjEwrAbLdJfomSXRX8zgkFkN3356fcYPX0kxowaLumAlEvl5WSIxY94V0WUYAglCEMFXBNMjFUAGwJomv8fJbea3xyMBBmBls4g6LXOwAqGaJAxxoRgAl5kPNHjj0xCgiSFBQUSumE0038uBme6IQXkcL+5LkHGffsPY8zE4XBZCFpSbneS8WY2JOH1egRgG+rRx31jEMOI8koBBQkuDg72yiRdWVl5yuOPoJ2WJsvBDpel/5/225mESxBxaIgHWQmUGBOso2RYAxgJ0HDf5NxVH5BkHpIdoUmF5TZtVGS8HT1dKCtUBq8ELJWQEuWZx9+tFdlzBNm0Ihtv0OsTQIpyVFrpMACDbDmyHgikSfvpjYj4Y8jKdKKusUVA02QsInY1/nBEAGJKUOmrx/UJdpGFRmkrk4j5e7ivBMncagBLd3ensOk0bzuegy4nE2r7BYwiyMF5VLLcyIomyEpGJKWyiUhYJMUaUEgvPZY3oAR2UKrLNpD2Y/iFxZoKNKFPIaXtLJ47g55BYWtqk2L9vV2wO90S5EEQUPPU4/9M99U8JmnpQEZiqi0pGeVAlr5f0biEbhBIy0x3S/AGwUCN7akxLrk9TQ5OlC/drvTvPQGC6IpUvq+/V44LmYHaMR/KIOR7A30+dAx0SFBiBH6xQkp3qcQHnR3JhEG+myxDMjStZgKykORrsor8YfWY+QIwWs1obGjGv1ZvwAUXXoCGhnoE4xHMmjITnS0N+OyLT8T/L2HNwiuv/Athv/LMX3rZdXCkW7D3izdwwYSIsLeY8jth1gqsOvd8ZGfny+Q2K8b7iDoBw/RWHazIysrAnr375XjNn31yHCLLx8No6ezHm2+8ilf/8SpsLgeuveYa9HT1w+W2o62nH8HBQcyYOgVLzzhDpLkmqyq/ttoQV5mETMTdtms7ivJcGFY6VqS9ZMzQM46Vn7AK8OfIzkBedoV48vmG9I+Uc8YgAFj18WpZpzC7AJ5QAAcP7pfQigmTJsFqceDJ3z+FqvIKNLU1Y/jwYbjjtrvQUN+ARx59BNOmT5H/C3MyFeUFn8mgFFENT1In+KSNIrTFSQoYzSWTvHeGeO2FZD+OHj6Kl//1byxeMA9nrVoh2zrReAJr1qyFzx8UsHHXd1vFG7ChuU1IAgRJ80rK8b+vvYwDtc0YUeAWEK60WGEZGcx2OVb6SBBpugj66xux7uD3CHRHMe/MuQIEynJq2/IvQUACgExZLi4qwpRpk2XSqL62GQ8+/BCCfi+u+8kNOHz4sPgDMrmZx5H7QtCXMmwu19XfBnfxaBz74RDyct3IS3di/JgcjHA5BAzMMytjeXoMEwwkEBhMc8r51tHcha2HFe9ko6sAP//FbagaMwd9Hh/aurokeCMjGZMgGAbIrFi2BNPmLMbOHTuxYOEUnHfGdGH8kcXHstodOHa8Rl53tDUKs5CpvnIeGPXCBKT3H/+y+FpTzfB5yPAQFhmCfV4v1m06iHPOvUTYrDFfEyZw4pn3KLUPSgDSpE9HIGmEMz0XAwl/ChQkYy8W8WL9R2txoPqwnO/z5y8WsNuZmYX644ewc9cPyn640zGdUuusPBh5D+nthc/rQWGhEj7Y0tiEHbt2wGLhRE0nzBaL+JOTWfv4U09IoCDZsGecuRiHqhvQ2VyP6fOnC5uT25H2D/tgZQiU9LMVnEPncsITicFl0METMyIUDyOaoN+fQuqg8sioVxh+WplsTJZWgjyi0QRMJr1MyJgsFiQo/1VJRx6/DwT56G+Xb7SgO6gmzltN4sfXEQvL+z9W8aQCVsa9AbR3doinu4YQfQAAIABJREFU8K7vNqOsvBKNNfsENNv63qcYMW0imlrrsGDWNOw6eAw57lykpVmQk5kGfzKJYUX52LXjKGbMnob65hMi+Q2aFIUciwBdbk4Wavftxj8/3IyFs8Zh1fnnw+fxIcet7JvR7pIgq+5eD1Z/9AU2rNuKrp4Wkf1qDECbKxc/vf5ajBk/Fk31rRhVVQGDJYbupmYU2COIOJXz6p13v8Kmtf9BKBETEPCOO24VRmIgbsBTj/9RAQBPaRBVk06gT/z6NP+NSBICAMrNOY5g0C+MDspq9bGwsPs0cE9mePnQ8XiwY+8+SfJdsng6Jo+fCld2dsp/h58nQj5YnNmwuaywJGlga0JcH0t5EdKDjwMYlTCFOAfXpxUHkuxYNXt82L/7e3z37Xr0VR9ArjGK4mI9ynL1KBi9FNmuKlQPRPDOl1+jctR43Hr7DXC7slKDHvltKnqtMeiGfhXBSL/Hi6aPVuPz3z8hEuCSZfPxz607sDeSwCUXX4vW5lZcfNXVWKJSdwnIBQZ9aG/rRFufQqkvKcyGO8MNh8OdAgDZiab0l0Ck6PzVlDzt+zV23YavN+Dm22+Vt5985BFMnzMLzW09GFleDAc7NaoMm4k6BnakzUbpvNP7hK+1BOKAP4CN2zbhkQcewaIzFgkA6HA6EFFNRGVdix3xcADvvfsh/vrcX/Hsc3/GvLkLFJCQ06exxH+Fl7Afn5INcydVViB/n7QvvRFoHq7inuIr9v9TsRh9Cn8M2DyZzMjPuZzmR0YQpv14Lf784MNIH1uKsypG47M1f4fOaZc0X60o8SXbj6Bfvz6OgoklWDBuGeYvKUJl20ZZjN5/na4FOP+qa/DEgw9i4aRCnHnxzQhE4+Kt9s6HH6G5pRGBUAxFRYW48PxVKMqg5Em5XgggaawxApZMFSMLK5ZIivzv/vsfxJ7NG3H+dRdg5ZlnonxEBbLTipCM6PDtls144NcPCFh308234N57f4WE3oxNW7fg+Rf+DqfZiJ/cdKPITP/wpz9ImvCv7rgfP73pJhitITT2NOLJ+/6M9V9+9f/oeu/4KMv0e/jMJJlkSmbSe09IQg29d1RAsGCvy9rL2lZd17XrWta29r6WVVdxRbGAgIBIh1ATQkhIQkjvk2T6TKb8Pud65olx3+97/ZPJzNPrfZ/7FAEAp08vEgnwJ09vxFB3EIVnp2H+RVMx0ObFj//8RbaXQOSll67CxvWb8Oxz/xDG4zXXr8a+/eV4+IF7kJyagZfeeAcpiQn45JOP8e5bL+O6G27BypXn4m8PPCSJw7NLUnDj7Y9h+sxp2Fd5FHf+5W8YVTwGH7z1NigPfu+Df8l8BAXvufcBmJJNOLCzHNPIGCkZLbJf1cCY8lyy/ijXZVgHwTRKb9kBV+WoKhuP2/+7AQzVuy58wkcy+8TbTxOWylN2HfTCGKWXBpc/PMrPaYZLDSv/7d0kP1EWrBYBQEe4YxFJyUa0FtqhKGEFqkWfxqbTTfjq2w9FUp4z0IfLFo7BtBpldIfegL/YfSh3+xBKNgsImJWXB4shSxKm//jH63DqdCPS4uJRefQIDGGwzelxoKa+Em2u46hv7ELDwXosvWwOHE4NHr3uEeQV5QoAyOJTlKmz/lPVqCg/gNy8XORMKUWkORe+cEeCDD8eE33YOoDgXdBtx0BLJwY7mmHvb4PTFlRSrdNzBPjT6mPhD6e9R2qNw55/auoy1+0NBIWVSWkqmVQRAUoZ+Az3onXPDrTvO4rMyy6COT0TJ44cxd+f+rts86pLL5eADkpXV156BebNUBIB+702VB2rQWN7CyKdPmQkJqC9zyoguNWuNALIGufzrbuzXbyeklPNkuDL/1nqd2aTCe4QUJhTIMyR5rYOxMfFIzcrQwyiCYp5PA5J1eWg1/ot27Fz60/o765BY4tdAEBDwXhklExGtsWE7PxEjMpIw6mqKliiohBnHEIw0iKefpPKZqJgbA5+ObAeTQMKiMXAChaTdgvispCVkI5b7r4LRbm5w0Cf6pfIv2qpwRUq6Pe/DEACVb6AVwBAtShjJZuOwIZa0bpoCWGR6xoBUJodEfSLT6O6bIKH3a09+OKb/6AoLRuTJ09B+c+b8EX5V0jIMgMGLTJy08VXJikxSf4e2nFKpKsMCyEASICvYmutJA4XxiWivnVApM8rr5mHxBS9gGj07zu7eBV81gEMWd2YfdGFiNAp4F5Ao9xPew7uxPrjX6K5ug+2AQ1iY9Mwf0o2goFktDXWIaQ1Y1JxEXoa6pEd8GNsYSFyF8xC56kGeDu6UXDJBYhiWmA4iIbHSX2rROi0wtZhIE2EQYdYjpbTMzCs+VeZmNyOU6db8e5Hr6N4ag4culrZfjmf1j60NvYIGFg2b5QAeRFu5XuyEw0dvehIjIJFZxGfRPoIMgiEICA9E8koJFjKOrq7BtZutyQO0zvQ6vDg7quvwOyCiWhubUF2dhLSU0th90chGn7QXsLC9350pPj11Te3ICl/Mqoqa/H4c8+hu6UB5y0/B5dedoUsPyNROe92mw9Bj0sJ/oiJFglklDaIWHOsBF6wYi2KbKe3vxfmaAMMZE45HQLssxx2P9b++DNmTpqJktF5Am50dbdLWnAgSIAvCu3tLUogQ9j0mk1PepWRiSHBIuH9ppcdpUYEo/idIgFmYm0M9EaIlJigVnef4uWVnZ4hIByldARCeH0LW88XFPCPFRev2E+oklsVWKN0UhdNGWac/EaGn7IuL2LNCWhsbpJUY7LOlAAQPiOHBHiUdk8Y0GTaIwEmeoeqv3HwtcfKZNxYkYTSa1AF7SjppUce5cYChNFPMMxOUxODCSBSsUFQTSRk4baaxWLGIAHeQEAkWgQ6War/YCDkFf9DluoxTaBQLYKM1IzQ34/sRQKKBCgJdpKtSCYh5aCFedkiHW5pahegUlJ/vV5hCWXl5cDrBqL0lGI7xJeODD69OU586uhbJ8BfZDR6u7vFv45ecwzqyMjIFrsT+tiRDUhfPl0ME5YJiikCIP5Vff4IzhGw4nrMBpMMlLJEOKONxJDHj2i9Eg5CRp87LC3r7OtGenyCSJs7OHhmjEVKYpKwIwkAko3J88XivHLefcr1qHr08diMTPrlwLMlNkHAZFXOy/n4PCFzkF6CDDwZ6XEYG6vI2snG5IACuQ4E8PgO4rWUkpAgjD9+1oXl0IrHpOIFyGXyWJKdHfqdfZMSzEV/M96zWemZIsHj8eI5oKSZScChiCEB+EIa3+/Sk1UJPlmwakgI2W1kLbEP0dzag5SUJHiCQaz/aR8qqo7izjsfhMmidPJZX6/5Dxw9p3D2gjnoNyTg03fXQB+fhESLCZklE5A/fjwqv34Vy3IHsGFXJyTdNTYHC+YtwKrrroUpGIGG2mpU19bA5fJi/qypiE/LRAdDNcxmGPRGAUdI4DDoI9DXZYXfb0N8vBk+vxHPvfiipMuyUtLTJO2WYJrd48M1q69BYVaOgE4E/CjhdbhDSKQqpnUQvtgA7E4Ndm/dA0NyFKam5AvY12VzSmBEWkYudMZERJL9HaUdTgRmgnRUjFbYipQGq8XpCEyeqG6AL+hBcWEpujva4PIMIT0rGy88/7x46YX0GiyaswD333mPML3WfrMG7R2duO/2PyIlWfEm5vNNQ19KEjOiouSdpN7Bcv+GLaM4YMKnuAz2BQPo7bXi488+RbReh9XXXA2j3ozmjjY89tgzOLx/Ly65+jKsOPc8PPLwQzhWvl88EvMmTMR9d9yK3KwcfLbmC8TFJ0k6btGoYtkWh9cFU3QkHF4/nDYbEhgfzHCwyjqs3bAO88eOQUpeCdJTleR115ADcXrA5zchMzML48eORVx8PDwhqgA1wrInQ5LF81t++ACOHjo27Ol4x113CDBFj0ReGzyWBFDr6hqgM8UjNcGELisBvFp0NbZBiwEkmRMlEVhlB+rdChjrHnShxx8hQODo7OWYdf3l8GkT4A1qcLqzH1u/W4u582fh4L5yvPneu2IbMW/+bBQWFuNE9QnMnz0DK5dNgSFCI89gPufrapswqiQXvYMOOBw2ZMUnY2DIKwnBZASS+UdZMIsSYBYlw/J8CStg6C14tKYWtXU9EkTzzdpvoB3qQlFJETIycsS3kCnH4ydOleTiyeNL4fK5YTako6mtCVqtAS6fC/YBG1JT0oTFt23bZiw/eznKxo+RNOu+vj5UHj+O7NxcYaZ291jlnuKxjYoi/vAbOEagtrO9G4aYKKSkZwpznf6NPYODkrxdefiw3LO333ITHF4n3n/3A1RUVuCSyy9DdmqG9Hd379orwOHYKdNFjs9zlZSSjJScNLhH2I4N3zAjPvTTdiWC0lzFa49Ftp4K7jFcY2TRd+//+o7AnsdqE3KayuLrbqqGISkLdXXdmDBhAo4cPYjRpdnYsb0cbrcL/f0OzFswGQ11rRhfmo6mRkXGa+8aGAb71HXTz4/efrGGKNhdQwL4GZMSROar1snaRgENT/e4cd7SOUjUabFl3Xbsb2rC2KlT8YdLGDCjtDpdTHCPiYOTaiMv8NG/v0BPTyt27dkv91/57j2IMVmQHJ8g763F566Aa8CGCROKJfiopUFR5uWlmzF/6TlwDhnwwhOPoKmlTWx7XnzmfgkgIRvxndde/w0A/N9AD1mKCgLKlUuARdkpmpcfPXoMvT2dSEpOw+maGkyfMRXZ2QUSukHsasjrxf69O7Fu41boNRqYkhIwurgIpUVFiE1Jgt7nw8HqOkm70Wu1KJs6FuNKxiJaHwcNZWbhlgo7HiqDQQUBfzvxv/XIAwTPQJ28DwOd7WisO4MN27Zh/86fMVR/GosW5mPmqEyY4svw0+kONHf3Y9E5C7Fw7lIUFuYihizIcHKuGKgOsZPKtKcRfn1DPjjaTw+nAI8EAA9YfTDkKLT+t1/+GNOmTJTP7CweLT+Gzz77FJWVlTISlJ6WhjvuuBVnnX2eTDPkGoRWF0Iijaz/x6dvJBvQ6/KgrbMbTz76CL75YT0mThyHN954A2npGSKH3vLzVpyoqIDN5cCFqy7C3DkzYbM7sWvfDnjsQyibNgETxkyUaWtrT+CrNWuxc+8e3HHzbfjDH68Rn8bNG7fg+JGjGD95EibPnC0G+q/982V0W+145uknsOKcFZKCSuNZLsdijkdachwGB21w0RgaWpGIMFwFQT8GBp3sScrLUp3GFBs9bL5MiaDc3GFT1f8T6KPp5v8PA/B/Hx62IYc85JurTmDL3u3Y8Y3CVLliWeawrx+ZfiG7Cztr7aDEl6Eequl9amoONHoD/rb6AkwcFY3OA+vEC7CiKwfX/vmv+PKbz7Hr+3WISy5Gs7UXjz2o+FaQaUjpq9/pw9hxE3H1lVeIVErlU1EKLCmqIs8LDINEKgBI9h0luvPPnYxxEWOQml2C/PRR+GHtVpEAs57+x6tYtfJ85bryOgUc3PXrHvhsVjR1D+BklcI2Ihh38623ICrGj/3l6/Hq5/9BzYZTAgCOn12ICEdoGABcecc8pEy2oP+0F+vf34aUWDPefPljFI0Zi6+/XIMXXnkFN950k4BOr7z6ikiJKf+7/U9KOuqG79ah/MhuTB9XhsvPXYqvvvxQwNQ7n/w7Ll95kRjYHjxcjhtvunkYAEzISMSJI8fx8CN/RU9XO+65/xEZXero6MDseTOQaDRLB0stNamXjCeC/cSCaRsw/HuYsax6iI68JvgdO5bs2LOxroKDKrBHFooacqKm4arLCYXTEMmIVX0Ayf7jMpgGHAypAyKUYlG4pgRpjAQWyQSkYnjIFYQu4IEPGujCbL1Olwsbt2zDpx9+gNNNLZicGoXrEtKQ0nj6dwEhZAMunjYNeXMWisSagKmaFOyyeWAN9Itk22nrweHmoygszcGQr0MOQ2F+BuorrLjhj3/CtInzEB+bDH3YYmCIJh6eXrScPIiGX44gOSUJptxsmPLGAAYNdP4BBOwRsNscCDqtCPSEQ0dc/QiZtYiNz0T2mAJEJitSZIKKKuBJ0JbMyxHYEkKqaW9AkcmxdGRJaygP9uJMSz1aPvtGZL8pMxei3+XEF//5Fz7/6kfctvo6TJsyDr/s+RV1J6rx+GPPSOJtU1MHftr0HX7dvgfnnnMOrNZBCekYP6UE99/zqKRT7juwE//+138k1XfuwgU4fqoB7Y11EurBAJH9+4/gy/ffgdaSgOVnLxTJzIAnArlpabB7XWhpOo1b/nQbFs+bA4/DB5vLLQ0F1pPPPC8+gWoRACxavhqzJ+Yif3QJ7NXHMXf6VPSQOcTjoXWD6sba+tMwGM2YNC4F/9r8Ptr72oQV1lPbgqTMPGGtTS4qxNR5ZyGPbFiCLny+BGlJMSRBFiNrJAA48ntVvkp/xZFFPxZ2EryMSgsNgcAfWZgjvcjU6fkdwUOPJgyNeZXG6+H9u7D21VdRWDAeqRYzNkQclATbkUVvPgZ0HNlVL89YVZpL/7/TJ/tlf3uDPnSfVrzyll62QIIzYAoCDi0unHojIt29aNhejpV33w2t3iwdIJbH7RY2Zn3fAPbu3I6khGR595SXlyPo7ke/UY+bV1yAaaUZ+OWjb3GkfTfmr7gZc5dcgMghF4798DFK5s5ESm4ZAjqjsABHVjAMAFL6HGOIkWtVLRUUJVhKIJvJxFu37ELF6QoJRSFwpw1YYNco+0UWDME/9XNPqwJWUfrM/dW0uxGkFUN2NHSmKGECMggkPkM3zKDh9HXHe4X9R1/ArpY2Wca1F1yIWYUlsMSlwe/Voc/aJzJg+tf19vYjNz8bx4+cEEDvdLcXP+89hDP9bXA1tss94xpy4uxFC+H3DsLvHEBGunIO6Y3GBNEpk8agu6tTkoGnTpiKWKNOpJE+l0P8Ti3xZhA47+7rQZRWj5S0ZAwMuLD+2x3CACwqKoIuMoRgWLrIZbPzNNDvg0brEV8+gnqUynqGAoqP8dDQMLBDMIbqAcr0vF67hFgogRaR4jXHZzh9+8SLThsJyjQJvqhF2SSXzwAQpv+qpUop+TtBD4I8qv8aDfidduUcqUVZMME1vpsIyLBU3z9+piSXsl2VkUegSLadiYFhxh+n58A5pyOrj8tSE4FVQJLL4rxBSjcpOw97AfJ7gnEECAliMe1VlRJ7fEMC9JAFxmcrU4dVEIsgGI8NWXCU6LKzScCLv49k8LH9px53/s4kd9aAfQBuhw8JCQrQExsTK8BqYEgJHxG2GSX4PT2Shqv4UAeFZUZGHsFcFpmEZN5R/qUm1bITE2+Jl+PJ48EiYEqwl8ugvx8ZcHzvUo1COScZegTBuK88tgRayWKUFGKfRzwP1dLqYhS2W1y8AkBqoIR/MKxDrUBQjg2lumSXEexkSjDlw2Sdcp/IVmTRH9DuDIdpRERK2jDZiGQdcpBLZXjSE5AhJF19drlPWMmZqUhPTpNtkG1mwEBuNuw2J3j+mDY6shwOv+J/GUUfyDjZfloWMSyEfoTZOXlobekQOTXX19rahjFjiiTYg21xshd5fNWwEV7fBPK4/QzBIEjY09uH/Jws8eCkTJFsQrIze3v6JOU4Sm9CQ10josLBJEMeMprisHb9OugNGVi6/DxEROsQo9eg6ngdPv1qLa46bwZMGMLRjiEcPHQcd914OeoaT2FH3TbMK5yMU4dP4qrCPrz0azNabZmoqqoRkOWFF16G0RSN559+Hv9Z85UciocefhhpSfHi/VdefhgXrLpAfM+/XfslEpJTEBhQGMuDRFIZMjKqVJI0GbIxbsIEYdt1t3Vj+87duO2265Aer4fH7oPP0QHNQADOPmX+Lh2tFBJhMBmxq7wG4/LTMapkDJItv7FhB9n2jIgW/0h63EVpo0WmTLDe7/VLv7i2rh6DfV0Cep21ZDky09PQ1tGJQwcOCbNuzjSFbWYdHIDH6xOpZXZOKsYVlQooxgG3zs4ufPTxxyguLMTSpYtEUst+Ea+bEBVcYbuUCHa0adsl3u2KPXaQg1MiQdeib9CODT9twpHKIxKqUpCVBafbg7q6Ojz62F/R1GHDjdffgPPOW4k3X30VFVUV4ks4e+Z0ASgHeztxvKZeGGBM0CWI6tfHIdI9gPTEZJgtCRK0Qvk2vQwpWd2542fMX3AOknU6NAz0o+lULVLjjCLV7YvMQVqSRbzn6DHI9GO2O8j+Et96/xA8tCkZYnigF1abT64Hi9Egx5vHuaG1GScOV8IesKO30y7nbtas6Zg+aSK0lLNLAno/2tpb0dvZjqPHqnCsUiFyTC6ZgKxkD7JMDpEKm4rPRbQ7ZfgaONR0HP2haFx6weUY8Efh3Y8/ECkwq2zxWZhaWoRTVZXIycjGyhXLMK40Eycb65Fs0SOdieH+oLD+CAqeaWtH2ejS393PagLwSFYgE6bJIuQzuaW9Ext3VeC61auxfsMWYQAumD8DVlsAbTVNAkp3WoeQl2URkJ9sy8zSXAEEObhdWXESGelpuORiZUCPbFKCf5qwRRGlvv0DvSJJ5/VKMNoTCGHceGU7mWzNGpl4zXllMCOkkTAZSu4Z4kLchoATZeskqK5btw47d++Q+2/1DddL27+27pRI3SdNnS7sTfbxDpUfQmpaKgqLRsHn98Fhax+WrpqSx8A6aIORlgxsE0XoERtWW5EQ4vUNwWKJxeCgXQgi/J8hlM0d7cLYa+lsR3ZahoDEGVk50kfKzcyUkAwy+OiNN7kkCx0tp5FeMlk8+Ri+0WuzIzvRIs8NynMp5+1p7cfYSUUiyaUf34mj9fI/wTlWKEjPfCN6+5rR1TYokt/87EK4wu0O2jXYBnrFx6+lpx8BHxl+KcIM7G49PQwAZhcW4o6brhQLIXNcEurramH1aHHyVCsuXXUxvl73jTB4KyqOYdLUGdjx606k5mYhLy0VJ09UYeWKC/HFV19hTNk43HrTjbAYTBh0OfDL9u2oOnpYmIF+dwAb136BibNn49GH7oHRwHdpUPZf43W5QvS6GykBHn4vBvxQff4QQfNmDzz+IJqa6/GfL7/CknlTkBiXie/X/wxvyIPli1ZI8i1pxfSR+PLbNZKKu2jBPBQXj5ETHx2thdkYRH2LVXzDyF6pPFwBD6xYefalmD1triTncn0q8CfbQ88DyZH+PfKrbqs/UumcELhj8IhmKBL9TjuqTxzHxu9/QMXuH4HeQaSXFKInGImk4jQkJBsR4c9GWXExJkwbjZLMAkSGKasE/3RhGZ+bo4BRkUJ37mptQOXzT2Dzup8xxqgfZgBu7fMhNfc3AHD85AnwOZz4Yd0aHDx0DNlFo7Bp3ddoqK6HCxG47567cPUVV2HTrj3YvvlHjC4pwa0334aMvBQBARXHwyjFzNlhw6DLC1O40fnrvgO45+47JHDk2ScfwYSx0/HCP59HZVWVgIuHDx3ElKnTsGThYuzdt1eOy5Il87Bt2y6cd/FK5Gfn4aMPP8GWrb9iVF6OeBaes3g+PlvzFTZu2Iik1BQcOV6Bx/76MMr37cCmnbux6ryVmDClDCuXXghKM/77yWfotXGkJQ7LLzgfgegQvv/qB5yuPoRzr7wSV//hRvSdacULrzyPs85egmlTp4uMuL5B8WeZvnAR7P2DcLU24+yLL8XYCWNgDO/f756aAphRg60EEEjWZRhIk+APn0v5DYDV3iONkP07fkbn6R2IGHSIhFcN9TjW5ENd5QC2nVYa9mqar9+njPLTZ++iq67F6tWXozAjBfFw4+TPT2Cwux+fHffgslv+juamTjzx2GNi9kn5Ldlxc5csxnNPPgW7z49Zk8YjqyAfV158EcymaPEAJPCnqurppenDEHzhpKD/BQCnnlUCQ6QGMRFmjI6Zh41bt2LtO2uxcuUKPPL4s8hMTxVvwOrKIzJCNXpcGWZOn4agd2iYAXjrn+7DNVdfApd2ALuOfIcvv94qAODCm8pQMCubYXX4/PGfEHJocN69i4WVQy8uAoCj4lPxxgf/Rkpa3jAAeMUNN+EPF67CM88+IUzCMWUTcMM1VyHSOYij5Ufhtttx1tQpyCwchac//RhNPf148/W3MWbsGGiiI1C+dx/++sADSEjOwJtvvIbs3CwZOfzsiy/w+quvCTB47uKFKJs1EVPGT5cUKp7iCKYDavwC+jFdTKv1Y8jLRpji+0NgUBNSOnoE7cgsU8OE1M+qvHfkOaB0l8VOBadjy0lNah557Q2nNnOdTPIOT8dpuF6u0+lmJ41BIVwmO4U+Gf3iOth9ouxXH/bnYOdELQKG3HIaZdMr6eOPPxFvwLiARzwpZwaSBQg87vWjxuMfZgPOmTYXE5edJ0zAg8cPI91iRsEMC2z+bgw5otEQvr8K8s3QmY3osw2hv82LKaWLsPqSyxAfaRpOiGYnyxChhdc2MOzhd+ZkHeLC/ocjj0VsRhaiCmIRa8pGXGIytCYzEK0dBv04rUFDjzy/7D8lTMEoengEQPNgAp9Mpo7UkRWpk06qgH8BDYL+fnRUVqN+925YONq8cqUAPQeqjuHZp55Cdm4BHrjvPgnp2LVP8ZshGNfdPYgXXn4Zu3/5BXMXL8ZN110vo/9vvvka7n3wQSxdulSkvW+8/Y5Mc9ttN6NkzHi8+PQzsoxHn34SpUWj8PF/PhSAcPnylbjgovPE349efk/+7W9oa2nEO++8jyf//igWL16Mw0eqsHbdOgEFuV1cLhOBVebfjOnzseLcGRifnS2JtTRrTzDHCnOQwBXlpPSwsg94YIxPRE3jBvx6eBd6vd3wdXtx1YVXITdltsiUOUrH+ViqzJf2GSoAqIJ+KiOQ1jciow4X/f5ELhxm//FrAlZkD6ggGuW0TG7l//w8stht51uVXppkAzJdkuVorMfxkydFltvYdgYFi5di+pz52Fe1BvXuegTC/VhKfE+ebJBAERb97ZLMaeJtlxllQNuQS/wOW4/XICYhRoBATltSlILk3BRJDF4y+zr0nWnAdz9+hev/cBvMqXkt9KIqAAAgAElEQVSw+zywGGPF105Nc9b6lc5AUJckAS9MX05LzcYg/cVcNdC2WWFLy8HmLUcxc/YkzJw6C4GBZnQe3YfxZy1BbHaZHCuCosJKDTc8yQAk0CiAQFiKJc+bMCtSPaYMZGpp7sY7b76DmIIeGGIjkWwZA1dEp7JdYUCQf3fvrBI/RNXjb+a0sRJkwmCUPRuqMDkxA8asJBgLTQKCVu07gaBBi9zSIuhitSIhjk0zInYoDj9vqsK4sRZcOes8TJu9Qph/HsegjBKzCAIaKZtksqxRj4ZOD9b89DOSi0ajNNkIQ5QBJo1y7Gw2J8xmo/wtzE3GiepanGqox6rzVqCxpXk4ZMRipGUK2+h8v2lErWCgX5pGC6eP6ZRclgdbftyN4glFKCjNg0Ek60PyPKBrn0ESUM1wOqwitWXgAbForfY3JhrTVznoS2knAyYo7RW5bEQgnGYbS636cNovGX569bz5grDZBsUzTRhtGrN4/Mm9pFEUAP3uHpFg5qUlCzuQoBvnp+yJtX3PfoweMxoJidmIHOoVsE8N4iCjcKC/BxptNIhv8a/daRMQiWwvMvnUtF4ui6AVU3QpdVVlv73WXgGekhOT5Ts1xViuKT+DnRziDUiJMQE5JVU3NJwmrHoBqvesChoSXCIXiRVNRmIU5ba/SZfbOzqE6UZm4cjioXU6bBJYkpaaLsdNDVYhO5BegSzKqdWAlLT0TJEc8xxx/8jQJHuMoB4BOy5DlfiqQSCBgFfCNpLi44X1SCZ1ZmqSwmgMK1/YkWcQBYFfYeCNkPo6PEyop3dftLAu2UbmQI+aOixAsc8tx5wdQ7IbeS2prDYCpQQ7CUhyUNCoNwmgSJYLt4cJutxGArOqrJzuMgTQ2Aal5JgANIvMOgmRMcVIJ577FaXXoL6uCzt+2S3TzJo5EY0dvZJCe/4lFyLZFCHyZA6KW8L9jUGvAySPEXTsttuQlmBCc7sVyUkK6EoAkA5LYWGCsCcpOaZpPdmRZPWpXoeUGXNaAog1pxrQa+1B2dhiREaaYLYYxA+Q1wr9Ekm4qG7oR8jXi4njS+We0eh+sy9xOv0IeG2IirUgNORGR1sPIsxJWL9+m5yznLxi8fybOmM2Wtqb4Hf7cOVly3CsqkK8/8ZMzEVpUTFaHW3YsekXSSD32LuxOjOAzSftaHGko981hJyCXCw/91wk6E345dft+DUcGkdAgSy55GQT4qKDWH3NtXI8qn7dgekXKIPhOhMZ9YNY+8mbaGqox4VXXiuJr6y9JyrhcbqwePpMTElT7B6Yahufmgp/gsJilmUYE4c/b968HdmjizC+uFgYagadZjgcg7LhIKJhc7kQ9AfQOdCF77/6TuypoqNi8N9v1kEfGyGMPoY55GWkCWDYZ7Xh4KG9yM3MFflsb1c7xk4qg4nepexbaiJEsUXA3+d241DlcWzdsgVXXXU5crOzlMCeIT9i5HkbTqgPA4HqhhMQJP435HFLn6mqugaffb4Gq6+/CoW5hZIqTKmw3e1F0+k6dPZaUVI6RiTL/Tbl2UgGXldXh6y7ra1D5NPjSkajoKgEaRkpMMYmIeBziX8iQ0MCtFqI1MLnD6K1rQ2btmwTkNaoJQ45IEnCzRs3Ijk7F+kLlorsWmVGyrmgnUJ4XC2keltG/h4I53QRkTHosfXj3x9+hI8++FjsBAioxhpjxKfvwlWXS6KxwRiL3t5ONLY2Q29MxNY9u/Dxyy+JnJiVrAsgMdmIWYUpuOayO9G5ez0s28vlt6OuIXhLChEsLsSE7AL57oNNX2LLoTYJIhk3rhRl48rQ09Uiv113/U3ITjMjOiIa3f1nhP1XOqpYngO1J2uRn50Bc3qupAcTGDQb49AzaIWjtx8ZBXnDycBJKYnCRK2rrcYP28px/eobsenn9YjRRwkQ3WsbFAam3a7IVMlG7bS6kJVhRl1DM+KSklFT24Qf160T8JUhLwyEYZmNRrluWDxHcq2Hzxf9LXkuCMLyt+gYWsEpShx+xzAX0q95bapFENAVHgCnd2NOeqbMSyyCwKs2KkKueQ6YUjHS1NQuHpv0a51OQtGxg9Lnyi8cBa/HhcPl+9Frd2DOzLlITExAW4sS7kK7C8qSWQzUyMrKgLWjRXxGG6trxVuvu6cdprDigF58Xe1OJCQmIuDtGU7SdQ8Flc+uAZHicp6cwpLhZVUdrBRgj157anmGQsjJ+A34JwgYrVGeFaa4GPHnY7ldg5Lo2zPQjfkzFEsCle03dvJkZMXFi48fQUAChKnp2eIBqAaCrPl6BxItRtxw29WIjdKIDJig3J79dag8UYnbbrsD23bsRk9rKwoLc7Bo0WI43B5R1ZQfr8G2DT+gpaEerR3t8t5Yfv75WLBoMSyGGOTlZKGjrUOAwIaaCticQzAbo/DGS08JSEmAkjJjTWDIHYIkRg3vP51hJQxEBdy8lFb6Xdi/dzeaqypx4tQh7KloQUFOnniqnKo/AY8rgLyiAmSXGtBtbUdzQx8aG7vhcwQRZ7YgJSEWqVnxMMUrI291/Y1oPtaFNEMqHO4eJJQlIzHejHsveQzzFs1W/PHCnRlJpv3fYieVDXJSRfW8cH2/yYPDoSGKUTrQPWjD6bZ27NjzK/b99D0GvT7MzQrhopVLobGMAoNCqk93ITcvAxPHjUNecZEiDY6MlhAQtdGn9XHkrQF1b32Abz/8FxakxSNm1jR88s0WfOvywWA2Y/L4Mrzw0ouytT9s2ojjR0/gkouWozSnADX19di55wCcpG4uPQelBZl47pVnsPmnPcjIysbb77+FhbPnCPOQRQCQko//fPUFDu8+hFtv/ZM8hCgnfvDeu/Hz3gO460+34GRtrTD5brnuehQXFuNfn36MhvY6BLpdCBhicNef/4yJo0bj3gf/grnTZ+KSKy/B88+/hI7OTmH1zZ+9BG6fHfff/wDO1J/GkgsuxkDnGUybOhHvvvWhnNcHH/wbdNE6DNrdeObJxxDhs+NvTz6NXw8cREt9HW666Vas+fI/WLfmS/zjtVckMfPzD9/HmrXf4LmX3kJJcSFOVVfi4ceelPVectU1mF42ERvee0uYTbfccyeSTTHo7OyR0aEYGutqFdYWZb0iA2YUebjUlFefy4f+7m7xRjy5/0f0NJSLxJcpvmqpwN9hGq+blIaBr6NNJL/0qrPozJKSSwBwxrIl+PDF55CcnCYpjlWbnkLI0Yg1W5uRveAyTJw0R2Suc+bPxZjxEzCpbAKOHTiKZ559XJbLFGBjVCQmTp8MU5jFRqBILQKAbEDKg80HNFk7cNfN9+J4+R6UrijGrJXFQi+nTDfWn4z//usgzAErHnr6dSVd2KTHwMAAHn/i7xKa8dwLzyIvpwBumx0PP/GYeAkSAFz9x6vR2n8Su2p+xE/rDgoASLZf8lgL3M4gvnlBSTO+6tYLYMrywzsQwL9f2iQA4JsffwmTIR7rv/8ezz7/JK657T6svvZi/OutD/HVfz5E8aixuP/6m6FvOYV4nR7BjCx4s7IQFW/C3/7yBKw97QIAlpWNFZ+e6hPVuPOv98v6Pn3vXyKTJjBobe/DP156Aps2/4qymZPxwpPPozg/W4A/Vf5Lv0Tx8At37NTjSPNzVjDcIibjjC8vlcWnTkcAUMu0yii9pNYSNNQOheDm9RSmFAswF8EYee+wbNvj9MJpt2HAr0gyjYY48WYUKX3YkJapt2TbstTUZb0mEtqooACAbrcH3X0DcHlcSDKbJJ2ZPZdQpLJMLWIwFIqA22aT87dn53bxBuyprcGKxYuxPDYCzu1KevJISXDJjAU4cOgA+m390JhCuPLmeQL2sbrOtOJwZRvywinM9e0OFGWYkJ9fgLsvfwLm+GQYkyy0zUdMpE4YHzqNV9iLaphHMNgPp98LY2Q0tKYkaLXhhnJY2qtKfIcvanaqh33+AJ8kIjKdy4dImx/WExVoq6qAf8AJS3GBJAPrktOG2WZtR/YI+JcyZgwypkwX2Rh95p5/4Z+S8vv44w9h7vwlsrqOzi4JnoiJicWevftwz513IrcwDzfe8wA09kF88fU3Mt3jD/9VOuMffPwRdq5bi/mrLhEQkfL7LVt+RlpGqoBABOCfeuAh5I8dg3vvuF1Sfl964R/ii7Zs8Yphr7+nnnhafAe5fIZ/EPRjqcDfvLOXYOacaUiIs6A01iigH330KLMlUKIWwaQjhxSJEsNIPv/uNXQ7zqCyphazi8fhD5c+iPTkdOV6DWjE644MM10Un4F+6HUjOu1hho4KBIa9r5Vri6mitJtikJU3KHJGlkitw6w/uX/C3kf8bIrSQKNXRjgRciLkGYLNqgyWuHr70XOiRj4P9vdiqCAe40YX40zrAPZVd+Lyqy/H9t0bsenIWoybVASn1QrtoAZ93UZMLFVSG3fuO4DCgnQUliiN69SUfNRUHYUmwoiC4mQcry2HPs6M/gYXps2eDL9ThylTp8DW0YbPPnwbf7jmcqRll+J4YysKigokyOXAocNYdcH5aG08A8o9iovKhBXIcJUxpePRdGIv9n27AUv+ch0aD7dj7+EqJOXkCFOQzMyB/T/KtkxYdL4EgzjDDcrIEZ0QHn8WAVUCoaxhsDDsVUxZNM91S9MZbD7wNSqrTwiLMzHFCYd2SABBSnpZFUeOwt5POXG/BHww8TcmKUqYfm01HbCeGlCk1BzUarUhvyAbHfSLbVfARAaCsBgKwoGbfTsOYNk5c3HFjEuRaLEgRhcjLEBKm3VRGpxp6RFZPDvlhrQxeP+jfwvAfdHl54pcaWxuOiJHBC3picc5huB0OeHyuzB5wlxY+63Qaf1IiVPen6EIp7DQdOH0Wn4XEaWAjh5/r3j+fbu1EnnxEZg5axKimYhLb7EYA0KBEDRQADkVmGPyLwEgDkoQNFJlqcrFSIaLRkAdtRobTiO/sEDSeZUTooPP7RCQUKtV5L426wCiYpjqq4Ao8r8+GtEMtaG/n48emmwMG0XmGPAHhK1GNhq3gbJaDY33w7JPY7T2dwBgTX0t0hIToDcq4RpMQGYRpCMzjsAb244jPQKH9yciYlj+y06/Ktvl8aH4hQCbCixyHi6Lsl0eFx4HTkdAjtseFxf/m6TUH5DBd21ktDDTCFqpoSrcJgKoDreynWQAku1GOS+BNkp22ZFgqWm8fD94/ATb6Ffog5negyQN8z4I0CeX7RglaZagYlQ0QTICTD5hBFIuzfUQnGMR1CQjUaaTEAy/wuZ0eoWJT8CNDD5KpN08P6GAgHXcDm5/3yCDWhQpLFlvlIer14XKZpTlaiMFQGTHU5iRPEaUfTKgISSvYUnyJDtQDRFR/Q25fH9Ii1ijUTz8uO1k6HFe7ienpzyb+0WGIZfLtqrJRKDHhdrqk/jg358hJjEW995yi+znP997D811nXjy4fsxflyJgI1kb9mdXmFJcj+b21qRk5klAF2kTg+rjUFiv8lrlZPGtkoMYujj6nLA4R5CctjHNBSiBNEvsmK2N5p6BvHMC2/D09+Ehx66H/QQz0hJQowpES2d3YgzaJGcEg+bzQ2vN4SIaDM0Gg80UXoEfYrdUV9/J4yxZuiiI8TSiVZPTW19aG/rR23VXqQnp2B/RbOwm4uKRsMd0mDR/GIcP9iEdT9uhLlQjy5rM7IKktF6WnlnxvZF4Lbz8kSG+cKGLsybvQj5hVkI+BSP9tYzAzhSVYmAO4TMvGxUHj2GGXPnifwyN9OIWZPnYdvmX7Dy8iuGgY7y8oO4/bY7kJFjwsQJC+EKt7F7+7pROroEd99ymyw7yRQpvn28htnN4sAyQTEBO+Se0GDLLxtRkD8ahfl5EpAgQQkSratIrJk4TImmx+PE3PkLsGnjJklQZTF0JCMpHkPuAErG5mHluRfDHG8StuDhQ4fR2tKMabPmoLLigLABY+PNEoimBiCo0nxrVxe+WLsG40ePx7w5M4UByO1U26xRYVYtQT/Kz4kFEt+hbRcBmc6eDrz/wfsCNtx+660CBEmIUEADX5CetjEYdHuHw1NSzBY4PEOoqDiK/l4rRo8fixnTZiA9KV6OsYwJh4kWVH/xtZeakgDjcJhbAHaXW4AgvSkWFRUH8eO3G7BwyRLMzUlGa3UVDIVpSIhOgiMqCr8eOSnMR0tWBgriFGCWRQ9GgoQWKmnUd7AmUvaJ54KBMNxGsg5JKMrOyUZuTq6Anu+9+x5iEuIRcHvw5Q+bMG/SeKQmJWDtD9+IlJepwwxcobcfgxbeuvlKxPy0HpHdynXH6vQH0eELoDXsbcrvdriHUB0eFFeBQH5PafnSxWcjItqNzuYmYeQVj8+Bc0iD/r52jB5VJECdMSqEwoKsYe9Ast/JBqTvH/0EWe5gJPYd3Ccy37NWXCL+jOPHl2DyqCJ4A15U11UJ0GdQ33d8lg52DIeStLbbsHP/MUktPmf+Ujlnqhclr2m1VPBv+AsBV5X2DdNzycokYM0iE9A5pPgfm2KU96zKAiRoTQKOGoikLo8gMNmIiQm0hIuUgQ5bv0MBjA2KDJmfjeH3TE1DPb757mvkZo7CnHmzEaF1weG0wWzMQGK8ASdOnkJqAvEdhSHXUX9K7rGgWwE1e6xOAdco6dW4FYCUA+cECZOzMgX44/SU56oyXXrwsQy6KAHzvCEnDJY0AediojQS3uHShpAbZ0JyRuow4EfwTy0m9ZL5d6iuHfOnKz6NBA7JICTTj6Ef9PRTE33JuCPD8MSRI5g2b7FM/8xLHwqudv11N6KkuAg/bfgBe/YfE1Cvp9+KvLwcdPd0ivR34bzFWBJW/5EVSZ/Cnq5u2Acd4tnK9xNtHYwmBTuhtJmKUr/ThtNNSvCddbBTmI48PgQAO9q7ofH47CGGW0Swkx0uv9uOSPr9hSVwBACt1l4899aDsIfsiNUoIF7zqU50D/ag50yvAHhnzZkBQ3wkWnu60HSqG0ODSqejo68fxni9AHz0mSgqyYKr34/yfRWoOtKE/PwUzL18KjyDISzJvwDLVp4t80XSx+7/Av9GXL1aHdlVjPMKwe9yksojbMFQ8Dc2g5egSygIr9WOI82t+Prt13Bi048iC142Kxc5BefDnZaF6pYeVB85KInBpTPORnF+PixxcQiEwYcIXxB9ri40/PMVrPvhG8yPAMyZOXj/YCWqM/LFS6+low/zpo4Wujpr5WV/wK5tWxEXZ8Ifr70OAbIe4MHaNd+jubcGB34tR2ubFaVFJXj77fcwefr4YQCQbMYj5cdx++23oLm7Qxh5TBdub2vHfX++E71d3cLee/2dNwVgffX1d5GUFC9MuxdffRMumw0TJ4zBI+99hIZ9O/DPJ5/BqiuuFInM62+9hysuX4W//e1vqK49jUP79oJm7eu3bsbo4hI8+tSj+Po/a3Bs18+4/6nnMWbMFGzfshnrf1ov7MDHn3gYMybPwn333wd9dAz+ev8DePTxvyIzbwwee+QRdLe1yP8MK7nzrnuFNfiPfzwnQOUfyBC84Vbs+HUb3nj8UVx/z19ww523QeN2Y9/+g1g0bw6MJgOi9YZhAJAvXwKBlAL7NJGw9/egqfkMqn7ZjmM1PwnbTwX+LCnxqG4eQMXhTtQc6UU3TTpLpggTsam+AQcrj4pXHuulf7yO/JJc3H7rnWhrbETWmLFY+8XH4hVC777ave/D3fir+AC2YxSuvuvP+OezLyIjM1v8+CJ00ag4chgvvvSqNFq+/OQjNDW34/wLz4M+JlrkqmwlqyAg5aNs7HpDXjAMuKmjCbf88WZZNwHAuQuKAJ0F8A2ipqIDRw7U4q833o0LLr0EqbFZ8PtC6O/rwZ8fvB+VRw/j4YeexMwZU1FZW4dXX35B9uvqi6/BpTdeg+37d2Mw+hR++PdGdB8dEAAwvdgsATtfvfwLfO1e3PX0tRibOxO2PuDZxx6BTh+Ld9//F9IzMvDD2q8FAOTyVl9+IY4fKsd7X36CnsEh3HbbXZhUNl4a1scrT8DmdmDS5Kl46OHHJG2ZQOjsGTMEAGRgyX3334XohNRhAJCNd4aUkB347NN/x+JzluHuW26CJT5RAS0CQWmoBzw+Af9U0I3ejqR9G5iyqAkNJ9ayA6mCgCoLkMdaZQDSQ4XLpJxXDbrpHuhDT0s7GpvqEa03IyMlRZi6Bl00Blw2YUBGG5WOOBkB40uKMbqoSAA0SoN6BwZQWXlUeZnoE4YBWv7PFx/3zeX2wjrQj8bWkygtmiBMXFN4tJksSJ7/utoGSfllqu+pykN45c235TxePGUmzvLbEdFQL+tQQUCmBDMgJKpI6RxMmlIMBPrR2NwPTZ8f3Q0OpBSakJSvjGL12Abk+/lTF2FGzmiUzJyDyPQUaMLAFDt9lO6OLKYhB4ORwwnKTFOWcBORLfrgC7qh0+oFRKTnYUz/IAYop3EogGjc6CIJArHtO4zKLZ8iZCmR73tr9iFr8iLMvfwKRMQngNHSvv46OO1DiEhOQcijNMR3Hj2OJx59BLOmTRIPvLz0vGHWGiWZBNV+2fGrpANfcu5yLD53KT779+fCyPvzX+7ExAkzsOaLNdiw5lNkF48Rth9ZY13hUUX6YcDjFh+7rT9uw7MvvSQ+f++8+x72HzqAF55/ER0dnQIwLr/0UhRNGo+jW39F/qhSfPHF57KN0cm5UBl/yRotftmxUaTIN9x6Lc5ZuBTRMdGICMVIem7ITwmLQ5J3z7Q2C/iYkJKCvRVrcLB1L/btqMZZU5dixdKrMCopV7xTWBy8JQhItqQw/0a8pxEGAGW6QFCAQsp4PWGpNVlpBLKEvee0IeDsQV9bHRxNVmBQOc4E81hkXv5v8TcGZkRaouV3T04ijJZkCYyITUkmXQUtPe3Y+PUGXHj+hTL75h07Yfc7sHjmTNQ11qKh9jSWLVsOn90t+108ugSdLW2IskSiJK8EJ040DnssdvS1w5gQK/4pemM84hmkpNfDb+vDwT3fY3TGWJjyi9DnI9CTIOzKzZs3Y/L8uUjWG6ENOZFsThbZtsvmhqunCsf21mLSvFlIzCsU2wQGwbDKq06iavcOnL9gIrxnamDRJqNo2RTo9RkI6C3whxk+PHYiDY4Eglp2oAISBqKmBXNZDJ1ieEIoWiuMTYfNCbvXht5OmzAQe3ussNoG0dJ7BjFRrSiknG1/F2q79mHCnBIYjVHo7fdJKjK9AVmpMUk48+spHD/RgtRRScIApOefx+nEnBXjJEl5oDWAqhMnERsRNewHmBWTg4lFk0TC73FRWuiBbyiEU/U1yMsegzNWN0401WL3sSOYO3EyFkwqQ1RgEB29g+KT6dS4UJyZKUAigcOsJD0CuiyYdIoEkuAd00lViW10rFk6XPw/ISlJBmHY+SSr6qsftyA90YL5c2cjhtJTnwfWni6kpmSI4beYJhA4cw4KWENgSGSrISWZlBUTpZdQEAJKKvtN9dzTRemUkBCNX2SUrIQ4BWRlsTNNppMq11XTTcmqU0M8OA3nJxBl9yjAGCWuBKU0ochh6S4ZeizF409hUKkSXvr3UYIs4Rv0SNQwNTpCJMwMymCp4BZlbBz4Y1AEQUiCltwP7pNalNaerD8j0swYXSRiTEYBEAgS8vhwWSo7j/OQyRfOUJFFkPnGcyRBEgGyOi3CkuS8I/eb3omDdqfi5ecjs005B/QOVNl7/I1pywRPWeaEOPlMWS7POaWvPNcETjmQRhBOgi7E8FxhSqhBJPzMsBQGc3C/Wju6BXzk584+K9KSUmR+dmaSKC90EIhjkNyQIsUNB3eQYcniO5aDJWT/EbDk8eagT2tHh3S+1bK7FYCOQSZMsU1PSRZpLL/zBWNgYOBRBHC6tQkFWbnyl0CcJugXFiDZgz6vUyTGZEKqQHW/tU/AQF4rlNsSLN676yie+/RNBPpcuPvPd2JMaQncDgcOb9+LgEmH6dOmCpjm8zigY0BPdLy8Ywm6RfrdSnqz1yFagkCUBQadEVqdBo7we5Vez06vcq3rtLQb0UETo0VEgFJCIwzRkXAxsMMP7KpswbOvPI1Vc2fjqmsvQbzZglDAI3Jft0OLYEQ4KVRvgHtEqASXHQrF4EyXFYkmWiHpERhywxKvgP+DbHu39WF7+QE0nWjFkoVlONWgPLfYbiweV4YNmzZh/c+bEbB7MensEpRNS0J1XYuAgIUhM84fq7zf3l7fgNTS2SibUIbiPDOS2vtQ2XIaz37x0zBri9NddNkluP6m22HUG8WT7OfNGzFn9jSkpKUIS6+9vQ1PPP4YisdNwFWXXoLOfifczj70d/UhPjURZ89bMHw9CDDvC6e7h+WR/JFgPdlNO3dtFaZebsEomYcAoJ1JkPJsiEL50aOorzslAJk5IR77D+zFhk2b5feY0JBIjxctXCohCgy7mDF9hoAfJ6sqseabr3H1lauFKRVvNgs5RmUAElzhtoWCQ/C4PNi17wAOHTqE66+7DinxscMgoIR9jJD/EtQb6ek54HBiww/r0NHVhYsvvUSkvwQM1emCGtoLRMLhcaO25iRefvkl9Futw/LfzLw8JFssMqjtcDrE7oRyUvoycn9+3KxYnjx8/wPITlMCL1hUB3IwgEDdN+u+xSMPP4aLr7wET/7lAWEDkuEW22PHljOn8MGH3yIqNhZLZ47HeVeugq+nB9qGFjQFbbC5OsTbzpAaD70lQzzwdIYExEdGwK01ICHMmg2GgapQSIfy/Xvx8GOPITcnW8JE6Ge4+vpbMHHqVJEw97scmDC2FJUnavDh2+9K8Njr117x/wEA1X0ZCQRW62JQ43KiKxxmo06TlpuFVRddioTMJIzKH420WA36+xUmZX5WFgZtHThZ1w+zOYj5U8cL6EfvP/oCsgJM2AlXp9WNIxXlaG1px+KzL5LQluVnT8KsabPkuGVnpMEfBuHUeQJhP9sIYyRaWtuwaeN6TJywGHPnzxc5OhOtyTBlqQA2cUyX0y4qOvpq9nT3omRUkUxLeS8usIUAACAASURBVDWLQR4s/k6V3/jR44RZx0EL3h+Rer0ygCGKy99Cjvg/AeDI6EjExyYIo5XXMa9vFq9tJkJTauzxhqAPg9jV9Udw9GA1Fiw8C4ZYIyqOHIPH7UR+URE4TkSbMW2oV94zAb8LTjs9YJ3oGfAKmJUcb4KHyk+PH+b4OHR0nIEm0oCAzS4sPYKEfmcXCkomyXYQyOtp75LQDnr2EeRj8AYlu2wnHyhXAhTzMrMxZlyBAICna48iPbsAeoNleH4CiwQBtSa9AH8FJcXCUHQNdgrgSMYfgUsCjdVVp3Hy1ElZrgoAvvbGxxjy2HH73X8RGbguNg4++wDefP1N1NafxFmLlqClpR1nnXUWbE4mQHukzUtlUeuZBiSkZeG2G/6AIfaXfX7JeGB7IzJKASoJAMtfrRZWax9c3iH8uP47WG39AlynpMVB43XYQiMZSuHTqrgKhP2zbDYHOroa8dwnjyO5MAnJcbHoGVAaS5RxEuxj5RanIDUvFV1nuuCxhl/S/Xbo42MRk/D7EIeEyES0t7vQ39iB+FFGjJmSj4EWN2ZnzcXCZStkRFJCK8jmk63RSviIRqdByBdCZFiOMxIA9NBYFxphL/K6jNRGynScj0UPDcqCX372Gez4ZR3Q60BqaQLOGmXBhHG/AYGNHS4cOXYUekMEpk6ahXElxbBYksSod9BnQ+0Lzw4zAAkA/r3iBNqzU3Hr9Q/AY7Pil/VroU9Mx2VXrUbL8aMY8HlxwaqLUDRK8cqqqqjAgw8+IIxIAqjuLg2u+9PduOqyS4TdMjKA5PSpGvzpjgfg9npw4x+uw7zF87D++5/wyccfCfg3cdJY3HPXfcLSe+zxx9Ha3oWPPnhXHgB1VRU4a+VKLLroPLzz3D8R8Dnx0KOPY+2Xa8VD8NkXX0Z+VqKwAY8dq8Kyc1egofo4YgwReOjx5/D8c0/DpBnCK6+/g2N1TTh+eD+aGk6hu9+Ol195A/u3bcGz//i7gIoL5y2SNOInnngSaVkZePGfr+PokQN49ZWXEGtJwZtvvoVNP23ArBlThSFpSUrGPXffiY7TlXjm+bdRUFKC07W1yB5ViuysNJGjicQ3GIR/yIWg1wtHUGEAHDhYiW1ffg60liMjK35Y4svfVLZfM0dwLFkYN2k6ps6Zi4kTxiM6OgoffPQJyooL8PG/vxTvOgZmLLvifLz23D/w3VfrkJyWhNfeewdnz58vYGNT5S70HnxjWAZ85wPv4udNW8SL7bUX/o7EpFwZsfjXvz7By6//A5t/2oY9Bw5g1apViDPHiEyFfnVK+EdA0qVPHD8uoFP3oAfVtdX45uuvJeSDCbyF04qQoI2GNchkThtSY5KH/dsoowoEo2F3uyRJ9v0P30N6RjoKc/IR0mnhG3AKk5EMveLSQnS76qEfFYedn++RwI/ZK7KQNDEbHV0DOPZDrUiAb7jjFkwZNxsN1Sfx0SfvyfG9/o+3YOy4sfjup4346af1KMjNxvTMDJFEIDMD33y/ESmZCZg8eSb84Y5R6eSpOHa4HF/892uE3C5cvXo1VixfKVTrjRs3Y933awVcvOGP16F4zGiUlZVJqAJBsM8/+jdmzpmLqVMni7dDVAT9QNgx00niN8G/QPD3f6XR7A8NMwW53QQAWboQGWgKe1QkvnwIRmhFekb2nyYmQhK/uF5WGhk27Z1gut+Vl12LvFH5Yv7/zX+/hMPtRkZCslgVHNqzW1ixZaXFcERosW/vMXR0tSM6SS8efAvmzcfkKVMkcdPp9eKnH7+XdGiLKQ6HjxyG3qjH1deuhi4pAVF2etPtQ/n+cgz2d6OgqFAYpQQCjx8+ho9efVEk6qOSTbh8bBZyvTp01ZzCRm8APS4vVBBwbIkFMMfCmBt+TiYmoP5ogzD+1NLnmFC9oxKjY6dgEmxITk9AYnoZzONyRNJLMNCsi4UvWivniMeVUj0WGasMneF39NwgwzEAJ5rq6mnqhOyxRXBFR+L0D1/Dun3f8DoTp8xA2vJlOP7vz6ENtGHs9X9FojYGJzZ8h5oj27Hk3rthyZ8uo4QEWPi2cAcdaG+sxJHyOuytbUBTfSOmTSnBqIJxWLBoAeLifgvvYcOCbMDP1n2GthO14tmXEG8W77eyidPEC7C6/hisrYO4+Y6bsGDuIgH/KJOiITKThHURWnz68fsonTgel194KZo6uvDay89i4eJlWL7yPFSfqhmWIFvDDbszgwoQQOBv/rmzMTonC/GhID56913xHqTPINd3/oXnCxjk9oVQXV2DihNV4k1XdUQZGHrtjbeExbZt97sim62o6MCsGeMwf9TZGJc9QyQQKuDE6emTSA9MFkFAJtQyLU0tjsRGhCKEpUaZL8E/pvtGa0LQOrvQcuw0uqurZXJLXiqiDb9JnoYXMuKDOcxWMyTFCzNO7q+RCfMaoyQSD9Bz8buvMW/WAgHHKR8ZsDuRRJap1yXMErn/ojUYCkTDYIiQ72V57OZSYhL29Av6XBTrwRsO4jKa4qDxezFobcOZEycw0NqLzLGjAYsC8ji0Onz2/VYsKOEzsIB5xogTBpgBbms7Dv/6LbKKSpCaNRadA17ozRY55wnp6dKIopx818aNmF5YiAlhFkI074WEBCTnpwijzWcwIYaBBoEhYV+q54QSYLXES1EN/omm5FJhb7LIVKfkmtVlG8SP33wHu6dXQNRex9Hh1OC6Q2ckJbiush6jJhRBH25hn6xpQPsvSlBNn2YImWNTMGFGjgSLsBgK0t/cD5d9CCvOmY7L5i1DafFk9PR00IwAMWEAqqujF11DTuw90iry37i0dCT5lOUWZCief0wAJhOQDEAOsB8uP4KEWA2WLLoYRn0PoiKV+88XjEbI6xBgm5JWPldZRn0U+gftqK6pxKjC0ThaVSOAQGFuAXRaL1xDLvS29yA9Iw2xRsuwXxqBFPqhpaenwOt1QafRoXeAnZRoJCWmSNCBFspznCCgWmSECTCo8ct8LIJ3DKoI+ZTzQ2mlJVoZKPGFfNBpFcYF5dwEcuS78ED3oM0hoBJZfQTdhJ0m4VBBYaAxwCM3O3dYIqyyaikNJgBHgI0AoJqyS0YBOwRMOaa8l6AhvflkO41mCdVT5cAqo51AEwEl3lcExiKiYgS80xvMEkhCwI5gF8M+uE7VJ1ANMeHyyWzifAQbyeqLi0sUqayEjLDzrFHSe1Vwkp9Vlh7BO1UKy+2klJlgJqXk2ogoWOKSJCmWg8iUaxMoVD3/yBBkAAdLDeygMud3YGjIr8h8w+w3SqDV7SBQSK9CrkMfEyVAJss+2AeDyYRYM4FK7/C51egUP0Na2hKs6O7tEBCRxfAOetwRNJRluBTZE4FTCebw8PnoGU7CtQ4MwRcMiZclE1Q5Lf39TCZFMsvzQhk2j1VfvxXxcSmyr9xPBnawBpxuPPLs+zh8uBK33bIaq668ADqvAgiYTCaR0B6sqMbx6nbU159EmiUCRcUl0MYqg2/L5iwSZhXDNipr29DW1YuxeekwJJhQc+QgFp1zNoI6M44erICtqx7OYBApiYno7uuTv4vnz0RCUiqaW9pQfvAQPttwAI1nTuPmlfNw+WUXilfgYHenhHhU1g0A1g4BJSeNn4CB3nY0OazoPNMDW1+vAAc09w9GJGHO3HFIMEQjOT1eAMu2ng4Yoo1oONWKQYbZDfYh0pKI/k4HxozJxsHmKny/6XsMdvlgSdXBkqjH6MkFMMfqUfFrN0x9A5iTE8L4/ES8s74BjphM9PQ48MG9tyGubBL2nqzHA3+5H+5Bh6TAjioowiOPPSQ+eadOn0FxQZ4k9VriEzCtbLJ4nBF06unuRlSMHi63UzrRdXU16OxqxaNPPI2VZ50lvnJkmJEdxRAPlvieaaKG2bp2ax9+2bETWdk5KCotknCK7tYWHK44IYNyDB9huAEBpbtvvxkEn75a8yUMhmj8un0XvD4nli5dhsWL5uPEiVPY9MvPWLb4HMydM1v81956/R3xj2N12wZlu3QxJsREauEaGhoG6AkCdnVb8fqbr+L8FReKlxslvPSEJ7eFYXYj/eHVTAUyAKtOVGH9pp9FPpyWnI5Y/W/kHspBeQ919fVKGi+3ubOzBfEJCXjmqaclDI7EBSpvyNb6ZctmbNq6E8cq9sHu9Ahbc9A+gKbmFvz9iQdx9uLlw8nVKhuMYFMF+7j33Ys5c+bhbw/cJwESBFEJPlUdP45PP/sE1bu2yHGYNisNqSE90uIjkZ6mR59dGTjwOUPopTIHQFtfLzITk2A15WJ6aoqAg4nmDBgsFpGAr/1+C7786r9YMGM6Dh6sEOYVlW8MpvB4h2DIzUdSRBDz587Fzt27YfAMYnl+LkyffCjLV4syYFZ6GF9Ii9QOswKPBII46faiL0o7DAaSEciwmYlTJ+GcObMl5MRscEIXGY3jjZ04efI0Llg+H8kmDVyBkKi7WGpgSEFYalzT1CUhKmTgrVx2jgCAkyaXYN70UvjDz1RrWHXCJOCE2Fi4OLTr9EsisM9lxenGPkydMRUx0QaRm48umSBsPErOWTz2Tc1NqKw4Lv9v2fqznMe77rgdRaPysG3bdpgNRsxdepaEBW7a+KMMFpSWjcG0iUrgHn0DVfCaTD62SeknSNDPGKWD2+lChDFWGIMEj9u7OlGUr+Ae9Cogq5D3nhC0wgrOmBj6v/7m2UtpPftLSclJSKFNhK0f/dY2JFkixYOP9yhBPIJqTqcXBcUpAsSdaWvB1IVLhAmoD6tHm1vbh4G35SvPETku52Eox9LFS5CWmw7HYL+AfPx8qKIaRzbsQOKYUZg3Z4JMz+W6nQ5J/iXoR/YowzpSklNkeoaEHKmox9nnTMXCWVNlVwlI+l1Kcji9AjnwpDLv2vudIlde//136Bt0QhsdgaA3gMzCXJw1Zy5efulFNLacwUUXXoKlS89BSlqGrN/JATpzLMx6Ix6gDZnJiCefekLenxx8pPWem5YQ5jgkhJOPY3VAtFGH7Vu2Y3BgAGUTxgnT8NSpGpTx2Wnr7wtFRzBhc6T/DxOAKQHWgOEaTIzt7x/E428/jNioEGKTjbD3OOUvyx4cgr3zNzQbkTbAb4Z34DfQz0APqHC5B5XRRJc/BEdkOxaeOwXRKTr017owK24yFv0/yt4COo7zbAN9lldLWq1WzGDLAktmZmbHDmPbUINNmgYaatq0YWwabMPQNuCQHbNjZluyLNkWM+9KWma4531nR5GT/vee+56jo92BHZ755vkeWLuBzEsgV6ljCcAycEgJhZCMklMS+EdFTUMyERWBM4kvQnG+kMVkgmQhJ27doM2GD596AH0DNSgzS1BrjWJvrdCYXliWxEEh6UVlnBjcJjOhqr4JvT2dqCitwPSpE4l9j2PPPo8dm3/AVelGlgA/t/lHKFeX4dqN96EkPQ+fvvMeh2gkpiXiu2+/Y3lswZhxUEkicAUC2L9vF17713NYfe0cZkLSvrzrnsdRmCKwZKixRttCwQMEau47chjVJ8/C7XRCqlXD1teHCZOmYM3yFQggyj6DRw6eRGlFBc9PYR9GjRH/+tfbSDYnY8A6gKA3yNLfKVNn4stvtuCLzz5gj0CtXo/kBBO+27qZE9W63XZcvmIJli5bjy8+/wj7tm3FgpWrIJVpcNlll6Omqgqbt32PtSvX4fW33kBObhbuf/hR2K2DzPArLyvndYyTKnBsz27klE+A30kAcjd7FD7+4MO49LKNCIZC+OvTz6C5oxW/uvZXvN4Txo9HRk4WU1kJvKEi1p/PG0R7Tzvef+t9BDrb4Gs7i8JkAyZO/4mSu+2sE0daPMxOy59QgdULl2HO3OncW2jSJ7Lkw+8NMHsuqpRh0xdf4a1n/obyhQvx2DNPYu93O/DkE3+C2piAPz/5JK6/fgN7mnk6z//kA3jYglW3/oledfDh6y/jry8+i7Fjx0Gl0OGzTV/ggXvvxO69B3Fg30GsWL6Ce23USinL60l+KqGUO28YbpuFgdoB7zD2H96LmgsHceZCM4IOHxQGNRatmMzbrjCq0V/dh/njF+LKm34FSSAOXlfsOov44LI7R9hrmflCr03V4WNoHRhCn6sFfQ4hEcgRdbFnEr3U0H8qaVjHQOOkcSth0unQfeE0wg4/+/npMswoH1eCQUkcM4H1ZHDrC6KsYhyyM9Nh7begp9vC7Lb81FRkZeRg2ONBU1uD8NtKQK8x8ctfb08PN6gpoZam18SpYEpJR0FmJnv92Zx27Nm+CwuXLoTJmAi1QmD1kY8c7TNPIMAvZQpJGFGisoeiUFBDKAYaEEOQHkKuYTskcSoYNQbI1EoGDGm+QMDLzCiinCuiZOSjYhmF1WnH999vZQC2qLAAlZXHOMDlmt/eicKsDFgdLnS1tXK4S317F7JNZg59CcTlIi9NkCy09g5D6RU8LalGxoWEAI5Wi5rHEyBKFTSV/M95rT097ClJ6ZD6rHLIbJ2w1J+GNykHNE6vlmHdgtlI66tH2/EmLNIrR9iASRoVzOuLEF+QCFWyDko1gdY2dAz1IduUCq8SzCSpO1mHpeNXYG7ZNGjcNvzc64+kucbkVBhz8tjfT6HTctgJHQsKNvFFBBYmyZ6D3j7s/+gzpp/PvPE6eGwutL7+EkwLZyIzezy6OmpQv28PihYsxlB9FUxFEzFu5fUIKQBL5Rkc3f4fLF5/PZKnTIUoWyXJqjfioZxh9sLw/CzsPcUQjzitGgG2A/DC5QoyQHfk4B5m3RmMKsyZNp+Tf+sbalmyuGj2At7v+vgE6I1qNF9oR3JaCgZ6+zGupJj94+ITNOy3R5JiuteSlNSUYITGaERLUwu2btmM5IpSNLQPobljmJN9CfhbMiaPGYUEuBEYSQ2W2urzmD1rOvLGZIPAKyrbkAUP3X8fNm/byd9JMkyS5WuvuhrzlyzD19vfhlvbyQBgRnYirpt3AwOAJKOhbSXmH6XkEVA6OtmXzmlK9CWDZir2ySSQVhIa2YdxFA505gTsbf3M4EsqHQdZdjI02oRYFI0QSUONN2rEEYONGIMEupGcNaoMM4ORfAtHlyoqH0lQdQfD2LJjB8xJJsyfPp1fLkhWzOmfAT+z8ViuFIhwcnJ6ViqcThv6e3uRk1/KQGxPTxdKy8azpJcYPHzMtGoUFhbxsmvqL2D79m3o37eLA0cceTE26ZAF+0/XIUnixIKFsxlU00rDkNn9qO9s4d8pysrHoFwHezDIKcxijZ9agdzsPAz19uLb775jyweSNEu9vZAPdAJ2CbyJicibVITU1LEsj5bqExBVqBAO+fi8HbEdIEFkLF2Zwb9oUEi4Vkj4mEXlwktM2BNgEPDT/36J2VMqkJUiR5P1As7Xd7L0mcpiP4+Wc3Y0W5uh16iQk5cPuc2L1pZO+IZ8GLOkfCQBmPwS25uEzldbcwcMYwx45sa7MH36Agz2tDPTThLWor61Abr4OJztaEejQ4/PXn8VJakmXHaD4KdVkJ8Na38HMwBNqQlIj5ey/9im7w9h2oQMLJw9mVN/Ax4PAlEtByiQHH6gt5fbQ1TZ2fnsL0blGLaDvMPomqZOVJMpA8GwH067dWQaSUQ+kg5LYIxYKlWUATlihNFZl5qczbJHAuMs1gHEG+KRZE4aYZU5vB5+vlKzMHYpCOvgEFhfam0uDCoyMB9i1lckKjD46D1MZOgR841ANbLmIN9e0d+NWHdUbi/5Gkr45ZzkesQeov/0QkXgIDEMKcCEAEJigum1KqjjDCz9JQadK3ZOU+rqRdcRpdH2DiAxwcSSV9G3jmS9BJARiEfAHAFhNIxASwIXfUE3dGrDRbJhAgJJ+iyCkOJyxG2h/UfAKKd8+wW2n0EfD2IvEkOO5MIkpyXWnVanY8k1fSYQzRCvgork3gSEBQnMF6TE1EqloA6SThMItufIeZgSlZhUUgw1+aZFXSCHIZKZUip2rDnOx5YCRYihSBJdKlFWSx569ByUyVTo6XchPUXHwJ4YQEKyYAokcfkCkPkD3BaQSFQwJyXC5xZSlAmko/1JMk+HzckpwhRsQYCeOSERA9ZBmI0aSJUCMNxpGWSGW2pyKlz2IQb96JykgCgK9KJtDPg96O+PMRZVakhFeaJUhoGBAZCx8qdfb8Orb36CcUXleOKxR5GdoYLDOgSrS3j+U5FsdNDVj/98vQXnTw/g+puEIMAje6vxh3uuhaW3F//+71dINmmxZNlKNFkGeZw7aMVzzzyGnKR0ljC++d53qLlwHrdctQIGhRb/ProbV29cg6XTFvC6bdvxA5549kOsv3QdbrtmGcyJ8bAO2nGqrhI7N/2A3Nx8XHPNRpzeV4Wdpy7g/ruFe8GL//gEB45V4c5b1qK4MBuvvLMZy5YuxGVrZyDgDyNOp7tom2h7cvKL0d3ngtU+iONHT6Kx7RimLRfYc1TE/NPohXe13NR09DTZYW7pxsRiPf51zAWTuYAZaDfefC1mTJuLfocNe7bs4JCJvNwcZKUlMRuPXvcowCIvPxtVtec43GPp8hU8XAw6oGWQfchnn34Ml9vOTNt161bAnJiG+vPncPj4CYwpLoJ9qJetTSjEgLzsKGSCwidI8rhv148wJCQgPzcPX3z1JT778GMGlCghN2dsBtYuW4clS5civyCXt4kSUHNy81FYNgZaKbERrUhPN3Og4oEjx3HzjddiyYIlLKP95LP/YOyYfPbeI6CSwBGdhvwjf7o3kBw4HCZ2rQ+fffEJv//ccfMtUMW8GUUAkMbTditlkRHvTEr43bLle8ybNRcV5RMQlUkhIeVLTNLa2W/Fnj27GPgjeSzJlL/4/DsOb3j8sUeQZE4eYW4dP3YEd993N3tXUtH2J6ebMaFiJoOGFBiyceMa9oGjsg0Pw00y5IAHXn+I20/mrGQ+Z6k49CPGSmpqPoX3X32Ih68YJ4D2YpWlCg8VrUH4bw0rONixxyq8uxBASOBg37DQ2SA3a3HweCsGLW729zvfZmPPPmIfEshC8l/yAMwrLcDfHn4QvlAcBpvqkB10/AIA3Oz04utY2Ok4jRbLwiEGA83pabD29I7IgwcgZTBQlAbzemiMKC1J4bCR0rHjkZkdD2VSEtITUtDdU49+i51tB8yGeGzZI7QHL12zioNn3F6gsqYOA/0OLFqwEG9/9AGWzl+E6VMmM+OxvVXwKcxMS2XZMMmHKbE63qiHM6jk/d3UUIu8vDzoDck4efQwksyJ3Olpijdy6AwB19u3b0F3Wyd7KIY8Ag5DTEZ6nrh8DqQkafl6LCjIxb7d+9A7OIDy8RP5HFap9GhoOMfv0ZTwTL6QekM8nA47mtvakZliRk5BHvtEKpUyDgptbalDXv44JJp0DLbb3R54fSGYjDGrGWLNxgKGRp8DowHB/v4WnD97ElPLypn5R2y9/u4WnDrThtkTSzEa5FuwcAZycgvR19474r+3fdcOLJk1AYUTp7DXH0l86T2WQEQC54g1SEx2KmIBdvRYRzwARW9AYgqmFY5lUI/moXL7bDh4+CwHfFBNnT6D/1OKO40TA0TEZbqlRjg8PgyStUJPJ/YdOMq+4gnJZhTn5XI7+V/vvI2dO3YgSnZUOh3mzxPkwh0dLfCFJVizdgXWrL8M9919H7IyMvDEX/4EpSEJEp8NH3z4KXbv2gaTORV5eTlYuXY1pk4UsISTVachDQQxObaOpB7cu/fHnwGA1IqipBeipsbYNKRhDPqCnOq76dtvOSFWuDhlCEnU3KAjcEitV0AlkSBOH0U0bOKwjzi5FkaTDkq5DlKS0QZdiESFRiJ9t3ls+OSzN5FTkoygPgSFU47xSXOxdsWykTAOZgBSbzt1d0olF0mVR58wJKmkkBI1+RSQdFgm55se/ScAUCxKLn7m2b8gz6TF4gXL4Oo5jJ76Whxr7EZVwzAHhVSUZmP2JDkK09LgNpahUZmG0weqYR2yYZJZh57GakiqW9gDcDgnBa8dbcT4W+YhL3cmojZgw+oNcNts+GLTf3ixt99yBxLTTFDG2Iz7Du/HQ08+hCWLJwOJSigs8bj/vkeQkpzE/i8EZsolFMst583m3t1QCC6XBS6nH8YEMpjWCcbwoRAnaLrcQi+kTqvnlF6vLwj7cD+nAHoDYYzNzYPRSD5oSh5HSZp+RHm4UqvhF6GeoSGYjAnISE6EWq/jC5h8+yh4YeK0CZxARiliR45VMtqsi5OgtGQCspNTmSlU39zO0t/kjCykZ6Sjs6MFHc1tzAikdSAj6imTJ8KUkACJLAJrXzf27TvM6z192uwR8I9Yfwj5mKJut/Th4IE9OHHwvxjusmJ8ZvwI44/TeU/34YIlDBtkmLNgPebMnYdxZaXQxieAqPJaSr4bBW5T7wLJt3b+uAe/v/t2Zjy98NobiPjcePOFZ2BKTuMU39t+dyt7+AV661F35KMRH8CkiasxbeZKvPDXR/GbW27FijUbGNQ6dPwQbv7Vr7kx0DbQj4qycSguLOaXRGKkERON5LujfeeaOk7hpc9fxVC7jRl/HfXCg3b5VbMxZOtHf6sP0iEHZlcsxK13/xFhlw/vffoRM/1uuOk3yCaPg6jQWybKOUmWunPHXtgUFwBDEHAIL70UEkF1oboRUYcaSboorK1WbJxxBQpihqdKTQJMSTpOgVWZNFDHJVG6Bv8RmEYV9YchekTLJWpmhBGrUQy8QCzIhaSho4sYFEFJFEFirw3aMOR1ISs1iQMwKP13yYJ53PNIfn2cpquSwucD+oeGUHe+FpZhQWKiVeswfeokBgupaHzl6dNoammCyZSI0uIS5BeOgYJ8Err6UFl9ChJfmBl8RUXjoKWHrcvNZtfnLpznBF5HMMxAmzk9HRn5Ak2cigA+KgL8xM8pRUt4mMZxGh6DcHMVP4+flAPpcAc6OmvgH/JDPXYBhmJJZeJvmlL1vxg2elxFeTqGGhvQWH2K549aj+LCzu/g9IUxaWwesl19uHrIwSnBuFLiBwAAIABJREFUoyXBSRNNKFyUB1fAi3hVEj9oCPgjKTkFgVharZhGIT5LrkGyPg9ytw+hqBee9l4MWPuQ4ArA2SOcfwQG6osnIDFZx41kAvRFADAcckHudaLlhx/RdXA7Ch/6HYKNPWj/+isU3XkTEnMmQ+pow1fvvIXS7BLQo1Ftc2P81asglSagvfY02o9tweRf3wJNejniYoycqESQcIt+dmK6qrhvCEyhcrtsDCCdPHMO77zxFgdxXLZhA+IMWkQDQeRlZvGLntM+jNTcQrR1tLLP3Pz5C9HXa2E5Zll5EbQaJVo6B1BSmMdgI4WFpGdkMMX+dNUJZpTZ3E58feQsLzdgDzLwNysrHUkKCfTUtSbRMsjhjrG8olE3A2pqLRn2q1ku6nX78PGXX+DY/h0oKJ+JyWXF/Hsd3d3sXVd54WucaDiKXqsXPrcXyyZN5eALkgeJwBFNL0qA6bMYjkUSeCoKBqGiNFcCT6MtzezXRxJeEfgj6azekAAFmTMTi4a0dVGhQT1SEi0fA5FJS8N5OnpxDQeZYcjrIlMhJCNGqPDyfuT4Ed6vy5cvxdDAAM7X1WDmtJnwBULYuXsXps2cytOdOHoSs6cXMujV2m/Houlr0Ns5iNruLkyfMAnhQRvI4kYKFYxaLVKSyUA9ys+Bvv4BdB8RnhUZs2Zz447mJdl3VftxvPTHlznQxaCQckjJnsNHsXjdaijjzcw+dAVFOYQcVXW1DBwXlZRj8sRpfOx3H9sPR6cFC+fNw/iyLO5ZdzQ2wd8r3DcJPNUXF3EiHBWxVumcJfafWHTO0jOHjjuBgDwdpTVHhe5H6qjwuX2orT+L02fOYv2qDQxCd1u6oYELcqMRBSk5+Mf7/0JnWxsyTWlISVQgd3Iajhw/iQunGvl3xMAUl8WB7HGpDBLSuVN9ogOzJ2bj5pVXQiGLICUtD63NfUjJMHM7oKWlFW+8+w3O1tcwEE3BNnqZAPoZVUa4EEWCnsIehpGSkouDR05jbEEi0hNU3M4LeSPsB0eMskNHD+GFv76I3PEpvE5jcifg6svWYdjuxRdbPkXTmTpkFM7CpeuXYVxBFpp6+3H66EGsXbUEOo0OBw4fwXDIi7VzFrKyoqa2nkMTVq4iJmkuTtc28/epCxYgzWzE3p27kJ2fiQUzZ0ClpJCDODi8AXyzbzt6ajtYhkMsqDlzJqK7uRO79gvnytL5s1FWXoKW9j589/1m9DktKDTnYvwM4ZysOXaSmU7EeCKG2YZLljNg1VLXguLyYsioE9DthkYrNPpDASHBlz9HJBwaQvcAv9+Lnu4OZtgR+Cd69tF0BJb19/eMjCPmn5geTAxAUSJLkmIK4MhMy2DGIIFzaq2K5c3Uy08yY5Lt0nKJ9eh1CR535L1HABr505G3Xv9g/0hqr9cZQJxeOcJyFFlzujghvZc8+YgJJ1WqWGJFLMUQtZv5iU4hF6MSdWUKBjfpuqbgDvLEc/sD8Dht8EVVOF0teA1NrshDfgYxaMPM0PPE5Ks0jqRmxM4kEJEYmPRbrR1d/KzyBAhoczG7Ll6nYXYnsSf9oRAzRPptA7D0DjMT7UJNLy60nMOa5fNAstjktHSW7BI7j1gmWTnpvBxieBJoSAEbPQNW5OcVwjLohT7ej6jPBEeoD4l6E4OVBCxSxemUsFhdyEpORSAmN6ZtpaJ9bHfYGSihW2OvpQ86jR5ySQR/evllbN16Cr+74TIO+6Bq7erGN1u+ZP+/KVMXYvGS6ei2tuCNt/+LpVMrsH7dWrz29pc8LUlpX31LeGf46yM3Y3LFJGzadgIv/v0dLF08DU899gA0CgUOnD6OJ1/8O89/43WX4fCPp/HSJ5tw7+1X49I1y3n7nn7tbZw6VY2nnrwPM0tLYHfasf/4Kbz12RfwO8L8+xXjx+Of736ELXsq8fcn74YLCjz6p5cxZVoW7v71Hfj827347MvNzGZcMr8EiqiCmYl0fO1DVsgpZdgfgVyRhB3btqCupZ3Zj6lZGqy4fiKG+lXoczQx+EfAX3BYAEIHmpyI2LoY+CEAUCJNYJ8/Amj+8siTmDtTMNRnsCjm/8YDADTUn+fk0sKsTNQ21aGkpGxE5kjXMXVkURiB2+tmQIosGJw2B9qpHXChHvWNLVi1YhHKK4qRn1eKonHFHPIhXNshBul27diO5Ixk9FuGmInotv6UBk4gWPnECfjbU08jOzOT5/vq6+9gsfbg9ltv5zCN99/5FwNr0yYKgMCYMWPYV41+/2R1Jbpa2rF23Sp0dAmJrBSaEAj7+blK9jQyqQQ+v9ApUlNdg02bv8cf7/sDMwCJWC6PgWguu3skrEFc9y1bt0EZp8DGNZcwq5A64cg/jxiFJCkm+W7EF8LCeXNYKtrR1YXHHn0Ev77uWlxyxaUwaAyC12gggBOnq3Dr7TdeBADS9m/YIJzbFM5yzQ2/wU03XA27y8P7gaTYFIQnixOek+ZUPbQk+fQKz0PqmNHIXBhsOYR0dYBZoLydrYM4dM6GQLsbyhwtsuO1SB9fNJLYSwBgXKyDSTwX6D8NpxLBwd4+LwOD/RIv/LYIus/2MWOPSmJOYYBLo8/GPTesQfTHrdCeax/xACTZ7w/eIDbFfpPmSdEqMGlGBSZnZkPa0AzL+XpMjfvJ05n8AokZaFUqR2TCtI8obCR/4kSMryjEhNLxI6scDdpQPmkGLHYvtLIIojItPAEvhocD2LRlB8qLSrF44woc/GEvThw/gXHjCtlnkvZpooqOpdBBSgxDf1SOFEMSOoc80BmIiWzHyaMnEG/SwmEPsxcyeWCqlFo0dpxHX1f/yLlM60glhqOM3qfiuNHjtWYzNFIVA4c0DzFzSRWZnGhk8PjwsWNQG41s/VJaWsqye7c7gqrjh5CensHM2bSMTE7wpmty+pTp/A5G9hQJ8UaWAxNzNBJwIU4tnDt+jksPgwDAg7t2MSOPiiS1p843wxyvZV8/CuggEJAqd2zWyKbQdG3dfZzoK7IExWkI5CPZrkypYxBRDPeg/6IcmIC708dPg0BFKgIWiS3I55JUi3Nna5BXInRGWwYpBCsDcokTbpcabV1nMNhvg2u4D92Hj6JxYBgtLh8yBwdhkklhjkQwLSsN6ZPGIJArtEWqervx5vc7WInhiylMKJBudF1z9TXYcPnlePzRBzFgD2DVmjUM9hlUcfjgo49w4VwNMtPSIYtT4M7b7saixfMZqyG1gj45ByYVsfPj+NnYY7FAYh/qj6rl6hHAjBdGQBulz/pDkJDHSijCKUdWhxV+l/BCIFeoGDiiCgZ9kEqEhoI94kG8lGLLBdNIAr2kMuFFgTwC6KYUCcsQiAYxONCF1z96kUEwp3UQ6cmpLAGesWQldDEGhVz0RhmVAkw4ZSgcGfEHZNyS/EhiN03eHgrwiMlGSE5IKaAEZA47hvDiU88jOz8Vt1xxHaIaNewDrWg/8S08g3XYfrQdVUcEVg8BgeUFMmSOyUa6fhHskQgOn61E71ffcALwOI0Sh90B/HPQg9yVpZi7+BKMSSyGJOLGe//6kCW4CUlpKCgZj7F5mZg+dQbGT5yI46er8PDdt/IyZPp4/O72u3DzbbcKcriYXp5YgETxlkqlCIaC/JmAQaoQSfTkBIbKBIDQS8bA5I9HXZ1ShILCTYKDVIi94wtCrVbwfGwkH6dmUPEXFRKAHEk4ABmZk0YDfJwJjKQYcJFyLq6HOD95iEap14q6h0U32tjIECS8DuI6i+tC3nDUmBV9xUgqK5Wo2NfN7fWjteEsdm/fgpqzzUgN12FCfDbScoSLj2S+NV12nKu3IylvLJasvgTz58/jEBfyM1Mo1ZDEGmziOoogIAGA1IgjRuF9dz3AMuBHHnoCU2fNxnvvvo6xxRXo7u7BQ3+8B+naVIT9TjSd/ugiH8Br7rgTrzz/d5Tl5eKme+5l9lD9+Vr8+t57cP9td/AiyVewfLxw49eq9Lxv5Arh2omEAgj4o9i2fzt2HhVo8Ft3bUXEqkLu7CTMXT4GAasSCpOaARxJZy5+e9vdzKb76uOPEVKrcNUVV6KstBBhSmySqECpsk6fD66wE/t+OIYq624kFWnQe7QTbacaMCwBjCY5bE1h2ENe5CYJD4CHf/80ckvKIJfEIUEvyGVk7D+m5BRX9uGjmxHH4JEMMUKtYCgUKihUEkijcu4RYqAwlnpL45QaCpiIsnSKxrGMNxhEQ/0FvPLiC2gfsOGB393JZtQlRUWcGGzQCXIn2j8EYjudfuzed4A99AiYJhbhqZOVuOKydSgum4BgIILq2lrs3LcP48dPQn9bHR+71esugTE+Hsf27kFtfSMMaWm4UN8DFd396MEy5B9h74msPRo3HCq7CNgTz53RoB19zkg3obtn6BeXDw2nIhAwkiDI6v7/lNmsRk6qDu0N53Dm1CleT1qv4lQVzpytR/WxSpZjPzEuC46OTvYGHAEBU5MxdnECEnPN0CSQcbPQ6KEgk9YGC4bahzFn5kxcMW0dMorLoSffpqBwDsRIGPBY+uBqOw9btRD2QECgduIs6JOEBzLdV30hHyLwwdl0DvVvvIe8X12OiDP6CwDw0PuvIbNgARS52Wjd8zEisgwkJZvZcyQ7dwwKV8yALz4NcdKYPC+WNCtKWEfvN1HOyswxewu+++EIznUeh989iLWrr2Qgia8rT5iBIbEMMa/aYNQDvd6Ins4+9Nja2XuOUngpKXbihKlwDw/i8OlKLFw8m73lTva2o63Thpqjtei0u7BqxQysLh/HwR7kPSgGQdByiPlFwJjIABOZesQEIwYfsek8njD8kRDUSiXP39vdic0/7MDa1ctR1/sjewC63UHUn7HiiiVzMXvyFchKy2Jgj6SklEhL+CcBd6EoDfOPLI/YeATkDdissPf0oG/fMZxu7URKvAHpc3IxYcJcyLUZkMZkIHQflIUDv0gLpueCmDTMoFWsRECWxhMrUK2OG0nI9YUEryKSONfXncPKVcvQ0tDENrwTyicxE5HmCUd8kEnVzLBs7zuFA43CPY9Sfnuiwj2dPickCkyAktwF3EtORXLg1sYOHD5yHNZWAYxdsOoyZnA6ok489PRz6Gitxst/+gcmlZXDKA+gft8h+D2DKFi6kbebAlQInFNEhHODZLktHY3Y8cN2Ti7l5ReY0dNsRVVlDa665irk52dAp5LD5+hC5e5TOH/qDJLnzsL40grkjcmBLqqEO+BDS0cnPF6SkASQnpuLsbn5kMiiIwCguB/F9GZiBpIslc7liF+Kvr5udBNoEXZhakkFUrNz0N7eieqqKvT19HPCu9cTQENnJ7z2IYSGh2Hp3AfJhHx4lUJ7gLx7qVx9RgwO1eOGjddhauYYlIwtQDAYhM3uwdkLfdBqZLjvkac4wKa8aDzWbVyHsWMLkJRsgmVgCMeOVaKgMB9qoxzJmlTEJyTAoPMi5HQyk2/Y6cf5mipMKCvB6fPd+O7rrbj6ipWcFLxr8w488NcnsOObLXAEu7Bw/uU4fbYD8VI3Ltm4EpuOVmLH5x/i97fdhIS0fLzwzHPILijBc4/dBrc3MAJEXLVqLm769aX4Ye9xBkOIZbBh9VLs2PIprrzyMiyfP4fZcby9buDlN9/EkTPdmDUhA4ZEM7OWPv/8K5QVCc/e2voaPPCHh9BltTC4UVZghESZDmuwG7ddey+OHz2KUyf3Ytqk8Zg+dT4WzJ0BrSaKrp4OjMkrBKX9EkgXIOY5G+0HBaach1JmPcjJTGUZLpXXbWdgi4A1YuKJMmMCMUiSSsAlhXfY3X44nU7o9Xr2niP/PCpi3VGxx6EkBMvAMCflEghIDD5i/xGLkZhodGyItUe/RwAlMeI9fkrHFkBCYvtR2awCy4OMz5UqLUtZqegzveiTb3prSw3MKSnMrKRQBOtgH7q6ulGYn8tMPE7IjQGCpCIgBiHJiyurqlF7vhELl86BUWfCzn0H4R4exqoVS2EwauB2O9HdO4xALCjLaIpnoI9CsgiYJECOyuMLw6RRoM86jKPHzmD+ojkoKypAS3sb9FoNdJpM9A52IxD0oa+/G4aYFxYte/r8WSjIEBhGTucQtGpidGhZEk4sVmob03ZQ0X4j+WtWWg4klHwtN0EljbB3HwVqdPZ1wWxOhclgJMMh8dIV2jCcovmTpyOH2USiCMSOPTEEN+3bi5ef/wx/uP5STJtZCkNyFgNCTz/1VzRanPjT/fewJ+CXX23C7l172SMwJckIt8UC2jfbtu7Hax9/hVUrluG+2y/nZf77318zQHf/H+/C0hkz0NHeyIBhf18jB4rQfrv35b9jaMCFN557AukmMx8HYv8RaPjI727j3zlw9AD27KvGnoN7MW3VdDz2mxvhioTx9GNPIyQ14amHb8QP23bwtURMRFqvBx97A0OD/Xjp+cehkYZQ39yGpLQ0ZJqTIFGaMez0omtoABarFaf3HcDhc+fhG+pHzow0lv12nLdjbHEh+/8NOKgd0o1IQwDOxDAWSNRYPTeVJcB7qgcZVCDg4cGHH8NNN/4a+jghhZQCDMKxABnC6drb2uFx2ZGem8Py3KNHjnBHkddFIF8bG+3bbQIoJFXLkZuaioycFKQlCmAdMQCvuOxypGcL3nUiy5e/RIPMUNqxfQ+SzCbs2r4TH70v2OKMLmJ6/f2NVzFj+iwYNBq+VkguuXzlUrgjUXz8zoccxnDZpVdxGAJTUGPV3dOJ3Xu2YenSS9Db1cks24XzZ0NGzyfyXmDvzJ+W1mux4KtN/+XfSk8yXQQAEluentn0DP5h63a+fkQgMjU1RSCO+L3o7h3A91u28vIolGP6zCmI11KAkwoO1xD++a8PMK6kHGuWL4VSKWX7GypiE97z+wdwdK/wvBZrwrQZI2m4l151BdatXM9hEM2tbcwGkxoToSUwntvtAg5A+4XYkUFnJ9ztJ4G+KmSZFOgcCuKHg33Y3yVHYVEpA17E3Oxpa8Ow3QqPz46gtR8KcwqS4YLKKGW5MLH+CEBMzUpGduLFIIm4nqPBQWINdnQF0UGgqVGKP1z+4EUJwDQPAYAnvX4Qu69pTBaa2gaZ/XbF5VdAqUvADz9sQrD5AIOTylMdyJTJR6TCND/NS36BFrtzRCY8GgzMLErHwsnTkV84DkatgaW7xBY9fPQQW3CVT56MNetWQGdO4004f/woNn/zA7Mti8aXYdmCOUhIUI4EgVhtRKLpYa9Hh8eN1uYulmoP9Fj5WqJr6n8BfOL+IXBzdP3c4/AXJ/7/MUCUQYv+iy67A0npGezFSGxD8nqkcZnpGThdJ7xbzJ8zGxGNGhMKi1GQlYnUJDM8/gAOHdyPyZMmI9FkwuDQEOK0OoRCVnQ016OkMJvBPyqS4FIoCDHyxEAO8tibPH0y+/qN9upLzsxnsI58ALtsASxYOIuZewTOFY8tZp8/sXTxCcwePHD8OMtuafmrls9nibDIGCQWIn0nf0Eq8hikZbe3d6Ct14For+ClqOsSlGClcSqMkUoRT+yuUWVAFM0GA7Z292MoZlXVE5Wg1x8cAQDz4uJQFiPjjYCG2gS821DH89D09qjQCe0JhKGmULcJk5GbloSJU2dCoZLjn/98D8aEBDz8xweRnpYCtUzKsurU1GRI/A57lHy2SAbM9DMRaOPsgjCCgRhoISGfkCgb4lKDhV7QqWRk/BkO8nf6TIAhFYGG1IgRKxprtJG3H7HQfD4XA4DkK6g3J6KprgmFSdkozZmOdRuugoEkCTHZk5wozgQ6EpUvxu7jARIZRA/Ai1KAZZTUqWQAUAT/aHLqpfXafXj6H88gRRWP39xyJUymGD3ZbYPN0ncxENgwDFuPDcXFBiwpNTMQmCQLYXiHDYoOAST8BlJ81GlD8tRU/Prma1BkmIiernbUNfdg3/ZtcPg8KC8r43RdqnsfuB9nKk/hX+99zN9TUs149e+vY9b8OdAplCMA4OhzZbTB80VnUOyLjOTPYSCikI0wCAlwEw6EAOKN9osgAE8E5MifhcBGKnHYz5dB04jrMxqQ/Pl09Lu0HAkda0qWjqVGUWNMTDamYBMqhYIAIsDNHCHqiVACXi8aaypRs/1znLFeuCjYQ2T7UajHcJYZU6ctw5x5MzGzfCKSctKgVMexSa5g7DyKleEPsuE4+QlS0TgCAa1Ddjz82GP4+t+fYPHK5bj3vgcZXCueOgXNjRdw002/RmFqAWTqCCytVej48RkOFjnb4MCGOx/DoSNV+G7Tl1i74UYYzEkMYr3w3LN44P57YXEMQC3VY868OZDIowycELAllggAnqqqRE19A0tSSLKbPUaHeJMAqr/7zlZMnzBFGBZIQ3npPOw5sJdfCAvH5PA0cSodNPIw1Pp4No0mUJHAnLbuHvzni0+QW5KBEweEHuVBqQJRuGBxutF13gadXgmzWo2nXngV5fkTOZFWLmVXLkjlZDIsYwmuyDIK+IN8jyA5qMftgDyiYqkthW+QXVxUQf6EMaCQPZZ+StsTT0VqSJ86VYm7fncHBodtWLVqDebNmAFzWjLGl5XClGjmZYwkAEeiOHayEk3na3CmuhYBxxCUBhM2bljHMmKb3Y7W+gZ8v3vziNyWtvV/sfhoePH8DbwviJXXX79buP6KloBAPbFonAjyESBHRaCcXCs0zpJiqZfqBAG4MpCs+P+jHBIJfMPCeU5F89L3ZGMsXXfU/MFYKthwvwWupjo4K08gXQ74k1Px1YHD2H3oCDMB75mdB9OeSngGLKjxh/DxsId9AYkJmDZzDAwaNRLNgnebK2RHX303htweFOTnYnnpHIwtnQlTLIyEwMDRpRn2w9beitaWDgQ8w0jNyUJ8WjaMiUlADGDrGe5C03OvIXPuCigqStH83becCG2aUwxHbQcGe6tRvvQGlhRTOMjQWcF/jgDBhKJ8KGOeayQxJVBKTPUWmX4E+olltfQz8Hfw2GEcPHOC01PT8xKQk01ebomQDGoQCSdxsMHyxaU8W3ezE0vmLoM6EmaApWzCODTZPFDahJ5ChSwBBq2SQyeoPFIj+n1BNNc3MvBHNX5mGaJuC5ZWTEZuVvZFTGJqhlCvPZW4zuL6jgbTaBiBPpS8K9MQE0cKh9uD99/9J5avXsG2EN+c+whNDd2oOlWLK5ZvwCXzLmcgSB0leU/sOasS0nzpVZRCQahC7mEMttfC3tAG+3AfulodaO1uQ/6i5Rjyu9E1bMH61bNQmDmJPVlEtiX9BoGIBIoRSCGy1X5+GotAIIGAtE2RqPKifUDHzOO3o76uDYeqj+GKVSuYmWnSGzFnxhRmMNL2EhBK1drbjC2n3kVEZoc7EoKlexB6lYEDM6jkEj0CzgjWz1qEhUUz4Vfn4PzZKmzdvhslZWOZrda87xha4k24ZM1KPn4PvPAnDFv78eidf8LS+YshcXWgfdsRpC+bjIS0EoACPKQB/i/68dkcNny39Rv0dAxg5pw52LlvC9paBvG3x//IPkfHjhxA1pgCzJ0+jdmhrefPo6OnC5u/+A8yc3Px2GP3ITkhB07HME5cqIfXZcOrr7+FVcuW4bc33cSSahFMFWXbBAgTq4LOA1/EA7vVgW+//xbtA+1ISjCzjJ3mv/HmW9n/j8DToCcKpVwOZyxMgdipxNT37t+JXksNAgXj0Kxv5QARTbwEUS+wb0c1xmabUTFnMkrC6cjJKMCgIwRzQjK+2bsXH737GQOAkyZPxfWXrUJhUT6G7WFs2ryDmZTZeRXIVZjQ3tcHmdTJsnp65iQnJ+BCdRUMegnGFkzC/iMn8PjfnkVWrhwRSwDlkyZj/VU3441XX8AVV16FKTOnoK6hGe+/+RbuuedWbPrhCD79zwdYMHUq78Mvv93JAMWjD94Ba28PHv2zAESkG/144Pd3sUfZY0++hIR4FdIK4zlU4e7bf8UAIMlXSVo7OOTHi+98wcwjAglnTivEh+9/jLa2Fjzy6OPotdrw3DPP4pqrLmOPsheffR3ji0sY/MswGfDHe+7m8+7Db3ZjXOFYrJ87BRKph+Wu1ENuTEhin0KS1vb19XJaK3lHEiONZK9UJM2lthG9bHMASIwZSM97MWBDHMb3CvazjTCjjdKJOVAkEIDdOYSE+ASWE4ejfmb9EYhIvnN0jYpSXvLU7OrsRVJqIqfjUtHvkTKDmJQcRgEZp/TSMEq0FX3wNBphemL9UZHHIIHRx47XsuQrLSkVTrcbrY1NzKC8fMMqaBMMcA87UFCQDklUyQEdxBQ8fvwEOhp70D04wKzN7OxcDNsoMdiDNHM8MwiJ2Xfo0ClmblaUjmVvRZY1B4V7WnV9Lc7VNWDOnOnQa804dbaSGZnrLl2OJLOO12tw2I11SxZDodajs78LoYgB3rAXja0N7Dl32ZrZLKFEmDpHgHi9DnanC02tnejrdaCtbxhrVs1EwNqNIU8QjQMdWDBxGrq7+5CXm8X7Wy5XoaWtCx0dAtvXoAkhb0whs/riiN0nk7PEnBiG4jGhIBba7wTIhiUK0Lt077AL73+0FRkmKVYunweN3oiTlZX4x1sfYdHMGbjs2ktZRkuAIElw77j1ZgZ7U03x7JO4fd9+PP70u8zkm79wAWor6/DFd0K4xF8evhsWbxAffPQVtm3bhQd/ux43XP8btLTW4IHHn8O4yYtw1y23oq6hCXWNjdix70cOQVg0dRIGrVbUNp1D0NrMDMDFa4qwbPbl2LR3N07sPIYbVi3lY0TruWTpQqxZsZw7Dv/+2t952Vf/6kacq62FViplH8IBrwNRSRIc/RZU1jWgqaUDuWmp+PH8N+z7l10idN5IBuXILEhGZ+yZax/0Im44Cd4EC4qlUdw4J4/Bnw8OdLC0dP6SFbjuV9dhXF4RFIooh3t4XU5Unq9FXqbQoWofHOIwir7eXviDPnjsHvRbh9h7j9h9cXoZ7rr1XgbwSGar1ZHvrBpxCiUDZZxqKlWy7Fcq/clCKBIRCCw+qM+IAAAgAElEQVQUPnDg8Gno4w14/5OPsPVzof08ugjweO2VF1l+rFBLGQzfu/8AOpqaMHXmNNiHh1h2umDpIgba6J2V3j9Ikeb0+jmgY+L0mYgEwxwUcvVlG6GOXZvSqGyEDUjtC1qfjz79DGvWrENBvtDuD8V6bIkJSJ/FwJAXX3xhRMpL4SLEiKw8VYV9+/cw43HB3OUMSJLvJs0nLsvjDbGMWhOnBQWEiOVy2hkcfOH5F0eAJJEBSZ6MOdljkEIp6Colb1tLeye279qDxUsW8nE6fPgAsgsLeb9U19QzuDejOBVZ0fNQuppY2vvVlhacsktw650PM6BqjLUvyatxyOHChfqzOLSdQLBWSNTJGPYE0e9wor9dCMYjqxBi9WUZPewRmJyWiZRQDxRGwy+AQREQJCZhYtav0fzdB4jfK0hrxRI9APNXz0Z34Wx0ub3Yt28vBgZtCDqdzIBTaeTMpCMALTEYQXGcCsmIjACCIoj4c79AWgYx6cjTMj83Ex6fBE315xDRGbBu8UKMKZsMhF3o77HA77GzYqWhtQVna6p4eSILTxYngVSuG1mf0SDfzwE/EeSj9aQava6/OLH/xwBKQyZAlBiOIrBJk/0cLKRrIoHCqshSLNGI1NSfmHgkNU/LzGL7AwJ3m5vbYB+ywU3s8rAPhsRkaGVRGBIT4e8W/AknFs0UzvX0TEwZk44kkxbRbuGdQDMmlcE4YvcRA7C7oQGN3UPIzsjn9N209GTunCM1jPj5XF0dnL4I8lL0SEwtQX39SUSdAZRNJd913QizT2T/0XKIUCAWgX20/MHOTvT3d6InIoW1pRbhth4MxAKyCKBL0cbBHAUSZBcDfgT2ieUgnZBeCbVTaC90RoDhcITn+dbtxeFgmMG8NJUCV+rVyDEZobQ5GEC0x8Ag+txGyjUJcNAl7BdiFo4GEiNmgZDS392PlIwUXHnDb9j7b+7sedi5czcevv8hSDrbWqlZDzIh1mh/QtJFCS2nEFKkulzKJqjkTUBAICW8EKhHgB595wxyasTLVOzxS0CgSq4AJQiTRJWAQyjAN2KenlJmKFjk3ZfQb2tH475mmBNTOTX2t3f/Dllp6dyIltOOY2AhAD/3rFJil2Ik4ENg/9GBot6iUV0nCgFI4Xml5J8UFtbD7cdLr7/CDKY77r4JOp2QbDXisRTyIDrYi96qE+ho+Z4ZgeQRaO+2YVK2EavmJmPMQaGhEMzOxZaODnwbCOGKO9ZApcnDtg++5CRcCtwg0K+xrQPhUS+zxnQjnAN+HiaTx2FMbjZeefNtjJ9UjgSNZgRo+/m1KIKABNZRY4Eqhtdy45PDT0bbOMZ+gLwEJbTjCayNsQgZ0KOHiOihSAw+AgFjxzAUDTKbUKJQ/M/1IYCP5Mn/6z/JQcm7kABAsmwTgcdQ7AEr8foRkisgkRArMMwMwO6+PtScrERL9X7IrdW8rhNylCDQz9LvH2H72ZwBKNMy8OdHHsK8WYthoKhxBbEhZVDGGC6jwb+f78PR34cHhvDOP/+J5559CiUV5XjuxVewY+cO+AmYHnTixt/egDnlAjXX3VXNMmBbSyXIa3DympshVybgkccfY2km1T233YG+7i786vbfwOl0YaCjCwuXLoJWE49QxA+5VMVBFFRiOq3VZkdNfRNSjQno6etij7y+3m723Du47zBmL1uNorxEOGw27N29F1OnzuIwkzhNHNQkEXL7EKcBEvQC0BOMElNIDofHhe+3bMGZ7ZthQxsSDUUYjEoRC2LF0TPHYesUekmffPD3WDr/Kkik8YiTShBRBCENxiROdOawX3eU5cvCyvshj6M0K7rW+bLjvCBieopJvTxZROhUEBN9CdSjecjzj9J1K08eR25xKTau24DqC9UoHzsOY4uKGTikjgO+70QiDAASw2/3th8u8tKjZYhefKOPK8lms+JczMAjAM9q9TFbj4bx7eBnzDyRdUfj0gzCPUME5gw6oSFLpQ0Tc/ZiWfP/Or9E6fNIYi4FGoSj6O7tH/FIJBlzRWkJz07m5WKRRJB8ConNGQgpeV/bHf0IDXfBcv48Duw9g/dPnGbwdP34ElwyfTLMOzdfBAI2QAq5Roa0iiwk5ClgUqUhIUNYBsmArTaBAVKYl4Kx+QWcAG1KIf9BEwOCo8FA9WAfujtbMXRISK+KpGcif8ECKExKRNwBNH/wKeRGLXI2Xo1Qw3m0HzqC4YDwMMqbOhE506ZBZUhGJBhCmJ4hBJqppJw4TKGDxBIncEwsetEVPf5oGPn8DXst+PH4Fhw/chQDni4G/lQ64ThQEqrD5kBrTT/8LhNaL1RDo1dAqU6EUh9EqnkK0nKFhn18oowZduSZlmAWZItUY8cbWT6pigpeG8T4I5+/RbNLsXbmZMEzC7KLgC9i0JHsT0bbEQt/4ETqWE8/AWoi8EOSJGYARIPQxhtHZMEEQKWYUtmT8IUP/owzdYK1RqKpCJfPW40rr7gSaomCl09F6b7EONOEfQgH7bC0DvxC5ttgH8CHX+9G6dQkNA42wlLlRtgcwCO3/R45yeMRT94s/DIr7HNiF9Ln0WEiNFxk/dFnEQQMRWQjAJZKIeWUXJGZearmOJovkGnxRlTXVyJoD2HpkiUchsHHPBqBzeZA9YWj+GTnK8gYlwaPPYrGkw1IycqAJiXWdpDo4XYOItucjruW3QV5/Bj858uvoJZJsG7VSgRaGlBz4QK6Y6ENOWPH4L4nBRDn1o03YuPGqxFtOs/7JePSS2DU6fmYkFSZgjgobKStswOfffwxOjsacP8DjyI9JRlvffAOBrrtuPfBP3DycFd3B3788SDLXi9Zt4HbMuTx+McHHsSK2ZNwx1XXIqliCrMwid155MRxvPLqS3j4jw9jxsQJLAGn+jkQTOcRSdiJ0fjGu+9yYM1v7/gDv8Q88dD9mLNkGX57823MsiSAlorAZZvLCWlEyct557v/4NbV66G0DKD6/A6c6+tH8vxcJCWmwikZRH+9D0f3H8eKZXOwYPJc5KoyIdfrcfh4E77dugsH926DwSjF+kuvYeCRZMjn6g/j7b+9hNVLy6GZPhO5unIcPXQI3RYLKPzGqA5j+pw5HPSSkqhEnMyAr7btwEfvfoDy8nE4erKK07onTyphViABgJMmTUZVXRM+/+Ad3HT79fhqy2G0njsPuHrQ7ZYiJSWVrUwe+cO12L15F745dAQZyYVoaapnACQxPhX/eOd1rF1/LT79+hN0tvTg2efvw4a5CzlYiyS5FNzwxhuv48ejxxjkW7ViMV577U302cMMLA4O9uORR/7K47LyCvGHB/+K5AQFBoaDzGqaW17O1hxvfPINMlLMuHrdXE4l5sTcqB9qhQZej3D/sA5ZWWpLzC+SASNmcUFMMWLckZyVGr4ETlJRmu7QoJUVCQTiUdG4MORspeKPSOG0OznRlVJWKSmWgDOeVyUfCewgRiEVyZHUcToGpIht4w36kWJK5ARlS98gg2KUXEumjI6hIeh1ArO16vRZZOYK7KesjHjIpFIcPHgYDp+X5dTkC0fS0BWUTh9vQl1TA/otNg59IIAsEGO/mRLi4XJ50NrWyRJckllTaESOzoSMgiwE/KSwCSBIsni3l1l/rb0Cwy8xQcusPaVGx8NTzYKHLgFyxGALq+OhVJFcOIDW7iFMrShBb7cFVTUC45fAMArRoOof8mDr91/G5N7Ted8Z1TJmLYkelB3dXextR+Ak+VvReXH8+DF0tHRh0pSJKCsp4bZtNBhkfz6z1sj7ye4R2kRTppSw9Q3tIwJGab+qVTpmBUYjFDpCagjia8pgHR6ENk7DAKHD7sFQUIGqHdv5d6hoHdLLslGRncdgKu23d/+zB3fctB7jxhYw+CiWy+PDjj0/MotSm5DA10BUm4pjB/dg3IQkSPwJOHzyLBrq6/HoQ7eivGwcLH19ePvfgp/YtCljoDMnoiCzFNVnDsBqDyG3IAWp8bnQxYXw32+/ZD9Buu7GxcCk6TNnYsbEMag7e5xBX5IkZ2Wk8HHfV3UCDacvcFAJMf805nxuI/RZ+uCWSvDpm28hY4IZU/NzUeU8iwuVLdDH6xj062oeQLxNie4hoXMnmhjCgqnLcOxEFfxDw0iTOhgAJOnnW/vsmDRjLlYsnoX09ByoyP7CFeB2TmtbO77euRMzykqh08YhNS2NGX8E0DmJaZRsZo+zQZ8DW7/5jmW+HX3tuPbyX+Oqqy9l8I+K/MdIJvvzIg89SiklphyBg/S8Pl15Bjq1AqcqT+OlV14f8UoTWVUFE0rx7ON/Q+lEwXOd5jl04AD++d67mDl7JhYvXoizZ85g7brLYTToxdcsfpaTJPfHA0egj1cjOzOb/fqI3UdpujSO3rsJ+COPUZLtDluGsH3nDqxYthyJ5iT21ybwTny20H/nsIOnUari2LuQWN1Um778iv+vWLkW+TkZMOgM/P4eGhWkROPFdm0gEOHfD4elkMnIN1CKc+fq8NzzLzKzLC+/GPNmTcfSxYtZ1iy2TcT8ALovkf8inV+BQHgk8IPSecm3kvbfQ6vScck8geG29XQfvj4Xwm9veYDBVEqXNUjI01s4SkToCIWCcDbWoYtsgDrb0aEQ1ChDPgukPd3oDsnQVX8E3TF/wIAqHXOnlKKy/iwzB+Mzx4KYd+6+AKK+AaTDwdLiRcXLmAE4WgJMvzs6/TcpJu88GrRCHp+GUzW9iE+IZ6YihUFQ7dy8bQQcnWsUzjVzIDACCNJ3AtH+ryRhGk/7hf4IWKSi8Bux/t8YfDSNCPARIPdzQJLGE0vx/ypar/9V4jzkfSiGoNB0JHcWSwxEoe+iD6J4fYjbJP6nxOXUlEwGpwn4TFIqEZK5oWnphqSxCZ11wvtFPxkh0rM2RtYRwSwCtpJNgmfgpJxcRMcUwjQpD4ruEBKzsiDJiOPjQVJgfUzRQaEbbvcwcjNSOfFXazZxgAh589GzlIaPLmIUEruQpu3tbGGmoK2pdwTka9HEIdDezSAbH+NIBKUaoX2bq5Dh5wAfgXNiEbCXFK9CtyTmKTxogzbRiHSt8BzsirUXM90+HO1shSUujkFF2uYpcSqersc9DPegjQE/AhhH136fn1mGU+SyEYCQAEWqcx7vyP6k77RPS6eWsST59of+AMmdN90QzUjJwsTJEzFpxmzEaZSxF3fBQ4/YgWFfGDK1bCT9jJh0Iujn9AXQ3taGgYE+NnINuN1YvHYFMtOERgeBbgNDFpw8dQJ5GWkoHCNIMzQKDeo6GvHS639Gv70X7mEv+tu9yM/JxaNPPImpkyeM9KKThBQ+P9p6e9jkcHrFVBQUFiEuTsspv+EQ3TgFeiWDgPTCFfMLJACSipJYKQXYjTCeevJxpKQk4pYbb4cxQWh0ySklNBgQlYzMtvAPD6K/tw0N+3di94mt7BFIjMAF0jD7/1EC8PchJ74/1ozcGTNx/W/WoOlsK77aux1GgxL5ufk4vu8Eurp/KRck8G/9ioWIT0zHbXfehYKCHJbmimw8Uf4biURYBkz/qQgI5HUNR0bAObZHDIZ/AQCOThMWQUDxxJERLqqUxUTSgu8gAYD82zHgTmT08X6NsftGn3gEABIALJYYxkIAI4GSdNxGf6bfJxk2ATw2xyA665tQtXsvahoakGXouMjbj5h2FOrR0i80qCtmTIJOIkecTI4//e1p5GZlMbhEwRrU+KKHBRWFhlB6Lz04IpTDySjVxUUMwGHbAF594128/sLzHPzxzPPPcNDFn/9EIR/As0/+DZduvBQanRqB4W60VH01IgPOmViK/NJrcNejT/C0i5atwOJ5C/HtF/9lAFAXjuDgsRNYf/lG6AxGAUCL+DHaF49kQjRstMdONOiHJySDNo4Mq0P8n2QN32zejfLx5ZgxeyKigZ9oxKpwGHKdSnjJoKRBSsVFkMEj+3AHjr7/KQKpOugzyjA0NIx9h3cjlGRF2lgDrAMBXKhqx73XXYslM6+GSm6AXCmBN4Y0K0h6HqE9KIDq8qhw8woFfAwA8jUlo5drYgCOuiOR3Ddmtk/sQPImIs9FBgAhgUaphN3h4N4fAj/zUzNgIfmibQizpk/n/c37CxLU1DXiL8+/xcsiKWx21vj/Ka0dLccVZbijgT1ef618hL0nng1pGuEmraOHr1qOuEgEOrkU0jg9+xBSEAmBVySHpgqIvqixH6AkYpI5C9eHkFJMw/j7KGCLvnd1deLjzz5DV0cj7r79HowtHMcAH7E4xSJpFAU+wP8Tg5XGRSICaLfrcDX27NiBwWErju/ehdWLFuGqCRWwN9dCvX//CBOQQMDZM1KhKB6LvoE+KOOjcFucCLiE4xaXFOBAGGpwqLxqqFJ0LM3KMiYgRZUChTKFQUGjLg8JeuH6lltDzNXVJZugVBKbTIHuA1sR9QaQMm8FA5ny4CAGB1xI1MUhlGgkDQ4DyJxaKyE5eJT3D3nYEYmNGrqjJb8kl6WrltJrSSJZ31aPr498htpzF1CYK8i4qPKLE9DT4YNleJg6TDlgyOcW9pFaq0VxcQGGPP0IuiIMDIql0g0hJTkNam0cpDo3+jsDCNnTIJH1IscwBYvXrsXYxEQkmBKgV6oZiCGATCqTMXBHSbx8PPyBi3zyRM+80cAZeb1xoq0/ikR9/AhgSPO7vC6cPlWJk6drsX7jUhw9fRyvf/0igt4wDM50DjR59okHkZ4+lj0FKVQj4hxEX0Mze9KRtx/io8iYUILEtGwolUq0DEuwafNu/HfLy/B0u+GwCedQaqkek+YW4pY5d2DKzBW8TQpFCAFfGAq294jyttDxGS39Jd+6aDiIsFTOACFtmxjYEkKUAUBOYrZ344cd/8bQoAS/+81vce58A/sBrluzhqXSxGCkJ/Cp9mb8+71/IH6G4FVLRWBVmjkOcUnCPZqCAkgKrXOocM2ae6EzpePzzz7ncI4ZM2air3E/Qv1BdMm1OFp1BIUVs/HnR/4IdXIYly28BNddczUcxw9Cl2NC8vhFnMIsJvI6fW5WJXzw4bv456f/xV8efpjXkYBBYgRSUSo5yZSpwj4f6jvaUDJ2HH9/+smnmRV3300b4e8ZxMxVaznohF54nnv+ZUAXh0fuvQMKyKAzxPzi/CEOlqDvYgdjd1c/Xn35eQbNnn3hecyYNBWBUAgXGhqQajbxyy19pzJQEEw4BJ/XC4/HhefefAvnK0/i2b8+DZVaiS/eewNbD2xjWa0kWYZjPefh6HOjo8UPt78La2ZOQ0F+PgoLp6ClyQJLUIGmqhoYpFKUTUiHTp2Kwb527N3/JZz9dtyzLA9/3tGMNStvRFtbD85WnkJeaQlWLFmKxpZaNLf08ufyinKcrT7L4N5Df34Uu/bu43G3XH81szWdIRuWzlmEnTsP8nbccNNVeOPN9/lzZlwU9kAU5pQ0nDhVhZtuWI3/fPQ+lq+5DhXjK7B955doaOnH/Nlz8e8fPsFDv78XbbUNLAcmaeWcxbM40IBe7D3+KJ576RX2ACN2lU6lxKavvsfRk8dwy6+uZ3nqdzv24Kk/PwKvPYS/vfI8rrvlCuzaXMV+awR6EXjz7DubMSZDicvWzeWUYErgDtLzWqEZSSqOUNuIlC8kxSePLMjZL4/OcfLr83kdDABy56qMOs6ULBEl7ybRK7PPOoC01EyWnFLtP1mNztYmTJs6BWPzcuD1elF56gQDZePLiphxRsEhYkoxseccbh/OnqlmcGrWtMmcbG7p7ud5CFAixt/ps+cYuCJvOpfHyX6afl+EgzI6+wfR3HSBwTBic5FHXcTnQEFhMQN4JJVuaRlCv6sHEQdgkHvZXzESYxkQq4h8FIUb4U/3Vr97lNE2Pa9j8jLfcDtqm20MvMoSNYhDKkyxF2WaR5tghlITB71Gh3hjAtIS1EjPSGBfObWGgFThJYvvD85edLnDOFH5JcZlTsSsigr2BCSg0uvyQqYSnlWUnkpt+aS0FMiCYR4uDisYI4AjGo2OrykJBO+/muY+HD5Uyx599JLaUVeLpIwUlgS7/WFEfRFmJZJkm447FTE4qei4uT1OdFmszCSl3yVglfanQaPk85W8BMn2hhiHLFXW6qFU6hiIJCA4PcXMv0uJ18QqJCWLIk4HbzAMV8xDURmfAZfPCb/FBVUSMYAoeKMLNi9Q13YW6UQgkCZg0HwBOZgDx0ATfx9dJ041orbqDMYWFWHu4nkoyC5AQrIaMldnbDIlsxSVKhkCPgpx8bFEux9KlGSVo3vYic6+fuz44Xv0tjTBUBCHpAQFapubMWFmIZLTjKT3RE+fG94zvRiURFmeXFg0A5dfuQR7ju1mX0B92wCmZhhYwlnZaENczgp0tDUiJSML8fpEGOJlMOqSEKczoLq6ChOmT8W0iRNG/P5oZW0OO6iZ1dvdxe00s9mMd95+B7v278fsGTPw4EMPISk5fiTplzrhSFJM5zAlllIRAEhAG2EbXq+HgyooQIGANLofv/n2G/h+y25uK1FHDQEZ69ZfyuEkfOxdDvYLJNZfe4cFF86fY3+9GrLEWLoS8YkmhINuZGUWwKAX2raU0ltT14TFC+czcDh2TAGKKd2e+9JlLH0Wq6mtC4cP7cIlG65EYryBgT9iBarp3VcuB7H09h08COewE8vWrGYwsqG5BYcO7EdyigFrVl3KfprkH0hF4N/owE9i/FF/oEymFO5rEoEZqFQrmaHoCXjQ0NjOct7szFQkGM34f+j6Dug2qrTtR82SZcmy3Hvvju24xHHi9N5DKKGGuhD6LruwsEvvvS8QOoGwBAiEBNJ7dXpxYsdx791Wr7ak/7zvaIzh2/89x8caaZpmRjP3PvcpOp2WBwPF9VBoCRWzmeka5v4pEXJ86OjuxpH9u3G5uQmVRyqxIseCRSXRONPnxYbtdZh5/f24ceUqZh+SzZTIxKT1EVORjMB9bgcc7kFYHT5YLjXBNijcf4JIkTKmeqTECDWhvb4ar322Bf19nZg0pQyrVt2FM1VnMNTfBycFmpqEgYkQpZcBwTh7IEpdrlEvQPpsLBBI0wQGbjh9EVeXjMO42XORPL4UB6vrsG7LVtQ3NSAqKR0rFy/B19+uQ1dj7f9kB4psOmIGUonehP9LeitKh2k+kb0nftUInfb/gIx/OBD+ibHsPXqLgMmxRaxFKhHwG7t/0wMVo+8T2Ef15/kJICRQcCyQKIaj/K/vJwKdxBRUmwcQK/ExoEbglQhqiWAaseKoRCCLgK+xAOFYcJD3zQ8QypIFRedIfByiA/SIlf6xLyV+//AUDwaaZZB6qnGu+fc+NQFjonSXj9n/YPUR2OfUKtFvcvH+iftGwOWCovG8iTdOnmVprk4ixSPX5iLOHYbPfj08yu5TB8j4MyqRqafW6WE3GSAd+B0vSk6Oxc33349vftqMo/uF9pRYxBCkY3jJ60OOVILsiFBEOBx8LDNDA+G2COeb2IZUNE0MQnGf6T3Jrbfe7Lt26TJk5RchPCKEPb2o08YeetQhGwMSi6w+8kQRi+S/lBDc2dmNb75dB9NgF554/EnEJ6UwU4/AnsuNzfh0zWe46oq5GD+uHAFBSsh9CrT31eE/v72HYa8ZCmkwLh2vwbi4cjzw4N8RFR0p+NYNuwRvu5Fh1NXV4Zv132PWjNmYMnnyKAuQ9kellEBCskOHm0FLpYLMVIUvTs01GY3fuT0wul148eWXEBOoxC3334EoXRQnDPNF47RCJg+Ax/9wINDRZe2H12ZlRqCj9Wfs2NmJHedaMD9AgbKcTHzY1oI2bSQmz5iGIc8ATp45AVebFRHJAivLaKbkWSMDh1RFFZkMDDa1NCE3uRQtAwN46/nXRgFAmmes/JdANroxjmX9ESBIAKDI2qNGBMuAyYfP70kyFvyjdRIzjFh7fNI9HkioU+t/TeuSE3DhlQBSYrLIWU7xJ8m6cCz/BxBI+8MXMslrx2BBIltRDDGhUBGLoRN1R4/j4qFK+HovQhItHQX+ztqVuHi2g739iO1nUQkdKWm4C8kRwcgdPwU33ng1JuXOYhNwOWgkbHh0pOgPvw56KFGnnUaRiMEjlY7Kf6UyksxY8enHX3HyL9Wjjz2OvHF5+MfDD6K/ZwC3rLoFTzz9BHT6MPiGrWg9sxfmS2th6jOA9vPqax7FMx98A6lMg8f++TB0wSH4/OsvMX/WZAQpdThycB/mLFnGslb6PQ2TjMvlYz8fktcS0EM/T5FTJt6aR7yCZNhqNqOtoxPff7ceOSXjMWvqNAYEDTYHujraoVFqEBcehiAtAXcqZuEpvF6BHSCXwWsw4OxXnyJtxmzoUnKBwAAcOHwI/933CUrnJMDqGIHRaMHclGWYMH4qg18yrfBApaAOiVLG0hfR74+YeXz+/abYBNCJwJ+dPCj9HjmUwktAInkJ/Qkv49+lyBIkhtzRQ8INLTMjE0dOVGL2xAroo4gx6QMdrg0/b8QlAxCakclMPrFEaa44LUp0CVQP9cvZx0p0RSaf2kMhDUoOCKGSSWwsfQ4IpBh2PwtJqhQYIFIp+0iKYA813EQZN50/Ap095IhPo9uUnkqgs1/q6GbIQyibXUggbO1pxQv/eooThZ967EHMnjODt60JVDFIQL6VdO8lr0haK/krUngMNWzFc9rQ2Mq+htMmTcZ3X7yPzb9sw7IrFuL64hIMnj4O27596Br2/kEOXFSSCXloGFqGGiEP0KHzci/MJiFQJacsl4G/vv4WmEw22J3CfgcHhyMsWoL40ATk6aciJSMVkZIQjPjlGSJLUO0a4ZAQb2DgKCAm8w9UuGUjkPmEq1tG4B8xIdm1QcFA9bBfEk8daMcY5rZ9qBvNQy2jPn8D5h6EB0cjMTeM5aHE1jP069n3jYrYfFptNJLy3RjxWeCyuhGfFYMgqRxSjw4D9h6eT+yQan1hsDsH4QkEz0M1ZHEgUTke101bxXJUt9GB4KhwREfGjgJ/zM6USTkpdc0bEjIAACAASURBVGz9OTSDgDIxoVdF39XnZ1+ThJcaUmSL4ZOjvasbG37axD6A9d2X8O3GL1FV08w2FNOmT8ITdz4EqUwHT0MT+jqrMdLmhlynhC45CrrcdISGZUCiouhTuldY8dmXn+Fk+1Fo9cNobh2ErU+KWJ0ECcWZDHbG9yTi7geeREhIBAOAYmqwVBnAQB+fG/8Plu0zPF6+9j1+mxiRqUlMREoapmCOPssgzp0+hbWb3kWkPhFP3f0MWrsG0dvTgauuuGJ0AM9p9+DYsUrs3P0xwiclsQSYwL76Uy2ITUhARFIkv0c12OfAjKzpmJh/BYZHpAwAUrJyTmYaGnf9jOi8ZFzolWLz9p+ZJfPfHz7l5WaWLsd9994Ox4ldDIwSAEhFMmpi3hGIRgy6Z558Ark5qXjppTcR6u9AiCDguYvVaLgsSIumzpiCnMxsuIZdzP67+87VyC0qxfTyYkT6PMgsSEdaYQXO1VzC8088jfseJSb1bPY7dFppULQRe4/sh9MygiuWL0daWjoDA19++znLcK+99lrcc/fq0X0QQb6jZ0+iq6kLEVHBmD5lJoOSR45WYsfBg9j244+Ii4pm7z6rV45fv/8WXk8vrsqfhKQV+QwAhvkZY1u3n0RomBqz509FvGQ82nsNuHSmBkVzZiArOogZm5SY3I9B/OfVD7E0PQcTZpbirb0HMC1zJiqmVjD7lzwS8/PycaH6AhobmmA22xAcHISAkDAMtLXhzjtv5cCdYydO4sprlsFmd2PjLz9xyJguJA7Lr1zKwTz//elbqBVBqJgygcQcuHSxCpcu1SEnJ5NZTfffu4r9ks/s28PhDnlkm1JTg0VXrmDGa+WJNqQnaAXWlIy89IR7y/qvfoIvRoUbFq6A02VFX3cXfvhxGxr6zCCAqbwwETevug6X29qw5vOf8MCtS2Ea8uHrzb/hkduXIzsnD1/+8Auz1OZPK2fbg5S0VA7coI4teQBSp5Z8/miaPPTIIstgcSIiTM+m5aInIQVOEIBIKbQkFaXBPQrPIkZHaHgoD9QRM9AxPAKVIhAnz57DwFA/pKpgZr0RaETgnLHdgDnLF7C01WIe4FASYtuQLLiqppFZdCIAaDIYsG3HQUyZUsoyXBEcLCnIg0IqYZBaGyQMctvdWjR2N6P5Yg2Co1L4vbaWOnT2DqClrQt9fb0wGoyovVyFhNRYTCybA80Y65Lg0FAkZKTD5/TA0N/Ng3hBKhUSk5KQkhCPC62taK9vYAZiTGwsJlRMR29HC9Z+ux4mGiikUJbJZZgxez627d6Jw5XHoQtQIDKSEiUz0dHVDrf9d+sHy7AHWoUMNsMALFo7A03ySAn0HjlCshIQbQtHT0s/rlw+h9tDxFpze30I1migVsp5wJ+yeBo72llqnJediZzcHAbVTAYBREiOjUdLVwcuN7YhITYHYQkx0EmtLE0jNqVKLmeAb2SE/NaUaGq6zMnD2anpo1JuCk1h+XUA4RUy9BoGGTyLCguDKkDBAS7kAUnnNz4hhtMhSR4dk5AM77AbPiig1WnR09cGfZCWz5tEpoLVMcyJvna3DX0GF5KjQiGHBQOSEOzfVYkd23fAgR4kT4rCQK8J1ZUUwACW4OYUp8JpJS/tTvbiE9+PitchWJKCU+cqka7IZgCWmGXRoVqE6DSwe6RQ+y2XPO5BTiFure7g52d6eg66BgTP1kE/SyklKQh7zgl2KjPLsqHQCyoKSvr1DaoRGRqFVoMNw0F6ZAQr0aeoQXtHGyZI1Qj3uFAyLhxnjTrkTroazR1dLAPVhcawFJRALkrnNRusCNRo2caCyutv45FfOv0mOzq7GEiLT0jkVNIfflrPnmpz58zD1VcuZwCMJLYupwcuP6NVTA72+v3ph51eGM0WbneTnJf8FKIjYhncO3ywEu3EVtWHoGJ8LmrP1+DzNR/B7pf833n7nbj9ttt43ygIY9fundBpQ7Bs8XzUNTbi+NE9uO/BRznchH7HYlIvMQQv19ZwKMKSOXMYjCQ2IpdvmIG+Hzdu4QHga69aCY1W+B2LwVwEFFaePMH7t3zZFQgL0+PkqaM4uK8SSxYvQFnZBAb+qI9EJZIkRCUYt8ep48CD+XIG/8SAESKMUHowsRJpO3QeiEUp+NSTAkgICqHlyDdQRmGAHCAkgJekxKLzQ30/z/AI7BYTvl77PkqV5znMg6S/XQjGs29+hrjYBJ6HzhGBsVR0LOjcivtgowEWAK0dHZyuXFpcwt9PTBWmzwi8pTASuhaee+kZeBw+LJk7GfPnTEGqVlB9eGMi0GfyMLu0tqYK9fW1aGy6gOGqBpbHFsuko75+xH6jIjCQigJC6HPeVlYavJlpKEhIZVYiJf6GxCVi34HTnPzc3HSJvfhEBl9ugOz/K7/9X0Ddn8E22iYBbmL9mZknBpGQTJeKwMV+9+/zT5xYgGtXrkJqvBbRXtUoiDq6QlIItbfy5JeV+xEdnYKFKUlo9ZpRe3w/sifOgKlzgINQOtUOGE91/AEQHLtvtA6RLfi/9osAT7KGGVsiIEaA1lRNIHvmEWuOiphzrX6Z7WS9AGz9GcgSwUGS4FLRNAFyIlA4dlsii48+G8voE5cd69cngmfiftD/s1FhqD55kYE3KpLrUtF3+Ovf72Ip8poffoVcrsZQbwuuKQBycwvx8bfHcL65A7qUTDhk4QiwdsPm8cLQ1wN9ZDQmjB+PnTsF9rjPH/aSnJmJ1195FevWfYHtP/0Cl1/9yfP4VSLid1P5+zMzy9Nw+4yr0Xd4H860tsA7MDTKVhSlyfS9CMCUbPtpg29cSQn0waGjgR9jffxo5eI0vSYm3Yh3hH3/COCjz4hWfPTICbz6xmu48drrMW/BIk6cpVEFMaHWYrJDppIiRBPC7D+qdnc7ftz2HkwjTsQlxMJxNoAThW+6/qbRxFqM2EdZZuxBaHOxXJnYf1QiA1BODV+pDz63EHlO0wRskcyU9lmcd7BvkCXADqcDDz34dySmCt4SIgPOJ/dALlWBJKskV6VySpRw+rxwtbWgZe1n+ODTzzFbq+IQkA96zeiblcMBIFt2rUduSj5iY4XvJ+tVo90zAENzN/pM/QwGUkk1Xgy2mqGRSJGcnIc1H3+I+IRkNomm/SCwj5h4wkkWliFprcsqSBTkKiFlzutz8r5yESslQPo7yOcb4WWoCPwTpbks3aWUQg9bKDIQ6PMDgrw9/zLiRSWChqPHyP+BQioDxgB/tLfMAPQ39HiX/KEsJpMZZ8/tx7FDp9HacJrNXLMzgxCn8rHMl9h+NU0W1LcaEZEUBqgiYLK2QRepAgEYuXnzMT4hlsMLIkKjIJcGsZSNQD2vGBLDkisBDKSi18wGpGm/B4fo/0edW7NlAF+vXY+XXn0WI3YPlixZjDv+8hc8/vTTqDlfxbLgjz75AhlpqcyCM7RXof3EepYBbz3SixUPvIgj58/hwMHzePnNNxETH42tP21C/vgMWB1u/LzuR/YozJ9QjOTEZBAwQqAXMelItiwyAIWTrAQkwrVGUmFiBtbVNmHjlq1Iy0hFRdkkJrUS8Ldr90GeL0imgDJQiatWXo1ISsSV0WikE7sPH0JBTj6z6uq2bMLASD9yypeipGIK7HYDqmor0dM3iFOd+1kSOj52LubOmcYNaFlgAKxOG+ovN8JudkIdrEJyTBIKC/OgUmsY0KNGgxgIQmCexWxBTdUZnD1/AcqgYMyePhORUcKoM8nsRTYgMeTodzuWMdfU3MYpvVMrpuPs0QNIyy5ERkYcS0QNRgfWfPgpLngy2bOPEnYnVwidFgL5COAT/ff+LNUlgI+sBpjB6KMgE+coyOf2/t7BCJAKD4tA5nEIPqYEVBEQR16HVOR9yAMiEh+8fhnrWHYgLUf+k26ng/+LRdfeWCCwq2sQh4+Q4fwZLF4yF+PG5TKgS43cseVyyaFUjoD+S/wNTBGgrG9qQuXRc7jiqithMfXgjY9fw4EvN6Ng5kzcuGApgo5u+78gYFIYimaFIzAlAVb/M7e7pYMTpoe6+pA/Mx/Z2SGcbkqgsMduRWN7JwY6bXBabYjURjGbJDU1ZpQdSICgKBemY0iALe0jAX4E8BGgRANHUoVw76L3RQCV/C/5XuKXJjDjz0yMciMGPT6cP74fW4/uQuNAIwK8MQgO8THDz21RMNhHfm+p4yMRodezrHdgcABB2jDoYwVAQAT+COSze4e540LvkeecWE2n21iGSp/JHGAPNWlbGJbNWoZNv/yImqYW3H7rKixfuIT93MRiSwqfhJNfCQjj+wx8zGIkcFAE/2iaRuoJAJQTA9bl5cRYDiaSjDCIOGgx4YOv12PJ3JkYlnVjx84fcG53B86fOoMrF2WhOHYKomUqhCXHQRkTiejMNEi1YdAoJLDLVAgKUI0GeVxqaGAZsTzKhv5+E3SBamijg2BpsgBqKWKTYiCpc+GfD/9nFAAUk2kJbaZ9oyIAkM+TX3bsotF8v5yZ/PwEL0MXjKYe9mRsaDiF8y2XcbmhDyWpcbjmmkdg6LSg/uJRXH3NLXzslF4XB5Ts/G4T2qrOwBTlQWCWFnafG1VHLkMZFIbYnABE+6UbxOxclrsYkyuWomegHz9t/C9uuOpGTlDtPLgFUQXZ2H++B2s2fcosN7ou3M5Bln2/+LdXECPvhdw4jNS5S6BQqkEhKR5ZAPrNBmbxbdv2G95++1UsnLds9LxSQiT58R04dgbXXrkQx46eBUasePTfT0GmUvFy5F+3dOE8BrUqKw/hkVnpGH/TY/jPp2thMnYyoEhgXVNzM37+cQMO7z+AguJS7Dx8EJMmlOLJRx7mdOSHn3oR0Wo13vrgfaSmpHAoDAGQTa1N+P77H3Hs1HEsXbgc52ouID8rHTfcfCuqL15gkLHHbsc9t9zGfmzk2Vd58hSe+eu9iOvvQbO3D70Zvzf4+1v78NsvB5CYEsky67y42eyReWn3UaxafS8yI4KRn5OOrze8hw1f7cfdt0xDVEQiA4Crr3kAhXnjhHRihZoTqwcH2nHy9GUkRUcjPDERzfW10CrVmL9oPnLS0xjckvnTND1uH4YMQ+yn6PS6OZ2bSq8PBRnXt7RchsPoD6dISENctAZRfu9bFXV8R4wIVIbAYh1miSyBKcTEojFKHpQS7J+5DTPQLwxmxMREwuawwiuh9RuYAaZWyRAfH4cAkqJLZDCYhqBSB0GvUaN/wAitOoAltf0GcuUZRqiGnhnkKxUMl8cOlSKI2ViULBsXHQt1oJqZgRSCMeSSIFJLcmAbPMMUuuGGVqXl57rRKAAuxH6nIIvzbc0slS0tLWQ5MCX12m0jIJnSr5u2Ibt4Ass5CZTq7+6FLjQcgRoNy17lIw5oNHIOtaDgDIvNDpU6hJOtCSiiFOC65g5Eh4dDqZLCMmTgoAtKxiWgigI0jAjCkNmMhro6Bu56hiwYHOhnYM2r0WNCaT5Co1Iw1NuMg7v24VzdZaQkpyIvMwOGznbo4wQ/J31YKO68+Xb2Xvvp500wGQ3swZSbV4SKKRWob6hHX08fLG4LYmOiUZAjsCGMJgPsTuG5S760Oo0WTS3NqKquQmdrDwKC5Lh6yVWwW834Zcs2Xi9VSloG0jLisWfvZpxqPwLykKMinzldlHC/D4EW8+dej3CdnOWvCrsFQWFaaKQyKPxtZzr+BBSSh90111+NEYeFvRKHfRIMmYZgsw7jROVx9sErHz+O10vXs8vn/EMyML3fUN/LAGxxUSEHCp6vrmOfwmll+dCGqqFWaEBKU/JSJKaL02HlhGU6V0aLGaFhkQxMtrUJAScUfEQsNmIkEuhIICKFv7R29MHulSM/KwkSRSBLfemaIFn7L3sOj4JutE/EvKPa9PYhhKSE4aaHpyKIZOY2OZobmvl9AnSX/6OM37fZ7Lhc1YoVk+6ETpOCk0cP4/ylS3AYBtifMzZcjwuN7ag8fgQq3QiSosJwuc6EG1bOw5L510MTFYY6v6f5th0fsNzXCMsoAzAoSM/grNSXiPq2FhgGhzBj0UJkRgZhT896HN55EXKHHoG9l1kG3D8iQ6uHZGntSI0eh+XLr0RUpI7tpMT0XAIAqQgUEtllFE5IfT0CqDq7e7B330GUFuZDGiDF2i/+i/MXz+POe+7G1PLJIE88AqHIV45UK+QNSGw2GtgTq6mxBWu/+hpnqk9yYiox/l584QVEJiXDbpdANuJA75CVwyDIG1D0w1t57XJm6FGRf9vr77+Dc6fOYuVVguf0+u+/wV133oVbbrqR23uDQ2YGCmdML8OQ0YFTJ07h5ltvgF4byuAmyZEJyCIwr/LYCdx4/S3IzEj63aaK+4NeNDe049vv1qKotIz94IYsTrQ2NuCqq6/C+MJCyOQ+qBVK7lNSc9ZH7GQ5KeHIjofUQkSQICsPfz8xgFrCfwwqIACQ77ek5vKDcjw9MgwXWU/Rte0n0AyTvyKHUNI93AdpgPAbJR/Hoc6L2PzRP1A2PoGTe5/4qgr3//NRzF+0UrANkyqgpAFNZikK+0B9XOrzD7tdzPakQJ2Guot4//01oGNO7EZ65AQGqXl5mocSoOmYUDubmLzTpkxHWXkFIlwmGHp7/7/AV1V7E053COEN9iphEHCslPfPABf5/FERe47AwJz0aMiS8hGRIDBDLyEQx4+fxJEjh9A9KFiGkS/kiN0IAgPHsvjE9fx5G7wPsYJcmmqgq5uDRqjcpYmoPNTI6yHQr9anQGqqEGbR0t6FyJjo0eCNnNw8lBYVIjM1GQr/Mab5Ary/M806u82oqRe8r+uo3QjwdURsWLfLgfISwbJIrPYeM8x2EwxNbbh0cB0DglRjAVSaHgtU0rTIGGzzANb4GE7GNdm9oLYmDZgR8KX0Cf53FH5BjLr4eA02HxH2bVnFONTvOsmsOyryx6OKMAv7PNZbj57qYz3zRNDLHRI86qknLkP/fRpBFkxyWypvZAx6483okKQhKSmRA0EiE+KhUavx4YdfY+/efQiLjUd6RiYyMnKQmpoCp82IwrLJaK2vx5Sp09F4ah+aj3zOAODarafgDclii7sAeQAsRgP6BgfxzrtvIzMlBYuWXYGuji74fL+TXaJCAjFtejmOnavBsYNnMDAktHcGB4fQ39UMS/8ADMMCGCgmBlNS8OoH/oo9u7aiobYe3V0tWLxwDpS1l0e9C0MvNfKxk1y+fMlHoFyAlEY3hznRN4hutv40V3qPOu4K/8gybZzAP4vVCaVEwmw+AuXe+/hDTqO798EHkJ6cwkEhNA+VxN/BkAb4oJYItHnLQDd6XcPYU/MLfAoDArRaZIxkQa/LQFxcDBRBgQjwy+ncdicCyMtBJNb4TQJov8T9JP9CBv2G3bA7iK2hINoVb2vY6+ObDI3SmYxGBgCNRiuefOJRxMbEsOSVGHPsXecvETxj6azbzWEo5IV44c3n8e7mHzHf7mYA8MFeKwKKElG6oIQZjDeuvgKxkRnQmUOh0PwOCAxIhdG5ngud6JMYMNIq9Mbz8gsxafJM6EPUox59Y+W/xAAUwb+u5ktolvRgetZCNqqmYvadl9iAwk1cTOsVl6P36Htx+IqfTTgq9SXmn0w6GtYhsg1pmdEwD//xIGkUpViOTQMWmX/Cr0XYh5FhQb5pHXYzYHqm8hD2H9sGX1ML4uOlSIoUvnfdgPR3bz+ZCpKYEaTHJyCjKB0NjRcRmSKEFWTFj4M+NpmBP7VECbdEPgr+CZv9nW0lyn+F4+Dl6HmSqZJUWJQCiynABJa99dEHLAGmiktJYW/BL9d+h6OHD/D0mk8+Q0lREdQyKRxGQQbcc3wjA4DFS29DQGgivvz0Ezz6/HOcSnts30Hoo6IwYjNj7XdfY0bFHMxaPAN6dbjgl8fp2QKITt5DxPSns0afEehHQCCBVa3tnfjup3XITi/AnBmz4PWM4PjJQ/jqk/8iIyUZt92/mtf1xvMvMmg5vqwYvhEJj8hv3LgR02ZMhT44BE3sFXMvls27ElfcfBebs5KEpdtgZDnqZ59+imeee44Tdr/65FOsXLkS4ycWYdvGLegY7MfVy1YgJjoWiSkJo2w+AgCJ1cAsDLqJmS2cvEs+fr9t3Ij77/0bSkuL2euPouq1wdo/yGOJVcQKGpmE5Uw7d21FcWEpOvv64HXaUDZZMH9tM1nw3CtvQBIuTK+eGYvM1BSo1HKoA7UM7PF16g8fIbCP9mesFHcs2Cj+rl12IzfuxbATThz2+zmJ89C+USI1AcXUWCQ2nlIqeFZSB4+YlmIRAEiSXRqlVQSGQqYS7iE0LzHdaJpYYMMeJxqJwXf8FGYvmAu1htKuBZk3gWjcVPKvh17ayP+NPCMCA5k16ZPZUdfaiaOVu3HFglUIlAHNLbVY9+Ej+O2XS1h9ZxFmjsuD94N9/8cTMCNCg7wJ8QgujoI6OZqZnzVn6uE2SZgNmJkTD5vPjbTsFGjkOkikwmirxe2DyzgMs92JEbcJhiEHtBIgPW0cwoMKkJEoRVRC1qh/oEamHTXWpvAbAgVpFFsEWnmlLmHUTKZWYNhlR7t5CG0tDfCgG/tPH0LV+UsMCokVEqrC2VNVmDR9ItIz45jRJ7L5aJ6zh2sRqo5CUrF+FOgjUK+1rRuXq8kkWAnyIBEBP3GZ3KI0hGoDR2WnroZQzCkpxTMvPwmzRYVb/nIj/nb33QgODmEGphjqQACgOAIvMubEfXX6mXTivASYiWAgJQVT41gE2Sx2E77+/gcEBmgQlTaMLVu3oHpbNfujLUiPxII7VqC4cD40waHM4iEWGwONXhnk/uepIJX3oa2zC+9+9i70GVYG1tSSAGSEpaF7QGgs2s2dKMmYielzlzELiyTNVFL/dUydIPpeLAXm9RNoLpwn8u8TWZoiO5OAv/rBRlTVd8HeO4jyKfmI0OXiqmk3oKO1GyerqrBi+TL4DD0w1zewbPncYA3aLcMwu3rR292NoPhwNDe1IzwumYFL8nVMTohCkrsEZePnIjQykpl3xCZcOnM2bBIf+n7dgqjphdh/tgNbKr9lT8ihQTus/WbEqrLx9utvIFJpQfXFKkyoWA5tsJ6l1/SEIJDvrvvvRbAUeP+TLxBCSZ8KBbMvXnrrbezcvgN33XQdpk2dgedffwtdzfX46MOPQAyr+x77FyaOS8Pqu+7F+q07se7TD3HH4lwk5M/Fh9/+hkcfvI8TkPt7B/HpR//Buh9/ZLAwITET33//Pe6//6/MKHz3zZdwePse3PfYY7jhpus5PZ5qqK8PD/37KdScPYWHHnkAYfpYvPHaK8xUfPqlt3Bg9068+t4HuHrRQtx+993o6ejEvx9+GFNmTGcWobP3PE589D1kYcNorgjCYJMLXYOdCNAocOpAHZZMX4Xo1FxcrOpF3b6fmEFIacKF88rx+ovvo/nMGbx821y0el344JcDSE8rQVykHvMXLYEuJBIxMdHo7u5hINBtdSA6NhoZmen46vO1qKm7iNzUZFTMnI+EmHBAHgiD0YDLNRdw/txJBkxJHm0ZpMAXNSwuO/+32izMPOrtamBm0cyZkxGpV0IdEASJxMmACNldWClwwDPMPlXknUfhGcTmo+TUkrISDsLw+JwM1lFYB4V2GIesCA4Rji15+lEFyHwMHDiHbdxpHRn2WzV4vRzoEaRWsZcf37u9EgbviNHS09vNzwtK3CXgjtJ4SfhLQwBOSs72DsPiZ1QTSN3R3YfeQQsDcjqtDiaLCRfrBMktBUPognWwuUc4hIIAHpIAUyeA8ND29g7Yhj0skSW2dqhGxRJcbXAQs11lVjfMwzZ4VdHQBgq/bfKLs4n2MFYHyxvHSnTVIdHMqiOZLbH5ItNSEa4RBuiok04+hYUFeQhQK/DZl9+h+uQRmKlp4jcop6CWfz7yFGKjhI5oSHAgXD4fHJbfOymBWhUUJCGU/G+5lWhZI94nxWmHvzNLzCLyFKfqNRhZ0jxkG0SgIgiBASr8+OuXUOdb0N4wyIw2KgqYaO0dhLFZ6BAR8KWVKCGN9HECbUJILCLCFAgOzYJ56DLPU5G9gMFByeAQ+xZStXZacLLtIstnS7OLoaHnsULB4DClPl9qaIFeH8wBJk73CKrrWhkAHJeXDZuTkjfb2euwKC+NgXmSa1P3hMJSgoMD0d3dx4OR/RYrTpyq5vkImCUjfMOIgwNJDIP9DFQraQDRZ0dfj5GvIUrdpYAUkrYTUEnLfL57N3volc3PgNnrQrA2EAS4Hd1yGSe2HkfFDQUoqkgdBfoObq1C1ZYmLF49A+MmxTL4R0XHcn7h9chPL8WGXQfReVnwW4yPTcD82bP5+H/x/oec7EsgIB3bB+69BwuXroRKIkVHfzs2frcJB05t40Cdo5eaGZQdV5iFxZNW8rpaGnuRGpuC1BRBKq6SGHCx24YtlT/A2udjAHBBdiTS0iLw3m8DSC6YCqVCxT5/y5YvYZkuAYA88KaQsSedyAoTmWbEWqPnoHvEyym0l6ovYHxRMScFf/z5WnS01uCuex7m7W/duhUdXZ2cTkpefbfdcovwe3d7GVC7WHMRzz/zBHpaOxjcoyJQRaMLBiWbmgwmZv0Ro5eYXQuWXYN//vN+RMcmsM0J+UKS6ohSgT/8SLCumTFnBl584RWWJD/5xL+Zjeiw2XHk5FEEq3WIS0jCpk0/M+gp9ytTzEMG/LZ9J6vqVt9xC9JzsyAZJgsCoW1J+9rV1sNy55z8PAY9n3z+Jf5eFM4xobCYJbUSulORp7afwUbgH72m/2LS7yjrn2TAROqQCACrKOul10SckMt8zPzj3x4Ra2geqRDmyPtEdgh+b2ECAEmV5vJQF9zBbcAdW3+At2YDn+sT59rx9Xngnfc+QG5iAoJI60+DwhIJn2uvVw6n18PgHlVdXQMfTzp3ialJKC+ZiIyMNERFxbDHonjcP/jwA3QP9iMmLAK1tQ0wWYzITEnFPx75ByL1Wticdmh9h4YsiQAAIABJREFUJtgpfIL22d8+GvTLRHUhWhhscnS2t6KxrR0Hj1Xi8uUqWOvrRsM+RAbgWLDuzzJYkguLgKA3LQEtRgnbp1VXV+OrL78aTbymfaDrKCJAYJCR1FcEBvNyM/g9khtLiirQPzCIF157g70Uw/RhmDpjEg7tr+Q2sV4Xjsy8QhQWFgkHjJjNSUnQBAdDO4Y16PMYmWSjCVbyNav0s7u9UGLbzo14/olX+PpWS5W4/c7bcONNN2Pr9u2w212Iio3Alg0/QBWkhkyhQXiknqX6GRnxSE3J4RTsr955lcNBxnoR0vcgefWfyzF/BXyZcVDr1eg3BaC7rx81tXU4e+YcOlub2BKKQC2VRoOU5GRk5WQjIiIeer0Gv276Bb0N9X9YJclpSS4ryndF6S6BXOy1lxWOjg7rqN/g2IUTsnMQOWUmh3tUNdSgLzKZt5WSmoKCwiKEhYVyW4XgKMIRiPX/1Tf/xfsvPIulq1bhtutvQ2RMJOyuYezd8g2S4xJwqr4Lt1w1H30dTdi3/nUGAPedOYdeWQ6uWDoTrbW16DDKkBEXiG3rfsCMFYugCE2HxWGD1WKAtr9/VL4cFZWAL/ZvwPEzLfAGhUIfGQ4VDdJ7nLBZR2BzW2G3uaEOCoCtpwf/euwezJ81G5u//QXjp5dBExWDpKhwSAIFgJMSgMlOo33QJISAGAcGcP5yDdpau9Hd1Y6Jk8owecIUltweOnIYC6dPQ1J2JlqaOxEWqsdQdwc2796Fgrw8LF6wGBdr6/DIvx9BRHg4CsYVoHTSZIRrdWhtqUdbdy+8HjtmzlqAxLgYEBOwteESzp4+C5sPaHM0Im9mOBQyDfSDEWisFVDpIK0WuuAATCifgLrLTTAZBmEyu1FcUIiO9nb0GYT5IvXCw2Uimc6npTLrcGhoAKfOnYGpqwl2uxydgwO48bobkJgQD5vZipdefAEOnw9PPP4EouOjBF8Xf0iFyKgTpbS0bpIhG7oG+AZ45rl78dVPu3BdbAj6LU68PGCHNUqDsKRgjE/NxVMvvIIwbQJUJCFg8FMA3pwkJ/A4mWFl8goPYZ1UzSEk/ICTU4iCIOEldh0tIwZtiADggYNbMWAaQlJsHkonVrBn4ChT0E9td464GKgTAUzajij/Fb0E2TPQf3Ol1yTVFbctBoHQg4P24c/rEX84PmpAB8hG/Ql5PcPDzPq7cP40KrdsRGfdYeEmFi6BVidssLLRy16KDZ0mBMSpkZSbgNj4LPSYG1FX08zzTCufw1LflJgMBv4CoIBcDHXh9E0B7CQW4P8pDjCRwuESfOeoIc8/Wr9vC0vbJCMwGR144+1X8en7H/IqKDjhqadfQkdTM7745lPIA4Lx3nvvY+GsOexL5/RZ0bLvc/YB/G5jLWKKElFecjte+vBjrLzpDsycOxN7Dx1EVnY+EqIjsHv/XqSnZGB8fgablvu8fimgn9npdruYsUfIWqBKoDqbrU7UNTZwGjGxB8unz2IQ7eTpE3jphecRExuDx5/8F5LjU9HW3YF777ob191wI6695joo/qy3HfFh0+5t+PTNZ7F67nRkBSchacE8KOPTMeSw4+133sbZE8fw2COPYe23a3Gk8gSDgWVFpdi+ZwcWzJ6P5KS4/8PiI/af2emCw25DaJgeJH9x2ewMPFJS7z8fehhav8k3MfE0SjWDchTmQ2AsewH6mW3kEXeo8gCCVIGICk3AscrDDI4RlZ/8kb7a2c3MP5KJzM+KgY6kTB4f6KzzFeD3/RwbPvLn64E859gb0SOAwfSfADxi+BEjk8YIqA1DElyWafsE1iIlFnOx4bdEAGn9o6O0PSWBOZ5huNy/d3oU/g4QBV7IlEoGjqhEP9jmtmYcOX4cV86YwT55g+Rb5LJS2gUsXsBrG8JQv2AArNcEQBIYwOm78thESNVe9PeRFO4Mls6bBRl1Ym1m7NvxCdb+cw2uvXMc1LHpSAnRMghIPj0kB97m8qCOpP0AMpJCkDIrCvawaBzZchK54wv4/Ybjg3ArO5kNGBQ4gpbmAWSPj4FUqkFgkBRKhcBSlHntcBk9GDQPY9johNGfbByREo6U0DhkxqSM+gdSqIhYxBakDoWYOhwoCYdEMcIS0jOnf2IWmQj8EeBHHmbJQckI1itQXl6G7Wc2sO+fKuh3Jh+x+khGWnnAny6skSInOw1BQQpm/tWcbURshOAbSOm6mdmRSC1J5OTZI1suIik3CqUl2ZwiTGypnJBZmD5lKk6ePY+gQClys/MRFRHGYAGFPRCbTywReBOnx4J89JqCJ4g5R//JP8/scrIfHV8L8ELi8sLc14kfN66FtboN8XkxuFBzElIacezuxkikAjdccQOKsxYzWEL7wIxDn+BzKFEIg2giE5HSaD/99r+cKEsgYPeAAyqDIOdPikxiU/DSsjLuDIjBGAQCjgUACaxkgJKSv8eAf+J3tA0N4fjlzThRV8nAX0djJ7ITMpGap4NE7YOkW4qbVj7PKbW1B/dgQk4WA38RedlQJ4Zi29FDqGrshsl4Ho09nYgeUaJH7mJ2Gp1bKmL/FaSVMJBI6bs7duzAtCllSI6OYx/Eyq2/Im9iJjZXNuNY6yb09nVDKddzsEs4IvDic48jNykDzYe2QZeZjKT0QnjkwrpFADA3cxyefeYpTtclrz2SBf/j348jPjKUvfVI6vrSiy9j4cIluOf+ezgwZMeO7ezXp1FL8ejfn0Rnbw+evvsOfLZxC+QaFd599y04nHY8/+I7HLIRFhKBKbNmIS01BlpVOEuYST72/Otv4OKZ03jlxZeQnZvDKawEKnz/w3p89NEnLDF++vFHGVgjpqIIHL7w8hPweLWcUkyede+89yEDb8898Tj0kbHY9eu3CEUgunuOoz8uCNt3HkbHSSMW3VwIi0sJs1GC/MQSpBcJ/suTk9MR6LNz6urTrz6P5CA9nrspBxvaMpjpSEXf4YlH70Ve4RQ0trQiNzuDB1KPnzqNiaUlMBiG8PUXa9DZJ4yWJySlcqgJlTRQD21YGCqKiqHRamC1WHG5tR1u4yAPrM2YOhX79h+GSi7BibNnRmWfyYmxmFBMz/xEaAJGYHWT/6QwGEF+ahFhOthHrNjx616Ww1JabEZyKgN4Iz4PS13dbgcHbFAp/R07SsOldFgKcCC2HgVrWB0uZvaR8oX8BOVSBawOCwLJd81hRbBWx51aSnql4Az6T6EPIyNCeq/w+/NwMAT54pIMWBUYjI6eAWzcuJn99cjXb9DkxJeffMxhFOT1d+LkKRw+WcPyZAL7qIIUMmbZ5WVn8bTJbGdWnNtG7RQDs/WoREksdUaIeUfyWxr0s9iH4XNaYPVKmKWnDo9HRlocrGYXs/qcBiOkARrERkVgxoxZ3LHav2c7jCYrAvXRGJebBcewDQ/dez/6Bnoxc+GVmDaxBDFRcdCGBaFs/Hjo/HYs4v2A/svkctips0+yQPJSk5BXqJN9S0WQj3xQFTIVv09Fr0mZQ+UbGWESwZ+LAEYqo9GII0dP4otfP0LhhHDU1LcjRBsKo2UIFr8EleStIgioCo1C5qQgDqKgz0XpK62LwCkCBukztVaGAOgAq9COJAabMlTPwBr9J6nxeH0atIlhHN4RrNFDLddDEejF5t17OBAjPyOJzGAZAKw8dg4rlsxEoE6DQE0AswDp2grRBiNQo0J7axeq65tY2l0yo4h99YxDAkt0csWkUU9I8r0lD0cjJTF3DiErLZH9+OwuGy5WXcL3u7Yy044YkPNvKuLBWWXQCIaaTfjx62OwdXgwb+U4aFJVCJYqMdSrxJ4dB3g7tz68mOclANBl82CoSYG46EjkRpUjJSMFCrXApNHIJIJnpMeJjo5e/PDTBpgDBBsNmv/aaQvgGXbg8OHj2L1zG1RhWkSma1E/MMjHvDShAnNmTkJG+gSoAkIArxsXag/gvOMw+xJm6hX4aNs2DPQOMgBYGKLFlIpEfHFRBY+FPJQ1mFxRgSWLFgo2TnIfe9Lz9eYHqMZeL2NDLYitdvL8GTTUt2D27Lno7e3Gm2++AadrmIGgb9d/z4AL/aVn5TI4R767lCJsGmpFf78VDZdrGPxLyUtDa13naADI2G2K4ODtd92Oe+77G1RKNQd9EPAXHKrn6f0Hd2Pd19/ipptvxFvvvo5ITRDefGsNMxupLtW3orenDRNKJzPIQt6vFHhy8fxxPgY5OamYMWM6AzV0fyIAcMTjgs1BMmbPqK8e+QyeOnMMly41MeONQBsKFBkL4tExEsMYqX9pczgZhCQ2JN2fCWhTawWGpNlpZ0B0bCk1GgSq5NBpdMzKIwBQBF45CIRYi16BnUmvR22iJDK4XDYM9lRj/VfvoihEuOY/+q0RSROX87Gj9ZJvYV93J5wenwDq6YVrkewI1EFanDh2FPf/9V5m0E2YOAE33baaWZgFWXnMnCSf3/7ubtx7/72ITUnBs48/xdJgeu4QqEpMT22gkm2JiGFJLG5Rzkx9Vr4vSQGLX9JJ6dNUZFlF/pKV5ytx6cRZdHe1IeByHX/2v9iBouxVlPTSfASAiWDgOY8Ln7+3Btr4DFx19ZUs8+/uaEe/zQxD3wD6DF3MPBUBZlp+fFk5XnjxJThdbrz55pssLZ8xcyoDih+8+zaD04EBXjz4wH1Iyypk0I+APSI80Tn2+PvNdpsFe/bswmdr1vB1/+D9f2NWLPtfQobffv0Nr776LMumqe55cDWuX7EA323cDrPZwem9X3wi+PiKsmb6HSyYNwvvfvAJX/vrf9nIfsCU0EypxVQLZ5eiJD6RpdLEjuwN8CLKLcWF48fxc3M7ypOSkFFayOm9jmEv7DYjLL1G7D9XjRMnzuFybZ3ACgxUoLCkDNmZqTh4+DjMJgM0Mh9E37y0jEwkpKXh12++gSQ0AjazES7HMC/34F//hgWLZuC9d9Zg+7bt/P7YWrjiSjzzxEM4tP8Yevv7eF5NUDAi9JHUmEGg3/7K4RTaIv2GPhw/cRxvPP8Kpkyfhztv/wuTEpy9l7Br4z6ehxKC51bMR3h5pgAAJgejpsWMPb80IGvFfDSfuQhJTCLuKZ+M5iDh9/bRut/Q09XLTMiAYTtLisdPnoy///UWvPnY86i83IrCqdMQExOHQasNbosR3a1d6Oju4uX1YcHwDfXj7uuvhzJGC1e3BUUxcfyZGJYSqNZxgrIuLA4WpwqSI/t3+j79ah1TZ2dMnYHftv6GgoxsTJhcht0H9qH6wjms/sv9kCgV+GXjz7j2uqsZKKysPIK/PXgfUpIy8PmXX2Dnzl9x3bW3wOEy4dLFetx9931Mxf7wvfehCFTgzjvvhkLpwe6dR1B9/jwqJpThcncjtu3bjiV3TobFYELDyQ72ABxfXIp1X3/NMrmbb70NTosTa9Z8wHKLhx8XPNveef1NHD5xDDOnT+V9nzSpAnfcsAqDJiN+3vw9Lpw5h3lLV+Cbn3+ErbsDH73zAbLzCmBz2PHef/4D68AQN/zDoqiTJx8FAMeGZYyQHIpYEcMuuM0uZi3WP7Qan5ysYgBwfZcRu9xA+sRkDjCZP3s+nn/zVWhED0F/EqA/BI732zPshYzuNtSR86fzjr0YxRv12PcInGzqa8VTT9+DtsZBROoi8OZra9hXiNfj913gCT+qL0p+xzIZxXWP9emjRQgAVJBXnseLYbcdcoUSRK8XgUelRj3KjhTlPLxdP3OKpDiD5Dl39hzOHD2M/urNvCsE/CWGBaFt0IaqRg/OV7fBlpiC6NgkVNfVI2mchhl/rd1NSIpJxcldlag7349Xn30Ry1ZcBW2ojr3+CLwjEE/08aN1Ewj4BwCQzF7EkhC7aJjBHpXanwbNgdCe0UAKh9PFHbFPPl4zuhj5/qWNy8WB/Xuh00eipLgEN994PTRaMgN3oOfiYQycfB8HTvai2+TCtctvwyubDvG89911B7749r+YPnUaiktKcOb0QUQER6K0vAQajZ63TUwbkpcSq+zyhQs4WHmU/dySUpO4IT3Q24f1P/2AqROnYFK5kEA8aDXglZdfxpEDh/CPfz+NFUsE6drpCyfwyN/+iQce+jviY6IRpJDDNjyC+MQ4xIVFoLWpFS+//TrKirKwYuEVaNqzmxtoU1YshykwHH9/6EFeT3RiIo5XHmZPDAI8h4wGFIwvRmRYKMx+34WIKIGR1d7TD4/LCZlShY6WZsTExCArNwsdTe148aVnUFpYivwSQfaTnTuOfZQsAwaWI2uDA5FIwUABNLIuZVmt3e1FX08bqqrqUJCVwey4yJQUtDU3YuPO46BE38KCWCwrS0FWaBCJbXnkUvTwo+3oKHreL2HwDkvhpWAOzzA/7MUSsVERBOTfIQGRYrIxWwlIBGai33+P9o39D2mA089aC4BPCOSwe2Bx98BjkcEFoVHjtprhtfxugElAnlcTAKnVDbfdACPkGOzq4cCbBWXFvEyI28Mpury8Wo/QCA3sQULjR20zcsBGa0srfFYrdMkZUCXHo6WxExVLl0KtlkDa34wNH3+EqnMHsKgiCh22bJxtMiImVY/U09WIbG7CoNeLvRY3TjjcoHAQYgNGpmnQJlFxSnBucQb6ertwcXcLlKoQFM2KgUqnQGhoDLqa2/g1AYGNtc0YX5AKrb+jIB5bGq0mQHBkqBdDJgf0ejJ5l0IiDYUiVIVgrwBu6/wSP3odry1Ap7kLrR1VOHKmihvh40rjWMp75lg1SmOnYdHieZwmO64wDyfPVeNszVnoM22cdErlHBhGQ8MAeruEzglVaGQgg4CSQOD8oXooNFIOAuFQFaWUmYCwe3Gx2sSy0fKFOZw4a6jXYNX1q5Ceks2STL4G4GH/G0p0JXacWAS6URHd3ul0gBJxxRLBPwLXPCNOyOTk6+hmIJgauUEKDywWN7pOn0BX5Vn0eJyosRuxavVNMFi8ONV2go8JgaFLF1+LuXnlCIvJ4gRYYjBRkaxWZBOO3acBiwE1Dc0Y9hgg92hYbhkaGojwiKhR8JGXl/sllBIFMwEJBCSbDv4MEpAnIBWncFNSCx1rOwViHMVPu7/l80XSbCp9vA9xiYL8OgezMXPKQpw6dgiXDnyDkklzUVI+FcrITE4Lrq46hzWff8cJxX3WFvSdbkKf2wGvXs7nic4badSXl1yD7Kwy9BgGsHv7Adx0yzVQ0gCJy4mzP3yG2OLx+Hz3cRyo3sTsTgp1IcCY6rHV96E0fyLctbWcBJy/Yim8mkhmTA4YjFi7bh2GhkzMmqOqbajH+TOnBaZafDquWzQPn37zHX/29/vvRag+VAj4oAbx/fewHHnd97+yDHdCyTj89aGHMXl2OQde7Dq8Fz6zC9t27Wfwj5YnCez6zZtwxZKFKMoeh5179uDTzz/Ga6++jtiYcH5m0nckue/hvXvx78f/hcjoWE4ULi+diNtvvQU9PZ28nYf+8SCycwpYXkysQgIoyX9v166dHKY0oSQPGmMj9l44iQvV7Whut2DR3UWQ2kJgdARjwoQ52PD9RkwvycbUSaWw97bidFUbA34zi+I4AOS53S6cOX0SM2ZPwdVXrOSUap1ej8BgFTOiiQXd0tcDlTQAew9sQ1Fh+SjTb8asBSgsKmbwsqOvHtoANVbecDsP+pK0mRKFqcrKyhgArDx8hMG/jpYW5JcUY1b5JOw9VslyQbvx9980eYhRST0D8MrCUTFlHIdWkG/e9Ell0KqU6LPYOSghNSaSAcAhC6VZShCilECtUgmMD4kbGlUwe1KxN5XXxWw+CT2IPDIO7KCkX11IOCCVYcTtgJzaN1IZHHYrM2Pae/rQ39GCzNwC9v+jomekVquEe8QFs90Hh30ER05Xo2xWBTQqLUtuz108z+m65KVGNWX2HGZrHDx0BE0NdQzsJcdE47obBBnhho0b+ThQESg4Z85ctPUMYvfWX2GxW5ml5dPqsXz+XHjVCqz7ZgMaWluh8EuXCLy7esUVuFh1EWfraqBRhSBQI+fAh3EZWaA+u+jpBakSdb2d6O9ow/frfkB9Rwduu2ERFs69EqrAACFAgZ6X/oTcAZsTITIb5KowyNRqqJWCysXucgivSZRDgwh+P1n6jAE9uRdKAnCY6P57yAG/MSId/VxGkv2REZicNlyorsfmH7/DnmN7kD03ilmhKo1wfyZ/O/LUNLUHoHeojaXABI4RA43LOsLBFASWUVVMzoHRZ0ZHkz/AhJPhBUBw2BgIRYggLw6RBPN8IsCo8kVgXGImojSxyM1NQEx4CPQUFuSlQZx2xCaEo3/ACpPBhjOnzrKMeEKx8HyXKdzQKTXoGRxCZ7eBJelUxAAklmNIqI59AI9XViM6JhgBChXsdjPG5WTBMTICA4Jwqb6WgzPIs4/2l0BNAjPL5+bxuiKiNSzn3fXxWSSVx/D3d8PEx6r7sptZgQWLU7HwmnKWBNdXteHIzgvsE7hq3kPYvuFnvh5X3rgKOrVwbImZ6XMOMwh46ux5/HZsA0JThzHcYUWmrhA9MicaSS6okUMT+fsgvLVvBNMzZmP65AUIjYwCNa/s5l7s2fMd9jTuQ15BPqZHL8a+C/tQufk4mtu7UJohYRnwr/VRqO0yQqVU4KknnkZ2lnAeKUhOLiN/dxnkkMJL8lC/ByBfl/5rSbT/MVmFUAypVI2S4vG4XFONF199FZ0t7Zgxdy6DZDt27ca5E8d4/SKY9+e01YjIOGZDiUCGOC/NT+0IupcQiEMJuzaHjb2aN2/ZitjYOBQUCgMtX3yzFtPKJ2H/vkOcovufDz5E0TjhvLV1DOD4yeOYVjEFZ6urcOJQJQNBXc3NuOXWOzB/wezRBGOP04HePhMuXa7ioBGzaQgZOVnIzchhv8JQrQpT58xHuFbNXokE0BEYR2Ec9FoEAEXw70JtHaqqjuPw3kPIH1+MioppiIlPwK+bf0RosB5nz11k+TSlthIYW1dfg7LSSZg9Yzr79Im+fgQeEdOQZNhjg0X4vMFDQ/7cDjpyaCO6D3yOiZkhOF5nxIe/NeKRFz9Banoqtm3ZjoHBLqSnZzPTjNoiCSnxsBjNOHuxCg//9R8M5N51970wuYGpRflYumIx3vzPGsydOQMP3nM/tCoFsz///eQTnGJ91YorOVFY5u8XkK+iVCKDSi6Fxe5AIPke+4kYtK+i7yC/HvH5/ct93G4jz0gCd61uoLm3F60NzTh4YDuqG1rh7OlEQLPALhb9A+m1yA78MzNQuDEJgSIzb/0Lh5iQJ6FXoWeg0mZ1obW3E021jTh0aB8OHTyKpMw4vPrCy9i1/yh+/vobpOflYu7sqXyejhw/zXJ1AqqnTpvMikYCjKnIy7Knq280SburqxP7d+9EU1MT5i1ciueeexxRYeEcfkMMSsNgL8/vctg4/To6LolDajb8tB4uhxtKtQ6bN/3E6+4bFOw7qEjmft8DD0IeEAAHJdL3D7H09KWX3mLwnH4v0YnJyCIf8bhYpMQlIzpch182bhgNtSC5L7H3MiKFZ2pBuiA3tqfG4ei5euzfewTGwW5ucyfGhiMiNgXFKifiKiYhF0IqNH/nuHAGDkccHvz86xZE6EORnhqD0kkVWDR7Id756G1el05NqkctgnQaJCWmQh0SjAdvuw0DFhPq6uuxeNkSBCuFe7XE3Yue1m5+7bCb4Ot0YLBdCEyqgZm3T+CaWLtPHIMiLRMtrU1ob2xEusfCibvXTBT6dU+sv8gsPqfLApVSi7ikVNx4w0rMo2d8dxdqq6vhctqgVAWxdYlCKUdRUTHeevtNHDq4D2+88hpS0tPR0taBcDp/I2588uEnOHn6KCIjouF0u9gz0Oqg8Bwn8gvGw+fuhsdsgb3+93ZVj7cbMQmpkNx47fW+A3t2oGLqFCSlZaKzvROz5s+DzzXMib4fff4ZUmJjEJoQi30HDmHZ4kWQKiWYUDwBM8qm4ELVWbz2/ge4+uqlmDl1Pr765kucPHUajz78T3T29TCQd8ctN2PC5HIc2nsImzf8gPLZczCtuAjvf/wB+tCJonl52PrdYcRIkzgB2NTXi9ffeROrbrwGy5asYDbfS88/i1tvu5Wnqy/W4smnH8Xk4goGKv/zySe4ZsXVWLnySvzww8/46ssvcPd9d6CsfBqee/ZZZiXevfov0ARpYXW78c0HH6C3fwh3Pvw3JMTEsvxjLOOPPPgIFCMAkMvnhszpRtfxY9j/3lOoOl6LaQo5vnd58LPdjfi4UOhkUqy842+44757RgFAamiKJQZi0DTdQKk43dhfIgOPU+T8b5Mkl+f3jaCprhb3PXk3grzC6DMBgMkpKZzcy+sSb2hjTJtHV+5/Icp3RQBwLPNv7AiRuBx9f6vVyBKGgKAABixHQVGSnznN6Oxqw4mD+3Hu1H5IBtsQqyXWidBobO3z4kyLDBcHh1FQUMDXFT/Yh6041LUNO3ftgqHJgpDwCEj6+3GiqQ8+qwQ3XnUTnnz+cQSpdQKAJ4J7ZIT3/yvfMHxuCjchjEkA/Yi6TkXAoThNwCAVhYD8GQAk37+77liNg8eOYVxWBuQqJW677TZoAiQsPR5pq0Lt0bWorjmLo7t6MeeWChxvluPYmTa8++YbLIMl74no9BiYO/pRVlCABfMWQqENZOCPisC/xrZGPP/Ms8y6W7Xqep6vvasPQ1YrpwmT5x4Vje4fO7CXH2wFRSV48eXnERkajUGLAZ+s+Rhbf9uGV197Df2GQfz49XcwWgzM6CsqK8WW7Tuw+YcNeOHlVxAZHw67yY6unZtAV48lMx/3P/R3fjhcd8edGLhcjXNNLbhi8WJMnjYDITodtv66ifehq7ObgdDcrCysXfcJ6mobmYlYW1uHorxc/P3RJ5gx+NvGn7F04VLsP3cM9iEn/vXk47yeHzZtwrDZCIfNgX89/jDC9SGQk3cRKHVsBEaPFHt/+QmJpZPw29E2UKIvef5REfvv6sW5iA8KBlprUdczCK+LvPoUsDuhNY3jAAAgAElEQVRcUAcqUZCZjYiYSChlUh4dJSCPmH7isWbGoP89+jkTs48Yfk67FS2tnTANkkxUiywCLOU+ZgaSLJi6DU6LiYJ6YTb0o6+rBdJ+G4N5BIhQQygoWAqtXhhhoZJqJdBCD5dG6OAooYNM60GQXInOViP6Bnpw+HQVrlw4ASExsdCSPO7/V3ZhHV6vgZdt3vM1vLI49GmCMOuG26CSuNB34Wdse08ALIomqvDD0SAc7uiC22HB6uxwpNa0Icx/7V9wjfyBDUhem0VzMzAsWKBi/3dVsFrcCIkORFx2JMaVCGmJVBdPN6L1NEnhQhAUGoDo2EAUTxwHAv8kKgl0lPhL++ogFqsXw0NOBvWH/HIj8hKkouRhsZQSAfghlh55+RFod+mwAhZLD+69djVKcvIpBo5n73fYOEE2IT0E/YFNMBvN6GjuF8A9AktD9AxEBQZIEBYpLNPRYWcw0dBmgCYiGFFJGgaZSB5LDDlbXw90ATrIfYlYuXgusvPLmR0nhl0QmEdF/jgEuNE0e+CRJ47/PkSJuqL3Bgf9kN+ZyKTz39vJF3DUN9BnR3dVDRoOH0bqoklQhMRg3frfsPCaxWgw2nH5+C/oQxOOHLzI4BYFOFxTuhparXB8CQijUAsq8teReUc4vZeK2IZi2qh4jKWS36XL4jwiM1Gch9ZBJaYBs0/hCDAi87H8l5KZyXtn3eY12H1qB1Lyo9B8oZeZd2LgyLi8HEwOK8e8ccX4/pvvEJ6ajOU3rRqV4FLas8XhZgDsvwc+gVdlQtfeLjiCwQnFJFVVQI+ZadOxeOpyDjc5UHmOR/DnzJ3K39s0YMHgjq0ILM3EG9vX8DVDgS20L221PewB+Nhf7sKSJTfAZ7Lh3DdfYdKqKyHRZzAASMAtJfZu2rqRv++wg8KnglE+ZRZLagnQ4mtJEYQrll2BxLhYll0fPXSQE4cJDKw9dwFFZZOwbNFCmMxWPPvc4zzAkVCQhYnjy1BYVIQdW7bj8O6dGD9rEYdkpKWl4dobr2VWPkl9v/hqLWITI1n6TaEak6ZMYZCM9ou2TQBlWnoqS4pDQiPQ1dOPd//zCiL04fw5FSX0ku9g4XhhkGhg2Iyjv+7Hlcsm4syFo/xeT9Awyifk4cC+bkzKL4PV5GHpcnHJBPzrsX/BaenA669+iva6GvaczM+dgPd/PIJJc+f9P77OO76puu3/n4xmtuneexcotAXK3ltkCYIg4h7coKAiTkQUVJy4br31FhQXCAiC7L0KFGhLC22he490t9lpkt/ruk5PqT7P8/v+kzbj5OQkOTnn/f0MpCXEISTWD7GBkdz+WNXYyt9HUia1G7sYAFZXVyM8PJwvSR3Y1NWJ4HBfHN97GiExIZxzaTJ2YtjIdC4FGTl8HMyGdpDAwMfDC60N9QgMi+JcOrLZBwQFcDFESVkVFz9QQynlyHU2NuFOeS1CI4OQefkaA8N584diypDRoFIKKnTY+tNfMDQVYdWqFdzqeuxyCe83qSU2PiKeoWB7i57z88iC66FVctlHaHQQWzZtpCmXqVBVVYIgryC4qZUwmCzQN1Sy+ovac012OSsmSWmSNnAQBvQTLFpOqwvU3s5qb5cC7Q4tF1EYOgy4VZLP60yTnSFaFWIGpXBJHWXb0QRHVXklK+/I6kq5aqH+wXCz2nk7Ux4e5faRBTYuMQ4dhi7cvJELo1QCb4qZkLojtec4obGpDc1drbCTLddpgJ9PABIjwyBTqDhDixwIZM8lxR2p9ehYkRR5BORsThkamprRajLAs0elHOgvqLe1DjNaO5rRVFYFid7I7eOe3n5wBfw9t5b3LR5SaNX+8PATWhhl9ja0dwhQTe2uhE3lD01P6yTf3jMxK9OINWg0R0MVu8KeqZHKTY6ewLZt22D2bkJYjD/6p0ZCqZWxvVUcBLVoGI1trGojUMbvi16CQSOFTCxXmwVxw4bC7KrG8WPZvRmClJ1HQLEwu6w3XzAhJQg+Ab64ciKfgRsNgoA0SCEYFhuAeM9oBEX5c64jNQVTYypZietb2+AptWDYsAnQauWwmw2s6HNTU66wklUyRw6fw4DURG5wphbgZr0eF3PKEenriRHDUvncqrWznZuHqfjj+71fMsgksHcrV4ANfdc7PjyVX3PllXrMfWEswuOEyVpS+WWey2f779Rn0pA4KBJWvZ2VgqSYfHTVRAwbvBAHd/7JatT3P/4cAT7C+0qwt5sydO12VDS24pcTv6PTVS6oJkmZ1dXKKsqoWJqQrGHYGOk5AGHuoUhNToHDIZyjUN5jbU0hP75b3cRFJUunLUfOtSLs3/sX2xmTQlVYMSsWZt0Q2H2jYbHIMeveqQinaAiJAGE0ShkDQKnjbsYpKdwIMtGgPDtS4CopF9cJ1Dc1cRFEQGgYkuNicDnrBt59ZwMGpfTH40+twKHDf+GbLVt6P0P//EOu8cJTzzzGFsfMq5eg9vTkYzhxdHUJxzNStRz+Wh2DO7qdLKoEMCPIEqxWo6a6FmHh/nDXeuK/2/6LN99Yz8pEH50CLe1dOHnqCNRqP5w4dxpFN3KxcvULfMwcHuyPfsmDeJKCMjUp25CUUUMHj2Ag+9tPP2DDxo3olzyQFWoxsVGsglPSxLpCCaVSKJMjyEVFHTQI0Im2XoJgJ04fwZsbNmPjhlcxOn0UTp87j5OnjuK5VWvZRk1lm2vWPIeQgDBs2/49Ro+awMsZlJbKYoa//jrIsO7BJYsQFBTI+xnRxk9/E7il96StpRoHf/0esYrb8JE78POZJtSr4rB85fMMTEn9+Ma6VzFx/Di2UTfp9Th64hS/Rv+QUHzx+Re9KkB6frK2ksqyraEW3kGhCPLzFUCzwYzm5gaG8/5+AbyuVFRGQ6NUMACkwetF+4QeNSBZm/kz1AMLqSVaBIbi4202BzR94rxaW1pgNRjYKkxtzgTrbmXnwr9n4uqfZSK0/L7qQPqf2nL72nzF7EB1sgC/sm+V460334IuxAvPPv088vNzcPDgATRTA7hGjkXTJ+Lhf72EgrJq7D19HAMDfHHfggVw9xCA2JXMS9iy+cPe/EFSFRKMIwUlQVKy2HvSflRCbqduBp10/Gq2dCPzwnluwR48NA3Hjp7CpYwMaJRKdBla4OHuC4vEAQ+VO9y1aiTExmLC1Em9DdXdtm6UVpZi46YPUFiYx5OgpNwUlbdaPz8hC7GbiujI4uuJAJ0bGtsEIYWm2w4Pfz/0D3dHuJsHwzOVtxwVnW64XVjMx9tevsF4evkTmDCGIkACoHI2MdwiMHci4xgv58TVfEwdNgB+MUKmK1lhb5y7yn97xQVDpnCHj0aDqHAfXLt5m227AREpOHdyJ6bNXQZvDwfa6xr/Bs008UGsnpNItdB6KCCTa+DoNvElfQ6+2/Yrsq/dwpxlj0DrcuCLL7+Ai/aVChmenR+PIIWSAWD6pOmoaWiBl7c3Jk+fitFDhyA8MhxyKtexW7hETK0S9qH0PwlRymrqOe88JjoGtVWV2PT+h3jp+ZUM+H74cRtCw8KRNGAAMjOuYOH985F14wZ8vb343F1UMNLyzDY7N5c3Fl9C85UiSAb2G+CKiovBow89wj8+Oq0WAd6+0Op8cCnjPN545x3EREZxuce3338FmULLsO2+efNYifOfb79HU1MLnn/uOdTrq7Hp3Q9YuTd3wWJ8/umH3Ez08guv8G1vrH8baqWK4SDZeGl56QtT0NXcgqO7r2L5U6tx37334YeffkR1VQ3Wr1sHrUaGr778ChWVVXjr5Zd5o3y19b+s+lv5zAqcPnuKgeM7b21kxeEH69dDrdOwUpBUVlu3/4R1b7yCwalDoaAPscWObZ99wgBw5dqXetuGCYD1VcaJkA7d3TyDQnbYupP7ceHFV9HiApJ0KvzicOJAuSB19ZArsGnju1jw1OOckSG0JZH9tw9I7IF+BNFEOPhPGPi/KQAJBJ49ew7/euVZJISHItIvEq+++TZ8/H2EhmTOlrsLE0XbMd/QMwj+3f3HyRkNtG70I0uD7MZiAYkIIMX/+faeWTeLxc7S6KriW702377Qr6vDhZP5zagv7QL8PDFq5jwMGTYBA9PSeFvTsFgMKGktQlH+ZRzMOInTR7NgKjGxDTchPABensFYsfY1jB8zDgoNqV+Egzxq/aVBIctipp+w8oLtl4aUduxOalK9e7BA1/dVD9IPWEdnJ97/aPPfLMCBgRFYsXI1Z0/RF6e+sQ7LVzwFby81JA4NZMZOlGRt5xzA3X/pMWpqIGQh9+C9/+zA+xvfZYXAxk1v927m1ctX4Jmnn4bG6+8AsLaqAps2voNKfTtWPbUMLqU7Z/CRGu+tN1+DD9lcTILcWASAjz/6DJ5ZIShXcnPz8ca6VzB63Biseu55lNwp5f9n3TcfixY+gI6mRry57i2MHTMGjy97FDY3F2fOVTZXovGng7gh98C2H7/FvIWLMGfOAmz65D3U3CljNSFZgL/46kNuN35y+XL8+vN2fs7Fix7A6z3q28efXAaaNNDq/Dkn8KMPNjN8JDA49Z5ZcNgciE5MQEnBTXy3/SdMuedepI0ZhtEJAtjUt7SivaMDTd0mdKsDkHMhG1XVN3vz/ggApkRLMPPeMYgLC0GwVIrr1y/j5117UVxShqUPLUbhtes4efE8v19LFs3vtVGTio/zFnlm6+6lqAhka69MwjmG17PzsGfHDvh5aLHmldegUZCqqwsOCqOtKkNrWRWaeoCfzi8YflHUMucOiU8AvD08WFVm61aAKSGrCKlRWDhQJKu5OH/gsNhwIScbt7Ovo7KkFGnpwzBrzlRuQ6P2YQKNLkM9TF0GGJtv9n5+tH4DoQ2Oh0vjDVPpVZzbtQv1El8sWbES3eZq7PthPdI0wnNTLmVI6Gj49YvHh9t3wlZfiwSpC9EuFyZ5KBgEimrAcomEbcFkwfcdLpzclFytRXC0DjaDCq4OLWzqKIwbpkabupGbg0MTA2FtNKCyrA1DJ8cjJIKsTcK+LyQ6Ao0VrfALUEDpJUWfDFvh+2pxwmVxcQmJ02mApcOOgHB/zuCjcg5RzVea446QxMFI0DSgs83O9lexcbSluRRttloED1EzAOxqMELrHoBb+YWs/KPh7+/Js2JkA6ZBltKG6jZQkzABtZBob0RGCOo1l0nCyj8q/qCGNLKtsZ2lzxCtvXQVKfhqq6rQabHD5nDCbDEiwNcXMZHCSSblyRFwI1goDrLUOqRyyB0SOB02dNSWIO/PvxA3Zgw8+iXyc+4/chBRUYmQ+Xrheu5+VgCezcjhXDsCl4um34f7py9jCKiSuMFdo2boR1BRhH9911m8nkCkGMIt3s6KP5cNTomCLynvjwCg2FRM60iZeTToMJkUgEZDO8orK/DZTy/DI8YD/qG+oBIVOhD102rQWtPJOX4PDZzOj7uQm82xBFFJg1kdqZAJ25Rz+PQN2PDpc2iT1iHCLRDdXmpUlpehy2QFQcR433g8NmclFxwcOHIcCbH9EB0fwa+7tu4WXOUtaNF549vjn7JtmN5DGtnXXQyO752Qjsfufw4+Tgdu7vuL7ccBg0ezzp4gJAE9p82Exp7iCG8qW9BpGOhTxq2b3MlqS51OyepNh83JB5ykriS1nlqmQnlNNUJCwhDk548bFw7gy29/wf0PL+PGXhWVSHRLcfrkEXQY7WyVDQkNhadWyKOjvMGWlgY01DdBLZciKCgUtA6iHZkUTVSk4aHyBMFl2v4Okw0V9RU8Cx0SFYWIoGC0d7ZzyzCNyKhYLtyorCzF7YZsVP5xBpqBQVy0QtbsC9vrkDRlHqqvXmR78tiJ92DG9Cn82E83b4bOw4ItD6bgQkcETpy5iUeefAwRUVG8flWlpYiIjeVcP28fb3RKXDA26REVEQ2zUdgelI9Hzy8CQGqFDvAK4+VLFG4wdxq5DZVeO6lSS6vKEBsRg7Licigp4sDTiyHXmSvnMGLwcD6xJEAWHhrIsOuPHbtRX1aChMREtouTnf3CqfMgu/CsWZPhqQtm1WJVZSXmL7kfPnIV5/gUFRRh+qRUBPr4slX32IVLDO9mTB7L0O/Qn0cwaHg/bkGnIg0Pdy06HG7wVis524+abE9mZcBbrsaIMRPhtLlw4soV3L52CffeMx1x8YIy0WywsbqrWF+FOpMJUr0RNa0Sbkn19XRnBV9C/wScPHqGrbzUdjtq+hT0iwqBl8qdLbCkkFMoaDLBgYY72ahsKIWv1B3B/dPg4e3LII9jTXomQkV4R89vtbn+dvLNKyUXJkYIqNHtvfsjpYJL0Zx2E6vw6HZS67V0mnHz5i1InF0Ii4pBtL83OtrMaDh7kWGfe0AgAukgjxYtEU4wJdTYaaIMola0NXfB2NYCT4UXHF5KyNqt6NbSpImcVZZyowMdtnbUtLVD7Skcy9Hro+USMNQpJXB53o2MoJN5UihezSvBhx+vhsu3m1ttSe1Goy8AFF8bW1v1dhz9OQdN7cJx4qARUQiPCEV6TBSkUm94axRoM9lYjdnoqkZIrPCaxEFZeneXJ9jZC25Uwi/QE9Fx0Th9+CLDQAKBrXoD5w0mx8YiNj4ZAwOiOV8wrEfRT4+lPWlbm3AcJ6r+bhUUs7V4xuiJ3AB8p6AQBrghOiwUfr6evYUf2UXl2HP6IIoKSzB+Xn8EBHuhs8vM1l59ZyfDNFIzEhjN+E1obZ48S1DNURMv2X8P7cqAv5es93p9SRcOH77+t/ueOngHCaGJeOm5ZVDBjFbT3+1xcjcFF6TofYXfegKofWGsHDo4mzRQOQK5HVdskjbam/Ha+nX8mG//8xlnFpKFe3bqFBSVNeHU6UwY2zrgIzHggfGhCAoPQJfbRKij+yMxzBcJif0ZxNBxO4G+3vOiHpAjAsD/Xbhgh76tC6dPHENMXCKioqMYNFGUQ1K/RISHBWDbdz/3ZvoRkEhOTkJQUDiKqwpg7nKwYolAHsE9p7kbVpsRfr4BnE+vUmkRGBSI8Ihw+Hp5Q+omY6UsxSPQdRFhQdzw/d9v/gO11gOzZ03Clg++wtyFc7kMhGya7c3tnOF3MfsiPBQe/NzPPvcvJMYnsCLLzc3F7cfbfvgBmdeuM4xLiE3i10TKr7Vrn4e3byArr8jCS8pHAmhsm+4RnhD0IqEDKdjo2EY8vuk0dOL0+UvY9NHbrC5TSFVYv0Fw1m359HMGgFaHixVgFeUV2PLFZ4iNTUBdcyMWLVqIhqoafPbZhxicPAjr3tqE+JjoXsWh1drN55Qms5Ety/nZF5Cz/6Pe8o+PTlowbvw0/g3cc+APDBqYhs+3fITI8DCO2KLH19TX49dffkJuXi4+/PAT+AUK543dBDN73G59FX50m9VJCmMBgJLNl6AWDVL3yZXqXgBIhSIKuZSBKAlEuEhSQufoQiMyZUnS9qPzcypiyc3NRVdHJ8aMG8vLFwct19jTMUDvJak4iwvv8DoT+PKpr/9bq/A/G4VpOQQFqSWXBrX+kjKQBlmGC0sacK6kEk1aoNXljqDAMHj7+DCMdjUXY9LwwRg9bzncVGre1pRfWdNhhJvRBFL7xcXFoKSkDL5e7qze+3X3j/y5pizKuXNnM9xzV2p5+9Dngl43/V1cXMz5k6OHD+OWZVIIiu3YXZ0dvM0sJiOs1i4YzV3CJO3kexARJPweQkIONyt//0i5WVxcittlpaguzEObib6Xdeisa0dTT1HW4NRBmDx1Bih/8XruTeRcz2QbLI2oqAjMnjWD/zYaLaitrehVA1L5xrMrVmD2rHnQeGgZkmVeu4b9f+3F3NnzOfoi3N8bhUWFqM24zHbcnPpahn/pA5NAVliChqSEa80u53IMssvSfUKkTlDuHin7CPoFxqeyFZiYg0ql4BxiygFUq3QgWzBdVtWX4M3XN3E5B72eQemD8d7b78Jp60CQw4yEfipMTPLEt/saMW7pEyitqIW3lw8efPABWC0mWC02LhGkvEFyyNHQUMcFDYWCxSl2iZqBYHVDAw7uO4jp06ciJiwY23/9na3RpAw8c/ok5s5bgNOnzmFoeioiwyMZANL3o++g9W9uLIVk9uzZrn6JiVg0dy7M3RLczLqGgUPS+UBrz74dOHrsDMNBrVbLqruEuAF4fu0axEVGwWazs502JNSX1Xa7d+7kRrLnlj/KQcyk4nvy4cfgG+yL0ydPM/Enm+w9s6Zi29Yf4ZJ2YsyCscjPy8a1q7ex7pm30FjbjN379uCpp57GrOkzoK+vweaPPkVUTAwmTRqLA7v248+TR1n6O27SeFb40frPvncerl7L5MfOmjkVUTGx2PrfHzFoyACsfuYFBPj5wU3lBn1bO77c8imMbXqsfuUthlJymWDL5erzHvUf73BIDmyxwSGXwmBoQs2P3yH36+94O1IByPo2IzLazdDodOyn/3TzRxgzYyoDQK3cDQ45KTNkrPjrq/ajx4tFH2S7JeAmwkeanXX2vFlilgJZgI8cPo7nX3iJYWz60CFY/eIKeHn6MgCUuVzcAAzK+vr/KADpdio8EVWG9DHrbf3tue2fAJLWgaAfNaDWVJbjysmDyC+63qv2Sw1xR1u3SVD7lbSgsMmJiKhkVnlSXmNMQgJCQ/14m8m77XD1ABKD3YKm1kaU1xfjwtWj2L37LCzlBijUlP3ogZjwcFaX0Q825bhREDhZkDjw9R9KQBEM9v2A9wWAooWYLumkmYptKF/mrQ0bsfe3nxHWfwB0jlYUVeuxZtWraDW2ITwskjPtHn/mYaSnDuVFS8kKXn8Hhcc39OYAhibNw6aPv0NSUgLMLU24eitXeK0KHav7Xl79Av/gi/lz/LmCBLWV9WhsrUZXpxlHjp/AhGGDoVTrkJQ8AEqlG9uBdf7e6Gxqw3OrV7Ey8d6Z03hW9quvv4Kt3YiHn3gM0UlJ+GX7dhw6cxwfvL0RKqUcW7f+iIzzF/Hupg/goXRDeWUJRk6ZjG5nJ+qOXMKuw4fQ7qHGqtWrSdyKN19+EWMn3YMFixfhRt5NvP3Wm3jptVc4w/CVl15A+qA0JKSk4et/f4633t6IkSOGcfi4FTJcvHARO3ftxvjxo5F9ORPLlz8Dv4hI7Nv9K5Qqd7S1t+NcRgZeePlNVEKH5mbL/1D5SduqUJx7HUofJdq6kxn+hbi1Y9mDDyJYJ8xod5oMXNpCisTVq1ejVd+Erd9+hUWLl2LMlEm9O03KGuRtTG2NJhecUiukZEOVSzjPsHc4XKitrWQQmxwdhfmLFgAdXbBXVMFsaoM2IBBeAUGAuzu8fP0hddcx8OvbAExqQZlEBkdP1hSpDel/V48C0cQHLC7Y7Va0dhlhNBhBmUhU0OLj7Q5qJFa1NKCi+CwKi2+hMiefV+9mjTAb5h3mh5FjxiE+ZQL8vcJRUXALmXsPY9KzS1B6aSfff3x6IDr0bTiS14WpSYL9ujkoEVdv1TIgrS0vx2iNG+5RyjBQKWcIKGYDZpjsAnSPHwCfZBn0XY2s0vP2UcNksUNaE4K6jlK0NOnh7qFghSBdUnagzNsFnUbFBSE06G+llxtnBpJikBSEZqMTprY2xEXHoKa1GjpFKKsDO50GhPl5oryyFe2tFrgcApSbOnsZIry12LblC9w6exyPrXmObYbHzp/Hkd27GVaMenIMNJ4StNc4GO5RQ3Da0GRI3Y3wUOoY/lGrLxVShUX7c7tsQyvN2NpgM9gR31+QPBI8sjWHY+XSp+HloeWDIKvdydCKrLAOEsL1zArz58najYqGWpg7LWhsacF327Zj/IjBeOzRJ6FSCwCS2lzFx1sl3b0NtAxyjEaUntiL02eu476Vi+EbkwqZS4XT587CZDdh7MixqCzLx3s/vQdrt3Dy2VAhnIx98MY7GD1oGLfa0ky/qOKjS2ofFktKRKsyNw8zgBa+C2Lph9PhYEWAqG4k1SD9T6+X1le0FhO0dDkk6LIY4XBacPzsMWw/+iUGDY1npSYB2PLr9Wiod7CVelh4OKaHj0HsxGE4nn0LDz24hK3Harmid/0o+9BgsOOLrV+g1pgLl0EGp6QVigAl27ClHRIMT78PQxPTWdl35lQGJk4eDT+doDoxGdvQcOQ8clwm7L0hqPVoOxGE7DRFobKsC/dOGoA1j62Aj9yFm6cPQ6nxRezEaQwhSdFIQyw4odctAlJSOtJQ9Ewi8eejT6QEbSdx0AnRsXPnEREaivjQIBw98gs6Xe6Ij0nG8BED4ZRoGYZU1dbzwTEdpJGtnNqTCTK6u7uh2ybh7apResIhsUAuV7NylCa6xHxbpULGCkxRkcrr1zMRRtZzAoR0STmGVmc32sxN2L37I5z+SWiJV43wQWR0DDLP3MGw9Edx/tDP0FeXYsUzz2LSzOm4eOk6PvvgbaSmBmPD9Fhsy21Fp90H89PHoBVmzhSUFeYDAcFo8lVjdHoqQoLjUGsywUfrw9bkOyVlaGttQVBIICspScxFNnSdVoFOow2Bvl5obGnnFuDouATAYuYIFq23L8fAhISFory4HIMHD0Zx5R1WtYkKtszMbAT4eHOjbEFuITy9vJE+agyCQ0Jw8cxpHP5rHwICAhmoJcXHI4lUi4HBkKjc0NbSjpq6GsTHRELp1KOprQMHD1/m4ozxEyfA39sThQWFOJNxGf3iIjibzSvcm9vOI0LD2GGYnZWFbpUXkhMSofMIQmdXAwpri1FVWQJnlxPl0mLUXmtEbWsnwyCCTpbWRqSMSMCwITM5h89XIeN8vbCQMOQX3kKQfxArxjw1Chj0FZA3mhmMEQjziohDe1UJ6i5cZZUdqe1opD0wGW7aAEjkOri6O2E36lnFQhNaVmM3l4lZJMLJrsolZ2uuOESV3d3/ycWhgKLnJNoqEyBge4sZdY2CzUnrpYSu28iqP/+YCHT7xMDfXQ4n7RA5z9Z2185Lc2lyslNLYJcIvwOiqpC/QzR5TvmIPWpCgoWkCrx95w4qi28j0iVFePQA6PlqTfgAACAASURBVMJCoYmLhkdAz7rbBUvxncoaHLq4A7UNelaQEQQjBSAvr0cF2Krvgr6+ne3ANBprOlB02cjvxaoNyzFx4ESU1Oi5bZgapbVKLatJHdZytAU0IPtyISvZfAL+DgN5/2KUIz/vJltXaZB9tqmammCrEOgTwbZhsgqL7cQExuL9fOGe6AkCY5S5J46Y1mjoVGpo/f3hpdNB5y7ATHGQ4s9sMKCotRPXr1xG1o1MvongZ2CYp6DgMzp6FXcBOh1DvqvHr6C6rA4zZw5FaHrPSThNEl9rZvsvXZ9wr6AqovU/9O1ZDJs5nDMV60o6kHe5DOtfWo34xNEoLMjD51/9ByOGpGDuglmwmACnUorMglMorb/Nyj+CoTSojIWgbKAsDvdNXYQjR8/hw413J78pj3HVyuXczvzvPV8zKCVrNWU4xg+KwO1fj8McmIj8i7cxd4Q/pvfzwHVrCkL7jUeAVoYBaSkMKAjo0OedyiqkLsHWyp8zGc3jCjDZ4eoW/qasdWq47bYziKiqr8Wl8xeQMngYlAo3LtsQc9e8/Xy4MOLOzVtsDw6NCmdYRwq+ttbWXvsrKfL8A/zg4+nFeXmyHncRPS/3K8hkIIUYDYvVxEUBZMMlkcTPP/6Av44fwIur17Iai/LaPv/yK7bN0kQHWSoJ6qx8dhVKiosQGxHOmW8E/0wmCw7sP8ig7b75C/H4Y09zrh01RtN5DGXjKRQyzsm7c7sANbW1nCNospl6W4/JFnvmrKCImjVrDiKCQ3tLyPb+uR/fbf0er6z5F+cRXrh4Ba3NpVj32mYuwJg5YwbHjWzfug1Xs7KhVGjZeltdXoPy2gpkXbyEB5ctxhOPPA6tWsXns3aJYDl2kzi4YKi9rQ1//fQx1J1ZXP5xqdINO46U4v4HHsSP2/8DfV0zHn96OVY9uwK+Pjq4KdS9rb95BfncyPzC6lXw9A1gBV63WVD08TkgTer1bHcGnCRo6cmzEyGheB3dl1qCCfx1ma3C+8bnaPJe6Cd+D+k+NOh+x88IOY7jx47How8u4rZheg/os0XAjL+fJDahyUULxQI50Ggwoam8FFevX0ZlXQOo1d7TTYLwMiE7kAoxqM33n0O0C5MykAaVjVC7cK3GzG2/LT1RMy0uLRICgMjYOKRPnINxo8ai3WTFq2teZLUfAdXyskK88spbDHApL5LswOQiy7x4gVWAL730Eis31eq7SmraVuSQ+PbbL3H25Fls/uRTpCQns2qZwJ+0j5tRo5bB3Z3KApUMH2nERQmTfqKCss+8E6szxe8HKVbpc0GCrl9/24XSolyMHzcJr61bB53OE5czLyH7ZgFu5WQhN+sqgsOj8eorr/FEI/EjY4ue25WpJMQn0B8rn30esxbOh0Kjg766DvVmG0b2FDzRc7bUV+LoiZOYOGkK8gvz4aPzQUpyfxisbdBSiZK3F2pLS3Hs9CmMGzGU1YA0Zk4fzzl5bhrBpdUXoIkgWKlUwGq1gS7bu4yoLC6BwWbE7TsVDN/KS0pgPHeUrcylWQcYAJ74tQK+Dz0OL29/HDpyAoEhQagquo2Wzg50GqwI8veHu4cScrkGHhoNwsNDMGH6NG4VpnJeTy/BDZR1PQdDCOKqVfhtz14uAiIF4I2cG7hnxgwcOHQA90ybyYVK4nBz9Xx/pML5Cu1LJEcPHnFl5+VCKXeDp4cH75DS0tL4B7akohwWUycS4hP5gPbM6aMYOWIUkvuncMsvAUDKfbuecxlmkwNqjYzLPqgFuFbfgh+2fkNTX9CplFzqUVQkBLabO9pRcLsUjz68CPZQOwPAxuY2pPqNZjVffFwiKwp9g31gbDfh0rWLKLxVxMswdnVxft9DzzwBX503du7ZjfqmZgT6aBDkF4aG5ho0NrbgWlY2HDYjNm/+EMkpKdDKNZAQyOsy4JMtn/S2AJOKTszkEzeUaHXlnUS3DRYIADBv3Qu4cewCEin42NcDnzd3IcfpxvBPp9Lgw01vY9TU6VDJaS5BCodoeZBLuWW4942gYhCJXGjwZQn7XRsvwT+xrIO/UE4H2tvbsGfXDrz+1iYo3KV4+sFnsOK5JxgA8jpK3DjgvRfm9dm7iBmAYsMxPa84aNn/bD9mSEjrw3XuVlCANim5qNQj6/JlBMjtGBQrQ1h8BNqbu3GluBYFDR2o6/TApDHjMGH2LAxISoLOyxtqlRsXldAgBaG4DRzdckjkMj7ZMRj1yCvLQV7JeRz7Ph+VtVVIH5bK6jKNSo5nlj/HZRPeWgXXzjskgqRdI7+78xJfj6gC5G36DwUgXUfPR82wVEpB7XdvrF2LgwcPYd4D96Gr04RTR45h1qx7ERIajsMXLsBlNrHFdtLEyQwh6QTb1ia0AR/d9TvqatoQkDoBH23bhe4eyyaFnA8fOQapKckwd9Tiiaef5Z2XWDLR7XRBqfDg9tzbxTdx8OBh9B84CPV1DQgOCeJG3KK869i5dx8eWfoIUoak4siJU6yYHTEsHc31enSaDRg/YTK/bLXSDRlXL6PgZh7Gj5uIvPx8buXtqK/F5Dmz0VBWjVETR2JAYgIkChcKL2Rg3779WPrQo/Drl4DSm0W4cuU67ls8l+3FNwvz8N8vv8GcRUtw7sJ5LgpJGpCCjjY9YiOisfL5VdB5auGuUKKuqRVvb3wfvr4erCR8/+13MCCNDuj9cfFCKeKCNfAdmIad2w8iMHEKW3r9/ITPA4FAGvR/ZJA79v8mKA0jwgcifWgYanNv4ZFHHkegWgtzt50Vka+9+AL8EgdgyghhO/j4eCM0TLAc1dbUISI+CiFhEWhtqkN9RS26DGa2CxcVFPJJ1+hxE6FRaWCymFBfX4eqG1fx+46tmJw6DkOGDII8IBABAUpowvtD7esJlfqu1UnmUkAmcXGBAzf/Eljp0x4stgnL5RQUL7QF8+fQRoG8EsjdXIK12OpCtxt6G3Irswvw6y8/QtJxC4MSdAhVuVBruavWzSvqhMPTHcPGLkZEZBB2f/07xoz3wJWz2bhnkAc8A7xxtsLEhTQJKdGwyb3gUnrBZbYi82oGf47Iah7R3oJhagWSVPJeEChmA7apVPBP80HwyHgGeTQI5tFoqutiBaCx1QarpR1B/fyhbo1gMEiDrpNrZfCL8IGPMpjBII0wdz/UGJrR2dmMsKAw1DTUQKfz42V5OsLhChbsi+Ge7giP9sWQkcOQ5KHFzepqvLLyWS5loFZXggV7Dv2Bzeve4mKCUUv6ITDCHXWV9egwm1j15x/mB43UDY6e0nVqAaYiEH4dPWpAsjnR31QeQkOmD4ZWEs1ttWQ55Pv2KABF5Z9Y2OFSShlm2exSWMxmtrJ+8/nneHP9mxg1dhwI1piNwudZrnAxSKPiEHHQcijD7s/vf8T3P/8Xr325BaPTxzEALCy6zcqB6ePHYc+pwyjMLkC97TqqyvWsACQl4PpnX8PUKQsYGBEEkikoC8nxN0glPhfBKgJ+dCJiFUMt+4Avu52yze7mANLjCHYR7KTr6fEiEKPsPoJ2v/z5OS7cuMrAjdR6dNDi7+2N4pN56GgxwNPXHW+s/Zzz4jIuZeKJR+/n1XHv2a4OBX2Hbbys9z9+G8XlGXBqpPALE9RE3sFBiFTEYs7oaQgNSUZhUSmu5lzGkvuXsSKLyk8MdgfP5P7x+w58d+s8kgZR1lI/NLZ2oqSiAka9FIP6R+Pjl96Dv8oTZeXZMN6oRcz9c+Gu0MHZE+RMpSw000pqCScpBiSCWpf+pvG/bTe6jbISCagSOCyursXxI8fhpbVD1mFF0rjJvL5kEU5KHYgZM+ezrdhDq2LrsEyl4sIAXr7CDXZqFle4sbVZYpNxMQyVxBDUo0G/U2Ljs5jDSNcToKT3hlSBBP4oF1Kq0DBcrO+oxVdfv4od35/nTD9jqIo/Q2SNHjPlKVw4cQrWpkqsXrmCm3z37f4deXdu9ub/fX68HG0uJ4aEerMdWB0QyYVUkeEBcLa3obXSytbuQZF+OFtZjZLSOky/ZywyCopxYs8RfPD5FlaE0Cgpvw2lVMWFJRovL5io4lalRuGtW6wGpEHZtvGRiaywJMusQirhjB+r3cL2WbIPZmdnszWYbLIEB+tqSxCZlIxvPvuS23lpDEiI5xIRailP6J+OxOhQqDy8OLfI012N6p6TLWp19fLyRVCMP2fz3c7NxO3sa9yge/NmDW4WFmDj609iwsgRgEwJtVrNSsAOpztqKsrYikmwpMslvI9iqYQIf0SLJtkz5WZ/6GxB0IXHYObYdMRERUOtVjJ4I7CFjlpc+WUXLyds+DCEJATBJQ/GnX1/QpcYicS0wTAaynHll2NIvm86gqL7oaW+Bs1XCvkxIhzMaC7hMhRqCa5v0gvfOaW2tzV4QFICK+1o0H5UFxwBhZ8XQzqpXSiic0LDCsRr2bmsAPRXu6HL0I5g31CExcfCLFNC6ZAx6OOW8D7ZfuI+h26j3L7/36DXXd3YgsN//tFbXCIxluOJUUKmcejMabBL3KByk7Eqku5fVJqPnX/uxqkbJ9m2mz4tgkEYnZuIbbZNDQa06ltw7XgVL4ey/qj9t6DEhE2r3kBwcCykGg84LcL7VlNVjb2HDyA2UtoLAE1dDqSPTu0FduKy6f6Ur0cAUIR5BAXrG4TQdWrgJYWgoczSWyJCOYQ0KJOQyjjIKksWWW9SA9BjfBK5cZjUouIgazINUsiJGYUEGEn9J+b9UeEH2ZxJBUivV2HQsrX59JVqbukdPW0gKxoJkNI60/Ygqy/l/4WHRSAkSAttgC+3BRPAJFgplnasfvwRaHwSUFZRjs2ffI7LmRnclk5t0HSp1MkQnBQOi6QJE9KnIavoEj+W/p6QMocBN31XDx85xG3TVESTlp4AN1MX/sz4CxmXCvl10KDXdf+kWbicdQU1d+rgpXQiBJ24d2wQcto9YdcNZ6vb4EHJGDNuHLfm0u+yCABFGyuBQBmdYfWAGFLbU8wDndOIANABB7Ky8tDUUoeBA1PZSjs8fTgqKis5l5RUfcOHjYKXtw7JycnQqmki0A3nMy7Cw0vXa0slOCICAIJOBN5oiADKYTPxybShqxPVlZUIDQnj5ZAqjADSooWLsGv3LgYz77/3KUM6giwzZ87ElZxsLJ53H5ob6xi8zZ4zHyqZFa2dNnz4wQe4cPEkZwf6eHni6rVcNNQL+73IqBiEBfphz+FDnKtG46dff0FkRDje27gJtE7vfvgRw0wCm2vWrMHIYenslKH8859//ZXh4pxZ45A6aBKy825xRhxBPSofSUxIZlXhp598zPbfs6dOsa2ZBikBSTE9ftgILFowj68jAGiykySAjj26uQm7uPgKfvnqHcwbIYBpanq2uAUwTDx+5C++bt2GjVj28EPQKCS9AJAUfPTclKkZHhmJspIyeHjqWIlHl5ERkb3qMoXaDWkDBnExDx3bkBqPrLkGi50tkEEhgnqQ8u06DV2s9qYh3kaFJzdyslFZVYGEpDi2Q9P47Y/9bEMWM/MWLrwX0dHRiI2MZZhIllmCY2XlhbB0AxqFhjMNaWRn5aCtrZ2zGqk8g/INdRoNsvOy4bp9EqEmNaLKK+AXEgy5XlC7iSPHZEffEpG+ykCCgVUdRuQVCvt6goGU/bfiqaeQkXmVfzuTB6XwuogtwAT/KMbj+++24uTJE6x0fepfy5Geltrbfk3LIgUrxVO9s+lt/sx8/dXXoPKXE8eOcuGI+HrovvQ8ZI+fM2sm6vR66Gtr0G/AQG4yJzhL7wNNmBMIJ4UqDVVP/ispMGl0mk04c/Y0KstKERpOkSf3srrtvfc/RHNjE5588lHs270bh44cxbr1b2PC+DH47Kt/o5XAn5cPzp88herqcoaAr72yHjOnTYTanQpR/h4T1mrowp/7/sSQkSNQX13LuXh0jvjTtq0YkJqK+xct5vX5YftWjB4xBh0mA+7cKcb8pUvhrZLBaehghZ8I+yQKOVxkQaTzhZ687L7vH4HAA4cOwW7thrHxJh+zTlh0L86d2oNAlQQNtSpuGR6UPhZ7DuzH4KR+/Hr9Av1RXFyIqxcz/vZ5oNc3fvIMHN63k68P8AvD4BHpOHbkGAalJvPEQWtjE8LDo7HkoYfg7x/AuYG7du9l8VVYiB98dX4IDQmEj68v1FrBus3viVoFSWNFrctos8BitvDJn5tGA7VGwSS+d3Q7YXM6YLNbOKiW4V/PDLnN7kJDfR1sVhuCKXBcq4bCTQK6nnJLzF1dOH/iEHbu+QNLHn0EAT5+rMyLjArHwqWLcej4dpzOvIa5sybAwxqGU6cu4ImnHsXUCdN4PWiYTTa0G9qhlSrgcpPCbnPC29uTLb0tLR2orqtCQ00dh7tOnyrYW3bt/AnjJk/A/YuWMPyzU/unzI1noDe9vwlOc1evjZbyeWiQTZbky3Qp5v/JnXZYnBKYWspxY+ObOLbvOOf/NSvcuAF4wPThiBgZgWu7cxk2pg9N5y8MDZnCrddW63RZ/lYAIpVQsLawhcVWXhEI8nU9INDWbWL139YfvsCxwxmQydWYOmUClq/6FyaMGt1rAabnIqtwt931NzswLasvBBQBoNj+S7f3hZNUUtLdaUBtS93/yPbzUf7PNl+5dxAmzbofw0aORkJUNJeq0CDFIykN+fl75NgyOQE4QW1J1ePCRreg1dTK9lSyBF8uvIHMrHyMHzAFjZX1bEUlFV5URBRuXL/BX/ygkBBMnDsdyZFRbGn5p/23r0W4b/6fqAAkCFjX2IhVzyzH1eyLWL5yDWydnVwIQjmAZK39Yeu3vHqvv/IW7zCpiUxG6sxuC9qq85Dz07fYcU0IEs4osaKpoZnVVAuGjIAuNQUPzJ6PU2cPYMkTz8Dfw+9uA24PFyAr645dPzO0q6ysxTfb/othqYMRlxCLX7dvZxXk82texsRRw7nxtaKmjJVewZRZ6e2NpsYW/nwppW4oa6jl7BBSnup8hBmCgpwcviRFoVpDTUaAh0SBypu5MMCJ+IGDYZbLYO7shM1ph8pNDaOpHVarFHfu3EaTvhkanQpWsjyaTTC2dWLM5ElIiI2DQkV8WILWNgNu3spHQnwCvPx92VJb39KJ4IQ41Hea8ONPWdB0ZvWWefSFfrRuBP6Unh7wcTlw+NBFuPQFkAT0x8wRCbzuQwcPgprKPBwu3CjMZzWiTOkBD4Ucg0cOx8NLl+LS+Ys4m3ESg/qnob65AUsWLUNdQw1+2PY95xSSMpMuKRfv1TUvQW7swIHMbPgZDLipL2O7+ab1byIgMhS+7lpIpVpu8O07SGGlde9TJmPv5qxAshI7XJJeKN33MWTtpZZjUiRKnRRu7IJCKYHBaaZTfThhQUVJJU7s3g+JqxWx4d2oqKlCebdwYqCuMCHYUwn/QGFdTmfp0S91HArLcuDb2YGQMG9W/+WXB6JbHoDpTzzEJ770WXFJlXDrJqt9F6r1tdi77zD27dndawsmNWBIz4xi36ZgygXsP2k0blXloV9aJNt8JSqS37sgt7vgct4N3KV1MnR3wNougDZSAjrahB1aq/XvM5x9MwD9g4IwIOpBxCYlol9EGEKV9BkWTo4ampvwzY8/stqPGlBnL5jHaqpPv/qaSxLouqTBEShpvI1mu6CWJNBHYK8v9CMYSI3BNKgpWLyfaDkmCOhuS0RcYBKSo9N63zYvnRcr+Djnj2f0SbXVo65xV0Al1aBR38DZb9R0+vKaNWwFJQsnQRxXN4EkatxTwa1PUDktR9/ehTfWv8jL/XjTFm4YJnhTX1uNPw/8iQcWLUZ9fQP2nj6Aw2f+QlVWBXReUujidXj98ZcxY9pSVpIRAJTIXKzQo0ulnJrjxbZpp9A8LJEw0CILKw26X9/RV91GtlgqPBGHCABJeWaydnBT8/tb3kCHzchqS60yDEZrDXzcVfDzcUeozA+RceMZepUXFHA4/pQJwkG0sgd6SdUe3IRc3VSHN9a+jBpHOSZMT+HSDyo8aTVYuFF47WMbEBMRjtybeaiub8as6dO5IZVO/lx2A+6cvYgjh47hN/0FXj49xqltx61rgmIyxisMH77zLmL9/KFvLkPjhXwuArFp3BluivZoLmehdleZlOEfDfpbHBa75W+AkK6nbUzgUMxarG9pxjkK1b5xBVPumYqEmCQcP3cSp89f5kKR2MAQOBxmzuujQVmANEob66CTSrFk2QOICo5i6zgBPBEAkqqPrqP3meCfm1OYKBNVm7QMem9IbUqwmdSEBAMv5+/Cx+98hhs36hEd7sFQtqyiEV6xEQwAbR12qBx6+Mf1Q1nmRf4+kaJ20qBwDJbH4tvrlzBlyTLO6iOLi1qnxenDx3DleiY3/D712ONoba7F8b07kZedhWdmLmDF54FzN3Dx7Dm8SZOfw0fxa8m6komgyGBub7a47Oho7oRPQADvj0ydZp4Qk2rcYGrphI+f8HtFo63NLOSQSYV9Xpehg4soOkw2tDQ3Iywyml0Iza3CCVBXi5HVg3Tbi2++AUN7JdsZx8+YA4fdxCf0e/ftZZVMTHQQ5ApP/tw++PBCuFH7pbUT5q4m/PL7eVy/dgbP/esRxMb1g1Ohg7+7Gk0GM86czMCZi5dRqy9hCEINsVR+wPZRo5MtkZS/5hXtiwEjBbXASwveQFxyKlQyNYM/uYsAsl1ozXVZ4agnuLcLOq9AVvsh1gMar0DUn7wCdX8fhKVOg9LagFt/nGUgmDR6FNosLlhcTmgswnedMtrK6zthdphR39WCL97/D8h2+dD8ZcgvKkPRnTv4YP1yRAbFwqBvRJesGx4OOdt0FWE6+Hj6waURbLcEAEtLymHpaoXL1sz3I/uxU63iEiS2EpNluE8GGz2GQJ3YBCz+zd+VHhhoIgrAbcEStHea8MV//o3a0gI8+czz+PK779navWXj8/x8AQNHQ+19V6FIALCpsxV7bm7BtncKoAloxLT5Q3uVegTpelWAPS24kYG+mLhsBMpLyuFrjsKyZY/B3mWAl3cUN9tSPAcB30P7t6O46wp8oj1BCkKCeJTtFxUrwAIaIgQkmCZCx94bKYezVM9FJDSobINgHb3/lFNIy6NiERoEzWiIoLjvMsS/xaIS+p+WQetCuYRkN+bPGx1PB0h6IWLfZdRa2xkw0iAVJK0rQVFx3cT70m2UbUjQkhST3SYZQ0G1JJwVfNFBCbCZrTh94QLe/eh1VhWKIylxEAZMjIPF1coqQIKUBPJWP74BiXERXGji7ukOh9XGuZXhEf4wWLqw78QuFNZnsipT0iJHZEAKL/JRCtyvL8CvJ/6Cj8od5sosLgI5VtiFdvchfJ+ooCBMnTwZkTHx3OAqlkyI5RYyqaQ33+6f25QhoMPFvxuV1TWctTd16jxcvHgRA5PiWDF18fw5zJ0zD4Eh/ryvJ0spKczMZhPnBxJMGDZiVC/sE5+DoB81qtotlI/Zjsr6VnS11KGtWY+yihpk3b6NSH8ftgt7emlw+ko2Hli2DE3Fxdjx+y9Y8/wq1NU3IG3oMAZXBBvDQkMZGh47fgIL7l/AGYEEADd/txWtJQX4cPMrcMGTASZBu9SUkazGI7hIg4BfbV0NXn7tDS5lIFthfn4RW3ypVXbJA4vw4pqXuMWXBtlj9/6xC+9u2oyxE0bitXUbWZH4yZYPeP2WPfIU3FVqtg/XNTbA39+Hs+FEJ1VHq3B8RzCMIsNccjdW/pE7SeZyQm7vgtPejt0Hfkdz9sFe++/LO5pZ/XfuwjlcPnOC1WiffP4l7pt/L9ykSoaTZAEmSESAjQZBNrIk5xaXcAkGKTXnzJkJsiJczbzK5Sqkbly65BEUFBdiz++72LpNpSZ5WZfgHxiOcRNHoquti1uGK6vKceLwMZi6nXh2xSOcORnk582qshPnzuHl1Ssxaep0FJWW4fcdO7Fv35+YM2sKJt8zi0tXCHJRVh6Vr+Rcv4HRo0YxTDx99gwrSkempMDD24Ofj6za9HiCbhMmTBTUgwC2//IjAv21mD1gAKRFwkS6CARJHSiqAcNkcoaBBQoV+tssGDdnPILGzOIm3Yp2CQpv5vPrnD5tKketkTqVwC+p/m7dvIk7d4oYpgM21FQ3oaGhmmHwgP4DGALR+jot3ZCq5EhLHoSgiDDs2rUbIX6B+NfKFSgvK0Ne7k08sHjJ36B3eVkRLl64xACQJq/f27CBy0neeP01eOh0+PmnX/g5Q0KiGaInJMSx1ZrKYkTlJME7Uub5+AVh7JjR8PX1hdFkxIkTp3h7kFV51+7fsPWnXfj43Q1ISh6E3377HZHh4Rg4sD9OnTqKL7/6DhZDB5L6xWP9W+9ixLCUv7X20nIIAP6+41eMGjUORqsFVoORQdg3332LYUOHYt5989hee/zMJT4uSU5Kwh9//YmF9y2At4cSZpMdao0bNDofBn8i9KOJ2L6OEXH/QIrA3PwCrH97PTf0UgnJPUPcUVJaxgDQIzQaR7IMGL/kYZzc/xcig4IRGhQMpYYaoWs4o0+EmKbOnlxEnSeaWltgMVohVcoYgBoMnfx/l8mE24U3uACECk0WLxWA5pq1r6K1rpL/piZkKhzxDiAY6Mk2Y1JCx8ZGQGJo7eCzA1LHUXAzyVllKsoKksMp6WYQSLBP4ZDBJnNwmI+o/hN/JO0uG4w9CihqEe02GmCkIGMnEOLnjtzb+fjrj4MM9irKSrkleNmyh+ET5I4vf/k3rmVfZQDYWNCNgf1TOF+QAJ8YKkrwpRtSDh0liEfdGCRko3WmQadol89fxNq1L2HOvHmsFAzw9sG0GTPh6yvs9OjkjO5PwPC1V9fydZs/eI9z9GgQBCQ4xhCtLwCEC1arGe1VhShe8xL+ysrFfH9PZBht+K7FhCFL0zFwRD8UHG7g3MHE2GgotVqeEelbttH7I9VNDU3Sv1lx+2YPilBQVAFarSbkF+Zh1XMvI+v6NQaAix+4D8uWPogRo8f3ZgnyMh1Om5xb6QAAIABJREFUyHhrCNBPVP2J/4vrQApHWbdwUkM7Whm1IFstaGw2IL/gBkozTqK26CLfnZp8PTyFE3uy+V652oRSB9jmO+f+RRgxaTz8vXVcFMKSa4UEpPATMw7FDESCf32H0yVlcEezdd0uJ59sF+tvMwS8Xp2JgnN5iB+SDmOTsNNMG5SGa2evY/DgEaysU3uGYtmyxfCiMGmZDBazHSo1nTgpe8s/6HH/FwCsbazGIw8uQ1FxPta/9R6CfTxZJk1j2uz5+GP3blja27D0qafx2utroeX8HDUDHUOHHlWnt+DLn48hOS0MDldMrwrwzcX9cakjHKuef47VfauffhSBwRGQylWw2aw8+1Zdr0dOZiZbtOKT41B8qwQFd+4gbVg6Z+6R6o4gJFloH7p/AUIjg6GSK3pVZc3tHZxNQYPKMPy9fTFgsGBTkZO6xU2J9q4O/iHwUGtQU1UOrVoNT6sBd65kIGTkGHiGxrJV6nLOZaT0S+GTC7Gw494587iJl9qA825kc8swjfCIaGjdtaivq8OAxHjYeyYJCAjyulglyK3X40qRHrl5wgFkaIgPq/zof2r0jY31QrifD3QuF+xkabQKwEtfWo4bWVeROmQYDG2tSBsyEL6+gfy6Ld027PhlJ1uNn3v2YVzPyMG4KZO5+Xj9ex9j8aKF3Lz27eefsiWYThSpldjcZWFLckFmBspv3IDawwNXS3Mxd8FC9Os/Aps/2owxI0Zh7do1rOCiAF0vTwH0UaMw/YhRLAJl/FFzmCiDJ9uVnKz2Mglb4/sOUgVKul0ww44OLioRrEVUeMLvj0zOTcaN9WXYsWMX0tNHQaY1YN+ZX9FaXg6Dp5qVdATRmqtaMUznj2UDVawK3Hm0Fk2tJgzx12Hh7ABW/5276osRy+5FaL9B8JX78Xp2mmygYw27RIJumRSudjMKim9h8/d/IPfiof+hBqSCkNuWbm4KbgsKQPwQFcLGx8Dfy5MBoJjpV0gKhTt6JA2MhG+YL5Q9pQRWu/F//C1e122QMiik4S73xMjw8RiYPgchKgVDDVIzEXTr6OrEyXMZWPf6a3zfR55citDACC5KuFlUinkzp3JD6h1qTL16jiFSQlIAQpOCBUtqTzEFFUxILZ6c+0eDsv+sBh+0NTciPFnJikGb3gpTrfC+9I9LhcpDgIVzZ96H8MgotmfWVTfgelYWahuroK/twPSZ05GaPADnLp7Blk++wPTpM0Bq34TYaAxIHiiUPHR2oaKqHC0tTdC4adAvORlKuJBz4xquXMnGju++wZgZk/H40oUYOmIyRxl02SzYt/8AJg8bAt/AQFzJPIHvjv3C6x/rJ0CjVY+8yuVJpBgUAaD4mSNFmzhEQNX380jFIKRQFMPA+4Ikgn9cWkKNx3ZnL2yjx1MpiMHWifN5+/HFr99z225hYSkcpUKmFYEjv/n9EOaMQpBmOJL698Pxkye4CTZlgADwCbjRSRgNAoDUBPzvnZ9Db6rhJsXWonYUZxsQNjwG98+bjAXjHoS7Uo7MzDy4eykwfOAwdMPFakpLTQWy83NQW1KP3eWnYTW24HZeLS/by1/YP9H4/oNvMTQ+BkWVhbBcKkT/WeMg9/ADqRDJLs3qvz6wjx9Exzo9CkBSVvK6S4T1FsGgCFkpN5EUlvQdply7Iwf/Qpe+AI/MfxhSD1+cz7nJlvXFc+ZyTuTKF9eymvX19eu5POPwwb9QUHKDIXBIVESvxZfeI4K6or1XfD19Ya8IfemS4CAVtJhtLv7c/bLrTVzJvMEPKyipR/+4YNg6/NB/cDqGzRZUGp7uUnQYnLi6YweXiBga8jEiJQFVt/Soc7RjygMvIiE8nJWch89dxPYPN6HN5cCE9HS8tH4TbuRlYstHX+LRxVMxcfoiGIpvoyUjA0HB0QgZmQavhGBINJ7QaL1htbo4y9HqkqDDYGd7MME/T507l1JYLT22ayXNROtgMXeyQiwoKKi3edbuMKNB3wYvT29YHTYuJ9B4eEGqUvYquuhvKs7IuJ6Jigr6ndNi0vSp0MlVuFV8h09sqTn33hkzOG/w359+hOlzJ2HixBlQyTWoa2rGQ0+vRld7PRITPKGG8Fki8EwuFolWiyULFqGiOhu3qoo4/+1OUQffNyBFy1ClplTPUIQAFRUvPDTxMdwzexG83b3gJiWnjPnuhLrTCmV3I8qO5/aWaojlGvS89HfiffM4F+/azn3wHBqNxEEjIFV5ss2R7I40uh12oU23W4qL5y/i5bdewH0zF2Lpgw/h8PHj+OarL/DS2tcw797Z0HkJ25e2X31tMSTFjWy7DUwfCqfUjQtC6moaBfVl3S2EyfyAZCGPiiCmSi2Bg1TpFKvhou+Pmo/NxeB/tj7K1NDQ5ElP7EDvF5IgmN2B65cv450tn+GxBx7gE6/tv/4GD4qmGJcCicIP8dHRMPXY35QyFSQKJ+rLL2HboR/x6zc5mPnswN6CC3HZZLPtRifOH85j2+/ih/rDKzEc1zJucNbc8NGzcP16PtKT0xAaHgiXTQq70g3nMg4ip/wQoJWyoo4GgTGyAZPCj9R+BAZFtZ0IzigjkG4j2zANAm8E1shCLC6HcgpzMsr+1jZMjb20fLoPNeVSSy8VahCA63RaUZ7Vxao8AoEEAEmNSGo/AoniIMXd4NhIBA4O5nWk3D2pv4lfP4FQWl8q5OgLKzkX0ehg4EeZgbQMshOT4pFG//hw2NtMmDZ6IdKHzOLrSu6UoKLsNsr1jZzpRyNtcCpysm/AESzATJXEB8Pj0rgpmkbenQLEUaFPTQUGJfYHVHI03rmG37N28DYmUO5o9EFnu4QbrB96+EG06uvxzQ9b4DnQhYaD2ZiRFICWLgvOdwdD2e3P1smFC2Zj9JgZUPa0J9NzkfpKVAFKyOrbZ0hcDs42p0Eqa/4+GTrw+x+7MGHsdFaG1TQ2c6vt5MnTkZIiAEm+v93cC7muZgn2awJ09HnvaGnlwjya/CuvrYOltQ0mqxVUBlJyJ59hXmxsHOcCVlaUcUMvjZzrV7m44ZGHHkVEXBzbgKmIJDA0HP96+l8MbHKyMtHU3IrRo9Kxd+9BjBk7CsGhYQxyMi5dw4Wzx/DsqufYcvnH7j34eecerHv5JS6CeGPdOrYHL168FPv++AMH9+/H5k82c749wcHh6UPR1tyKxuZWfPjBu1yOQQUhdA6yf98+LvrY+ObrnLf4267fOSPx3Xc2IS5eOO6g73d1bQWqaqowLG04Z+MVFZUwbBw5LBU6d+HcWXw/KJeRWn/l3WaU3s7C0Z83YGC0L2dd/3mlEZnlSqxbvwGffPJJLwD86quvMHPuTN7n07Ym6zOp+EiNRipKasclqyntx997911+vqkj4/D4ijfw9hdfo+DSBS4mIZEGZS7eunUbT6xYjgcX3s8Nw19+/Rnun7MAK1f9CyqlBoWV9Xh//St8PyrEWLJkDn82LlzLw4aXViN94jhs3vA2vzef/fgjfvjkY7z+xhsMwciGTHbW33fuwPfbtmLunHvw3HPPMUDOvJrJANbf28U26qj4JJw6dQKvv/wy1J7ueHjZMixbsoxf16bvt3KeN63niLTByM3N4exAi6EZijuCVXiao5vbhMXyEDEr8P45YxHzyJPQBUeioc2FnX/ug1oqwdKHHmZbeGHhLRw9chQytQpTJ0zgjEoSHdBwGWzc8itRyqBSusNipdgEBVQ9Srbmznb4+vvAV6Vju/upM+dYZTp8xCguPRS+J90ovJWH85evY/bsWfhjzx+9ylNSmdLY9M4GttVTi/ZTjz+FlStWwl3rzqUsNBlH8DwrLwfrN7yP6JAAfPnNfxASGQqrkc4FZHzeeulSBj54/z3oWzvx1acfwSckCOtffw2hETFY+8LznJt3+NABfPefrWwHnj5zLjZt3MAgUQRopNptatRj9569mDd/Hu4UFUEpkyFlcCoL3kgBx8NmQ0FRMWrrGxhGnjl5DJHRcWhsbsTVKxmIiozBo8se7FUC/l/wjxflcqKltQ1bPtmC0tu5iE1KgaOjHG7mEgaA/fun4LvTdZg5dwkqq6sxcfJ4+Hjq2P5Mgz4fnWajkA3cM9nHN5BQoueYlP4Vs7rp7//++BNSkpLYduzt54vS0nKsefEFzlK0WgRnEhWu8GVPXj39TY4LBoCkjhPbZIVvtJRBm91K9gwHz4bRBmszdMBsc6CrQ4/W1k5YTG0sDSX7L+Vc9c3Yov91noItd/CIUci/fRudLVWwdHVhxLip3HzXZWjGgez9OLbvCMJiAzFx4GSMSJ2B8OAwOFWUxUT2HLHFSNELAA091ialxAmpUskn4frWJhzcf5hXf0D//kKGhELBtyudAiikrC7KE3n7zXXwcndjBaDOx48zAGmIOYCkiGMlnEMKGcnKYUHLlav4/alHoNeqcB+c2NvUgT0yNSY+NA1t5TTrnoy1a15DYKAPK7MI4InWXt7wrrtBtqLij99IqRRmi623MITfmJ4mYLqNFICV5TVY8/Jy3MyrQntnBx5esgSTpkzCpEnToFIJuYUiABTLOvj19MhuKUOw7xCzDs1mC1ubK4pKUHAl42/ZfhFBofDyk7PN99L1auQ2CifxA0ZNwogpc5A2eCCiw4U8LRH2/VPRKD6n2LAsFo7we+ESCjtoiG29BpMZ+pocXLtzBUXGIlzZn4f4tDioLMG4cGEvOvQWzFrwICsDkwJCMHzyFAwdMYRnq/hjK6ftflcCLIa8ipecD0JB5mYrCu7cxDOPPs0/7F98sRmBgaF47eXXUZCbxzbgnPwCzk8je/DbG96Fj68fKAaBLMgWsxENV3ayDdjl7wHKAVy/8RNWAX6xOg3/j7H3jm+q/sO+r6RJmqZ775bulpZRRtl77y0ukKECAuIABARFQEQERUFAEQdLAUEEZO9R2gKFLuime+82s23yvD6fkxPr775fz/N8/2maJienJycn57y/19ifVI635m/kRuC1by6Ea1AnvhAmISQt88qtWwgODuYTEGtbFStaTRA+oLVVjazA27VzO//++WefoVdsDy6YoIYsk8IK+bmFQLsOe37YDy+/QKxZtZKXk5tXCH8vd87nS0h8xKCOcv3cHJwY9tbcuwF1VSXshoyBzM4Be37+BU3l5YjrG4eAoBD8c/YMvyYBQBtI4OLhzhbj0uIy+AcLNgMblS03OpGiUEcX+CC7lAI1BiPuPsvF2SvCFxiBPxrU6ku3+/TxQrSrMxzMs5BulFnZYWi0zYi/m4juXbtA5aiCVqNhAEiDLrZ3fb0NtbXNWLN6JSsaCWScP3eJm44/2rAKlZUNOP77YQavlKu4dctmTJkwlI8zztXN0Dj74HxiIiqKiriopamhHl9t3Yz5b72NbpHhuJuQxBbhoEBvtva2S6UMQehkSa6gQ6KgSqEsR+KeEvMMZZtEDwWp/azNJTQyBVt9q6srEP8kG97e3ogMCoBeW482lRUc5O6oqqzH6X/+gqOnHO62bjh0eT/q8svhHGwPN6M1XMxFEtkFlcjR69Df1hbDe3qgulKPG2dzENnDDeMHeKJEHQn7sIGIGx7Htl8nUbloZQ1bGyuGmMJEgNBSmV9RjeuXLuDgr7/8Rw0oZgN2tASHd3eB7/RwhoBU4pFXXIqaUjUMjRIoHE18AhoSGcQZfzSUjnJ4eAlfYpCqoDGooVLYwqTRWCAilYb0tB+K116eD2eVk/kzQYVEElRU1OLLrZtw8eotjBs3EQMGDeBFXTh3Ao5Ovli0dAGcbJ2QmZuDzes/Zfvi+MWxbB+9ff4BmnKa0G1ML/hEKaDOk+P84ZusoPPt5wd7KzmSzufBIUCJSQuH8XITfslBQ0Mjxs2axWqtfb/9gs/WrsWQYUOg0emxa/tOFFZUYPiAAThy5FcGflOnTMHmr75GVm42Zo4fx8shOLnNXPxz8uw/eJGTibEjRyEnP53tn8OGjsWT5ASGhrbWNuga7o246B7ckitxtIVep8eJU+fRLToGPr5O+PHYEc7Iq6wq53w7V3kXrP1gDewc7LgFluAPDVHVJwJAK6kConJNzP4TH0uPpy9+Amlio7Hlo2cU1O/iUZOKQCgPkCwcanUldu5aj7TCfMjd3UEzv372zojpFw0PO+F4MKjrSAR2CkV9gwZHDx3Ca3PnIszfl9X5IjxrM+jR3K7H7VsJOBG/FypPI1ITi6BLJ0ubkm3ds0dNQJ8uU/nC7caNG4jr0Q2h/mG8Lq16DVspaOQYTdhz/gu+TXZkhdEblSXPoGluZRD4w6ZdiI6IRFlZNgNAUgBSLlxHAMj7q1zJx0T6jAvb89/vDdp+IgAUbcL0GHo8AUBxu1JG4r071/Es8RGmTRkBuacf5BIV9JBApbTG3Qd3seHTz7Hkjfno0rsbCrNzGJDW19dxyZQ4xMlJUgGS+o+GmPdHdm86/okt1CLAJXBLdnQaSRl3seG7tegdGgJVeQ3SlK3c0lyYW4UZLwkn5WSV7jugN+zRjjO//oriwnzUV2UyyNVVStDk7ouJs15mcK2USpH+PBufbVmPkE6h2Pb5VlZ2btywnj8ze37eiV5d+sBQXYXrN0+hJqUCmpY6qOxc4OnogHZXF8jc3BHr7sJNvc22jqhpbEBteQFcvTvBzdEJBvMxrr5BgLgmqT034bbXq1lNZGNny8o+dbMaEWTPk0oFRaCtPSoqKlDy4gV07e18DuLq5ozaGuE4RENFea1mqxItx9pGxiBLp27mi+rEh0kYOXYYt+/SxRfBssEjhRIbGulPniImtjvsVXZc3EHlIz1jusMlOBDH/9qNiqZci0orKNyXIRBZLsmGSXDHQRKEZXOWwc/dHw72rtC2COtGijZ9ZTFCgrxQUavmplh7pTXy8/JRfC2B7b5FN58KqkAzDOw8cQgcAqL4d4J+4hDhX2V9A/Zs38bQb9PmLxEYEIDdu7fhRVUzPt+wAWGhYbA2Z1tSwgFBwOaaMqjT8+EwfCTslVIGrzdv30eQtxyauhYMHdQXBichO6ihupHt2QReCcJqW9T8O+ULGvXtsFFaQaPWQGWrgr2dI79HehNltCmg1Qj7J72PBw//yg3Oqz9aw6UvzZTJ21IFfWUlgrr3422QmpLMjw8IDERkj0gk3j+P7/f/wWUbBFfJ3lqcW8v5c/aOguqNLLZXf3jCuXZxEwiOtTM4I4jmow3D7SeXMWHUq4gKi2Trt8RKhZu3b6C4PsNiZRWXRco7AnXi6xA0o0G5d2L+IEFHKgPp0yuK4RbBNRpUEkIwjl5fzCmkUhICfFTcQY8lQJedIkxM0RDBIN1PKjnal+h1CETSNReBRPr/xEHgjtaRgDPBPMrgE1WLuQk6bgMmC7pYGEKPo8w93qdTsiyAUVQYkiqR2pLHjnsJ7733AZdJ6LR6fp/p/WtorMeD+/FIepKMnIIE+HXzgZ2HjP+fOM/B6N5nOOqry6GQu/Bnjt7nqEhh8if+0Vlcu/kAjVDDEbZwcw9GVEgEoqOEVk6aLPr71BGoAh1Qk1WM6dEyLgL59ZYakDsiPCgYa1d/CHsXV76+kJuMMJrTi9rbpZTWznmA/2sDJrQp2oLpuoMA4LmzF9C1R1dotO04+ftxPr98860lcHd05FJIAth3bt1GZUUl24EfP0pGTW0Vq/io/VRuQ++BAhnPMjBq5GgEdQpkK+r165fxIq8Er7/+Mjd6Uk4g2SZJYUSFFVTGQGCOINy8BQvYivko6RH8g/ww2ny8KSksYjUZwZSHD+5z+UZIp0DkFRTC2kqCm3fucfEIZXnl5mYiOjqWs90oymrHjq2cVejt6clqM3VDFQaPHMuPo2sPcsNRAYSzsxNmTJlsgTgE9k6fP8PlVIMHDOT3I8nsGBrQpy9UNsJ3EEUuZWRksgJv4sRJfN/1W7fxoqAQC+e+YrFmK6TmJm8q39DUo6W5AicP/wpN6X0MCXOC1tYea46+wLDh0xlUbVj/CS6dPcnL+2TLJs4RpDw+AjCkcqTtn5MjZLFFdIlhdRoVWvz8436+b9GyJQzTfv7tEB49TMDYsRMRERHOTc+Ug7f8nfdYFUeKyh07dqB3j3Ds/Ho/Zwmm5+Rh7ccfoSD1KcaOHo6Nn2/ljPakJ0+xaslyhIb7Wh5LAPDYvl2sipz/1lJ+7YzUFKxYtZyVlV99vg1jxgjnk0UlNXj/gxUMFpctW8IqzPP/XMWWjRv4Wo/AbOfOMQyZt+79EX///BNWr5iDUXOWwdagRVFJBfZfuI76ohfwtJVz0Yfq0TMuB+ltzs0XlYGkBAxavBoXbiUziCTb97rPPkZRXgGS7j5AVJdotrpTdl/is4fIff6C17GxuhGNzQ3wdneE3N6J1X80aB8noE3DzcMZ1nIlgzjad2ZOp2goZ36vCfDSdURiQjyaNI3o3as/Hj6Kx4OEp1w2QpDbw8ERVU2NaG5oYrt6t26xrKS1V8pBmZRf7d4FbWMjBgwaivq6Rlb0DR8xhMEXQT0PT09uw938xZf489gRBIeEYf3a1VxER5mBNN5Z+ibn0zs4OWH/vl2s1KTj+oYNH2PqhPFwcfk3B7ekvIKPNWPHjuV8QXqe2LhL3+0XL11i5d3wYcP4NYYNH8GgkKzfSQ+SYFBXY9DwUf8BgJYDsvmGCARJ/UeDVHxUJJqUFA//QE9oq8sgaUiHbXUZIkOd8cfVBnhNmINWvRrtOg0kEiWGDx8Ka6UCB/buQ0F5NYKCAjnCJDdbuJ5uULfA2cENXbuGo1at5wnVyIjO6BHbG19u/xLl5aXoO2AQXp45i0E1FdJk5+RAIbdBdXUVX9PUN9Sx3bimqoxjONSNLZDUV9fwGTDl+RnIDKrWokGtRX1NCRd5kB+8qr6Os/dokLqO8gKVKgm83AUARAUhrl7usJXbwEophURi9n3Lrbmcwk4q4+IFyKX8GgTmaLSom5Ga8xxXLl1AeW0juoYEISq8K4LCI+Hm5AQnJwHsiHZkcdaxvKwSRcVFkNnaISJICJ/UGoxo0+ogs1Fa8ufI9iMGuRMEbFdIUVtZi2VvzoOLvw9Wrv2YTyA5/6gDBCT4B4lCuJ9OvNRNKLv7D35cvxEeah03AP9R1oAsNwf0f2sUHl16jOWLNmHyhDGwNZPy/0P9Z86qoBkqaWs7jGY5sLgzEbgTLbN0nwjyKIePFIDLVi5CQ5MBLtbu2L17N/wDgmFvJyjSGDhynouQGSgOAoBizh9vR/P/1dJKgfhqPHvyAI/jk5F25x94ubaDit6o1IMPaLVqS5uvQ9c+XOpBNt+Y6GhLth/NBtD2JJWlzAwixfUWISYtS2JWVXT84LSb24fpPrG5l243tbZYykEoF/DK1asIDYmBq5MjEq5fQ2FmCyrLm+Hs4IzZcxbgrQXzuHWLlIQyueo/bb+0PFEByPtbq8GSAXjzyjW8vWwpy7d/++EA3P19OM+OSkHIBtzY1MywrnOEN3Yf+I3bxGyUNpwD16LVofrpTSRc/haU0TZ19mps/ekY4u/dxqmPuuPr2xWIHTQXel0LKwAdPTuh1WjkmdVLV26ha3Q0IjvHcNB4RXkppk2bBlsKda6tR3b+Cxh1aqQ9fgoHN3eMGjmMrb2kTiuqLkW71oC8ohIGS7/88itbhikrT0aKOokBcpMCt+/dRcmLfMiU1hg9fCx8PZygrctC/snruGmU4VHKIyx8ZwUr7ZqNMgS7OqKgvBARkV3QUF8GLxfhMyVVmODq7MZwUThGaOFoY42KWuGCRqVyRolUgvTnL/4/wV+Aoz2r30jRRxmMtD3EtiMrqQwteg2epz+F2iBFl4hQXLt1AyOHDmebQHZ6BjcNU77gwrmL4OHvCTkMuHjlIi5duof58+fh7NlTrJhcPHcmjv5+BLev3cOM/gMRFRqGoK6dubl3z2+HUVKUg3eXrcblf87j6NkzWLn4HQaloSH+GDpsBJRyBVt1jWbgR2UiwhWNBDb4NxOQcglJAcglH0YD2s22UZLL6XVaxD95gk3bvkP34E745J1ZHXd9nLqTg07+1CZswKFjf6KhRphZd3KRITQ2BAoH4XW0L4rxoqie9/ne3rbo4ueI8kY9W4NjvKNwXeOOVxfMhbedO1SOgqJNITPAaKLGNynaqYG89d88QbLFaAx6PHycxBbp1Js34azTcTYgNQXT+F8IGDIygtfnzr2nkLbbwUVqjTqjHk2NtQgKdEF1sxrtWiOsbKQYMjIW1i52qCorR+bTcgsk9PN2Bk1CZj8twoiur7H1xk5uzgZt17Pl9ubdW/jss63oHBWMNeu3sLWWLqzXrfsQ8Q+eYP/33yO6Ryxu37zNKkHn7goMm9oNFVktuLf/Pux7+GPQ5CguCLl5JgW5t0oRNyMMcWM748m9TKT9ncMwcOCYGJRmliPxjxIMHD6crY1/HPsDDx7cxbavtrOar76uHtt37mSbZOfYXtyaSoAuJSMdP+/fhykzJ6L/oBH4dtde3mZbN6/DX2dO4befjuKtlcswsu8Q7N67D0ZtPT7d+jUePkjAju3b8MHH7yK6zYCM5Gz0GNgPPj3jYLCWISHhCUxtGsR27407j26ixPQUGl0tHlxJx6QJszGhzxQu1SAASKNjgQVZgPnYbrYBk5qN9kcCRDTDR0MmaWXQZc7x/8++KDcDQF4utd1rG9BUVwNNTT2up95k67jWWQEXPwc4Khy5ubdrSE8EeTqi4Lke7t5+GNQnDvn5pUiIv4NFCxfyySIBQFCxiFSBFm0Lz/5eu3oXN/JPcmFLyYtqOJqU3CJsdJZhZK8x3OBLdlE6fo0eOQq+rq4MAA2NzSh7nMQw6VmTHl/9vpahDKknfQOEk73khAyGgWsWLeXCFE1ZOiri8zgD0F7lKMBms92XFIC0XjQITtJgAEjg0yhsTwKABDAp24lyAcVBlmENZee2mlBQXIRTfx1Dv9j+yEi7j+aGajj7R2Ls8HGcebd582akJz/GpNmv4XFSEqtYx5kFMkPQAAAgAElEQVQvpCgXT095sCoV9OY8MCq5IhsKDcoNJFUpFYeQ8spaZstlH9RQToPUR2L5x43E80hKvQdPFwdUPc6HNMYOtcVgALhg4Uc4+NNJaPLTsHzrJtCR88DBH1BSVYfWkgJMHx/BAFASFoeobjFcbkKlNDVV9bh0+Rqie4ZizrQ5bM0/cmAv5ix8HSuWrYGnvYrtvVmZBcjKzMBvP/2CCo0G/Xr3gq+7O+6d/x2ju/XkfKr4J/dZYehj5YRSiQp1TTr06tkNfQeNYFv55UuXWRnQb8BALvvIz81m1ZGVXIUXeTkYPHggBvTqA327jq17f544iehuXeHnH4TnWdl4acZMJDx8gIzMLIZM4ydNg42dDMU5uZgwdTp8/L0gldpAXdeAfy6e48eNHDIc127fwO2kVPSLCcPSd5extdjbL5y/D1xsrPHwaQoUjkIzbN7zp5xrllmQirycdC40yHhQyootgjQEdkjBRY2tBKgWz1qJQf1GwNPGHgYrK9QnJKKppBRufaPYfnsn4RpsCprh36Ub309tu5T9V9dYw1l/pAQMGTcIrt5+kFu7oV0iwD+L8o+UdVoTkpIT8f47y+Di6snbTxzUpEwXbjSamho4lJ9s0UVFpbBvq8LY4G6wHznGAnhou02bMAqBro4M5OqrynHq6g1UFpfC1c0dAQG+fDF35+59bkBMyxNy6wKdbdFilHD4PL1eZk4OSsqK+fcWXQNf5JHt90ZSCobHdeOcxrSH8TAZyvB2v1FwGjoaBeV1+PbAD/CW18ElqA8Sk65h+TtLcDvnOpdWTFg0FEFdnRj+3T4jqNLGvB7LIIwacOVyJ0xf04vhHQ0CgATIaKT+k4/Avt4Y0X0kJo2aCEfvSJy5sg+FjRl4+iCXgRkNes8IiIkATbTJkuVVtAeT8o4GKQzF5dNzHF1tGN7R8ihbr6OdmJ5DlmSlnTUox4/fQwgqarEohB5DBR30WrQvdTI/jtp+aZm0fNFCTOsnqvloGX2GRFty/wgi/i/MJNVicVoLw0Eavbr3g665inP51CXtsLK3xuJ5b+KtJYtQXVSEOwkPUVNewJ+toUOH83Nu3bqB3T9sR48pIRYVZn+30QgL7Y3iomr4eroLxyRbFQN6e6UNcgpeIDc3F7be3ujk5ApbFwIOAlzMyi3CL/t/EJp1fRW4e+0RFvZ2QECkJxJeuEHhHYIgXx+8MnM6jAob2CpkkLa3QiK2N7AwRICAlkGRGxIrhhTioPZgtVaH+PjrcHcPgNzWHhs//QSjRg3CxPEzUN/UhOvXbrKVlOyRvH1690VjQwPbd8eOmwwnlTVUdo6sHnycksFgiQap4K5euoIL58+zLVV4bg8sWrScW2sl5qzQ1OR0VkktWryI1WxkY5w8eSyCwgQQWl5IJQXX2SpJy0xLecIKKFLjVpYK6xTXbzBnEpIi0dfbg0tECMQQUElJToKblw+Xdqpb9FBr1Qjw8+P/raqkGL7+gfwcymOz7lDkQEUM1I5LtlvaZlwORrFNHRSW9No0AS4Osg5T6QU9RlRlyuRW/F6QCtBo0KGlOhvJt4/jn5MXOdeR1H9/5bogMfExdm7fD59OgTj06zFs2yS4rT76eD3efms+ZOTcghWXp/z488848O0u/jtlBI4YOYzfJ1IAOtvZ4rvdW9G//wjUNGs4d5GujZrq6hn4pWZlIDywE7RGEwqz8zhrcMiI4fhy21bY2rsxAFy35h0UZpdi3boP8OrMl9EuV+HW/QSs/mAxwoJD8fXXX8LWtxO279yNS3/8is8/+RQTps3kzEdS/3Vcj7g+wjGXLNurV3+I29dvYOq0iVj+7ipen+1fbLG8vrOTG1vMdx87gYPbtmD7+nVwHjMZlTU1HLfx4MQvmDhlKgYPGYt//jmFS6f/gruiHZEq2/8oAskWHLx0Lo5eS0VTO9hiri0rQYtai8kTxkOllLNC71FqMtt5Y3t1R6BfANLT07H5802cTbzmw48s5Tji+0sQzgQdWpr0sHOwho+bN4Nti+XSXI5y/sJFVgZ279mbzzUry6oZNlLWpmi1pmVqNMK+QwCaIqoIHP/447doVuuw9qOPMXDQEDg627OqkiBWSspTjBw2AlOmTcfG9euQ/DQVr86Zw6q8A/v2QttqQn5eDkPB1159iWFfY1M9Nn62BVcuX0bPXr2xcctWREdGMAQjy25mXi5SUtMRFxeHSxfOoqysihtzTRIlDK1a3L4hWI4XLX8XmRkZlolZAng0Sevq4mJRFf7fMv/+PQAJtwgGUoQKQX1SML75+jS+31f/DM+epWBoZy8cTy6HS+xrmDxhMl8Dp2dmWrIJFy9dApWNA/9/eSUliL95E8OHDcWFy5cxYMBgLH1nCS+PIOWT1BRMmzgBS5e9z+9Trz49+XdrpQpJT1PhIAMc3T3g5uLG5/Y0ROUg/d6i1kFy/368qaq6nBV9DTV10OobWdFHoM+JqsNdnODi5gE/H08L4KMFEeQj4KZu1XL+H1pboGs1olVvYvuvtk1oh6EPnYONFdr0asisbaGQ2cHDh2Sa9kJzbaseGr0Ojc01aK5XIyvlOUrZtw4EBQQiqmsMZwuSzF1pb8cHiP17vsfZM2dg6+SAZcsWo6iwnFvl5DZy+IeGYc5Lr3K7b8chBp/X1ddj6dy5FgDo7+0j5AOZrUqk/tPrSE0mY2BE8AXqJhSdPo6D6z/GEC9nVDfrsLfZgCKDEW5RPujRNRKb1n3LhQS8HIJ9MgKhQgMwDRHUCXvJvwCwY0OwCABFGCjmBibEP8CBo3vgEukMTaYE69b9t72YrL4SKhYx20OodU9CYePm3wn8yeTWrNIoLspHRtJNPH10y9LkG+ghqJfI4ltSYrSo/Twje2DcqEGIGzwUvq4+UKqsKdgQMnM9Nb1OeXUtPJzt2ZoMtLOyD1IZKxKpkdiyXuZSBI7GMrXD0CEkn5R7NLlN12Ac4Gtlhbrmas4FvJt8BlevPuCGPho5T3LR3uoBb0cHVJXWYf4br2DyS7MFxYSpVbAVU6ujRP4f+y+BQFL+6dvbUE+5P4dP4uvtm7kB9ecfD3Cu3snf/8DWL4UmM0/PAAaAviFO+OrrA4jr1g12lBEmlXCOj7rgGdL+WI3D96sxedZaJJcUYc9X2xkA0n3N9jEIDg3B8jeXwM7ZkVVff506waAptv8Q3Lt+AwePHEPfPt04B7BLTDTn6X351S6MGz8Ks2ZN41w+Y3sbauurYKdyhlGvQ1rqEySlprJ1NDQohDP/5FITUh4L9q+BgwdSmCVatQa0qgDrdkBfW4fc20Ib2KGnOVzoQQUjVJDh4ukDo0kDN0dHaMhipVKhpaqJgSg1EQf4+UKptEd5TSWM0HNRCFl/yT58v7YRj9NrLCo/0epLrzN5dDi6Bbgj2MWZoR81uZF6jo8dJlLSSCw2WrqPrmvrGmq58GTC2DF8EkTlL1XFlbhy4xJK8l/ALziIZ9P694yDjZ0S1c01SLh/D3nPiuDs44W4YD8UPXuO2rIKOAeFI65vb8DDBQqFcGFAgDH+5gNY21ijrqUFLuYmvtCQUN5upGAmnsKZY2ZlEOX3iYMPoSb6DFDuVj2MagPU5TnQ5lezspJyE/kg216KSmM+jh9It6j16P4nGmuUVusQ4zUEMidb3Ez6C1WSFgQFBaOgvhwhQT5QuPnAwe5fdWRNQQnkt7LxoN2EGYEuMFUY4dHNBimVARgycTb69e3NMIMuD1UqiQBYzXZGek06/BBgVXTIdCV4mZafh5/278eFC+dhr1NjjMT4f4WAYYFOiIj1Rm2ICgkXnnMTcGuTDs6+DnDx8WAQ2FCh5XbgAROEYo+M1Az4uIZasgDjuofx/bnPW/Dpiq8Q6hPEX3iUgUeD8tR2bf0MqamZnCXWo6uQy5f86CGWrlkLeysJw7nI0DCLSpBAm9SqGodOH2H135BXBsLByxY5qblIOpWD0KG+DAgp949yAKkZmOAgjbSzz1Gdb4WNm7cw7Ni+aSv6jRqNJfPm8czfn3/9he6duyAvLw8XL57H+6uWI65PH3y/92d+Pl2cpjxJxt7v92LB4iWIiArHptXr4OLniPVrt7DCa82q1awanD5rJj77/Eu4ODtg9foVyH/6CAnX72G4vRfbJgkCPiQF0LNHmDj5ZVTp65H8+BRytbl4cPsZ3n3tTVbGUWEEFZGIrbCkBOO8P3OpBe+aBP3MtEosAyFLK8EsalGnkHQKSycVtGiHpUkuUti1q6tRU14I9YsK1KYUoTXYB5nVuUhOi4fn2E6WnEVbtT9cZcEMsh4l3EVzWwtGDx3DcM/WRophg0fBxlYJK2Mbf4bos0TK7ma9kGX7vOEGXIOtUdesZes2H2uVbnB37IyXR77Bs7B52cWYOHo4bClbwFwA0vw8ix9baqXC7nObERzlzO+purkWcjhzIzSNd2YvQ//wngwM9eVVCH5tNm83scmXtpcI/ywf7A43xPbkjgpAsXCFVINUrEK2asq6++s0TTrIENujL/ZtW4+pE4dCo/BCU0sL9DTT//kXCAzphMbaeviHeGHzZ1/AaDDi6tUrqKtrhLu7F5p1NRarO1mDHR2FHDl7axWr7GmQDb60uhq9e0ajrr4OuuY2jJ84CcXFxbh/8zICenjiWW0SCq4VI8DLGR5DOiH1UQ4Uks54ae5S5N+/z8rUHlNmQVucwUUzoR5WeHL0HIIG++Ph00oMf30ZR3mY2tUcAO/s7MLHeyms4eTqhl1793I252ebN2D4yHGWNuO6qiocOXOe7cL+4Z2xcs37OHXuMsNz+txQMQqpepcseZsvUn8+8jPSHmdh2pieGO0dgivleTh/PRkeznLMmbsIDY0tOPf3Ucx9cyXCQr1x4MBB9O47BDOnTcWjJyn4ZNNKxMYMwAcrVqC0thxbtn2N1e8u50bhT9dv4ND/dR+vQqdOQfjyi21YsWwxBo4ewUq2n3/+FQ/u38NHa9cgNDQUq1auRH5uFivn7Km12srE6jRrZ1c8unsTviERfB9Br25doxH/MIkh4K8nfmPLJoEZUmElXM3g2wRfKPuN2mFJebXx7a/g5eYDQ0MdF3yQms/OQ4BAYqmHaP8NHzMIEvPksbg7GuUqWMtsIDG3XrbqdGinxl9zSy6x6z37v8NfF05i6QdbYWis53bkeW8sQFBYEKsns0ur8Ovur1HbKsXyhW/g5r27uHnxNN6dOxNlBhUysnN4+6WkZuDaud+wfsJUZLuH4MDBr2Ard2NlGBWxsHV64hSGQnnZz7Hi/XcZOi585y1uaf7n7ClWUU6b+Qp+OniAi5WWrVmJlspazvuj0hZSJFZVVGHDV7vgaVWD7a8tQqGrKz755ke4yo2YNmkc/jp3ERWGUi7zIEhFg26LwJWKLUYtimXbLYE+AoDD+0QgoI8PqmtbUdxQBn8nH6Tn5TGQpcdTPmP/qCCExvWCn50vkh7lwDmilptyKbtPHAGdHfk9jB0QzEo+sq4WmAs/xJw9at+lQdmPtHxdowzh/Wz5eQQF6ScpBiO7CVBIhHsyVTvDMzG3UPwbFYpQqYdoy6X7nSQO8Al1tCgMCfiRxZzgImUMEpwkYMnlHubiD1rfsrxmFJcU8ToQSCQ78IvUBov6z15iDV8PAXi6OCkZxvaJ7YqYrjFwcnJioUVVTR00LU382crLKUHv7t1go1Rgz4Ef0eiYxssUi1GGeE1goGoLA2d5lhZXcualJxUrKpSQWyssLiitVs+Z8KQaJbh16PAhXLl5BTaOPqgpeI5eYRJM6huK5JwGFCMS/v6BWLlsGVQqGz6PJ5hHAFAmTtwYDZCaMymlViYY2yWQy6zQ2tbOrjGa7ORtTBOeorLULwDff7cP3Xv1gn+AJ07+dZbbbCmXrldcLy4zCA8LYXhCY3C/XqioqeOoB4O2FZcvXWFoSaIYGj5BQbhy7iLaNIIKlBp8qeU3NCiIf2+lidL6Fnx/8Gf06xfHThzKTqOcP4KENCh3kNpmIwIDGVCSYrC0VMjYI+XfgD5xiOgcbYH5HSEe/3+tQq4aRb9QxhoNykskIEdgT7Tn0v20fToOEmEb29ogJaGM2W4opfMDGEHziUZJuwUI0rLoWlWppHJIKlppg5XZ7k+WX8r8Ky4vgi7zIi5cuAuFrYTVf1k6Bbafr8KSabMxfs7r/PLPnqXj3RWrUVFUgAVvL8CH78yDwtYVVkobqNVGfLdvDw7u3c8TyFs2fYH+40Yj/uIVrP9kLcOrXw/sRveufaElBmEwMJi7decadu7Zj3Bff7z59kIoXdxx7cyf2LNnH2f4rVm33qL027x5AwNAUuDNfWP5fwBg18hgVgBaubti2Udr8OzGVXyx9VOMGzcTdW0GHNjxDSsRPXzcsPf77egW04f/JwKApGwk4DhnzhsMfM+ev8AKRHr9jZ9t5UKbFgPwzdc7eBkEJp1je6NVHgNFXSLDxiF94nh5WaWFrDKkYadtxECZHBPMysyHWj1cp46HW89hqGvWobqmDO5uPgxKyUr924kTqCuvYIh98/5tDBswipuWCQo/iI+H0ajGyBHj4Onqxu+vlUz4rFCBi3jtY8nclP5rDqV9qbKyAsf+/AMEPoNDOrH9maAmNQoTDCTniDhpSspagtIEB8lp19DYiIrSQjRp1HBwdoXcSgEHWwc0qZtw8vgfKCgoYrjXd3B/nDn1NzRNDazqI1UetdpSrvrvR45g0tSJmP3K6/D3IbeWFc78fRabNn2C+tomLF2xCG++uRhO9oIbKS0lGXkFJYiN7YHDv/2K+ISHiIiOQmVZBeyspXhr0WL4sovAHY8TE2BtZ4sAbx/cun2PlYk+7sLkBg0qAPm/5f7x51Bv4L+Lgz7Dd+/dh7OzDNVFxXD1dEL+pX0MADNz6/HAZghWvr8UDtZWyM4rQVlJEYJCQ/HFli2cR+lg74im5kb4BgZj8+efQSExwsHZg4HprRu3sX/fXgwcMJBh6fJ3lyIiNIobg2fOnImCoiIcOnwMmdnZCA324/NsigGhZmFSFvoH+sLexpb/Z8nqlStNlO/j6evGsM7N3hFKeyU37BI00nETrBbt7ToGfVS2QS1KdCLa1NyA5hZBGdiqbeU8PQd7IdSZLMB80JH/N1C/urqW76cZBG8ff0SEhMLL0wEOds5wchOsD82NGpTV1aEg8zleFAk5GFHhoYjo0oVzvK5cOY9vv97DdthV7y3D+QtXOR+Pho+fPw7+fIjbf6iAxNHBmWEgvzUymUUBaO/mjvmk/qmoRHCAD7p36QKYVYDUfEslJgo7QXFhU1ODPz9dg9R/zv8n/6/VXAzwzgerseDNt1mRJ2bdUcmHsB2oXVGAgqTUE0fH3D8R+IkWWr1Gx4o6Uv81NNbi6plTOP/4LEIiwiCr98a7y5bBzknFlmWGex1agCnHUFT9seKP5KONtajMzcTj+EQ8e3CalX4dCz0s2X6VLXDycUL/8VMxZNgwdArrDCdnJ873o5xAsSyFPwwdgCOpFGgdCHp2HGKhilxKtql2mOhE1tBOE3XoqAD8z5PMv2jaTWgzqpFV/Iwh4OWTZ/E0qw7eQQ6Y+9p0hIUvQObVC9zuOm3OPJ4ZEgGguLyOFmMKsNW3GUHZfzn5pWx3PX70IOJ6DMTXO7fDw9sbKcmP8fbit9jK69c5GgEuboiO8cGggZMwaPgAiwLQKFWgrSgVz69sxE8HszDyjQFolPbER59+jEubB+P2w0rsv1WFAUMGYeGby2BlrcSFc3+jW3gw4gYORuLDZLb4xsb15abj/Nw8rPtoLaxsFEhIfIzeXbsgOFw4iWjTGLjIwWQA0lIzEBjgQ/IQhEaEsGqQZhDKy8rx55m/4GjnhLkvvwwbmbCfNRtboC6uQPrFv+GmUkLauQue1OghNTSgk3cgL6OqrIwhHwX4avUtDPi4cIRmtp2cOJunsrEeJ04eZ6vP1PnzkZKUghN/nofGoSc3+9Igqy8NyvnrG+6BUD8fkM1XhH/WFLhvLkawkljxbfrJ+5JCyHCkWbu/z55BbLeu3NRUXlIB/0A/yE0CuBEPr3SaozAXBDVV10BdlobqZ8/Q2uYIt04B8A8KgtRsA6PnGSDh5l1TG9mwTWhsamAbsUJmDblMwvkUpPaRgtpQ2zmv0WjSQ9cqgVJugpVRCiM1UKOV8zS0tY1oeZaBguc5qMl8gIqKcuRWNcHWxQR13b+z0kXtbQiwkkHnItynrDPBLtCGW33J3uvSwwNhoT1Q29CIvLwCyFRGOHioEBAVAKVEBp2pDbqyZtScTUF1WzuG9Q5ERW4NP9/TfSDmLVoMhcqB1V9U/mGrMDcTm8tJSNVEhTfUYM2lAvpW6Ftb0GoAamhr1lXj0uVL+PG3Q9Dn51ggoKtUCsoFvKhvR7ZRAoKALqMikHQ/DXVZzVD4WMPZpEBQX2EfzX72gtuB+/QNR02VAamJaZArHODmZIuq5kpE+LnBQeqEAIfumL90NRe7kBy9SaPl7Zz04CHDNAJms2fP4plpUuH9cegnhoIvzZ2F8ePGwKiX4v11nzBMGz9xDM7dPIw7525z0UGfYREofJHP8I+sv+Pe6w93X1du/SXYJLYBl2SV48aJVIx5aQgWTJiHv/+Jx+njF/DpJyvQUNuKEzdPoCQxHx+sWcNqqG927cRbCxehsK4UFw7/icXrP0G34EBWRD24egUrV69BSn4KL4NswcPHj8GZP06zffijD96DzmjA1k2b8P57H3KxQvzd65g2bBhcjEDmP9fRec5oFEjckXDhKl5/ZQYeZT3Eg+zTkDZKcPnpY7wzfRamjF3O+X80KK+PlX1SYUav4xDV7uJkl/g3yuIT4V87qfFNRs6Po5KOtuYa5D3OZFhm7e3BOW78mVQ5oqQwGzcyHsLkKuR0al/UY9qo9+Du7QO5zGixLlP7HeUY9unVE1HhkbyOYgsyrYtOrWO12IN793H13g0YA2pRWlQLJ2fAvdYeqlg79Pbrjx5R05GRnsYzqFQkoqS831ZByVOe+gzVJTlQRvTCT9d38H33k1OF41xNE6RGJwSGeuDlka9jcK9hqL18gf8f3+HDWDlJuX0E8sSGZAJ9HYs/aDl0H4FS2kYEAMkKLD6PilOoPISWQQAwvygHvx8+zpbn9Kx06LOz0TsqgoFuUUMd1m3YirIXOQyZH6c/h6NcjpFjh2DH13vw4OEjvPrq68hLfQD/gHAsmPcGF8Hs2/cjq1LJnluYV8D7IClPd2xaz42cr738Cs5dOo3ivArE9OiJuvompDy5jIGTu0Ajt0ZmwnPE+fvDOsYfiTezMH7YJHTtNpgziJphxfbfG38fhYfcyO2+z7fuR7fZQ7H38kMMnPgKZ1r27hWDxnph8rauuQEhAcHw8fXlrMOjf/yO7V9+heCgIM5Urteoce7UGezZ8y0/fsvWLzCwXx9U1tYiryifVYRfb9uGqJH98fEH69DyohCbN21G1x698PabC6CtzcaO3Yc5a4/gj1RXgQN/XEJMiBNmz5qPB8kZOHryHAO9kSNH4ds9e3Dn2mUGdlT+ceDQzzhz8RZ2bf8CUm0TQ6nxo0dj3sJFnDF37dYZfLvzJwQEBeLEqRP47vv9rHaiDLKE1FRs+uA9TJn9CsaNHM2Ai8pDSLU2rO8QtiFTG3FFtWDZ9HL3wr4f9qFTD1fcvnQDJlfhYltUXHk5hMK7ixFXjujg5CzAaGqhjYrqCU1FDqv6AmZOtBRq0N9t2vUwaXTQmS9WqGzDyiTjCVQaJvP5lMRIlnQSmwtQnSCgRmPE88xsLj+hJuTV769ESVkJFn24DjERwfhy40b+jrt04xK+2rwFS5a9Cxs3srftgqSpnJtdK4o1WLliEabNeo235YHvdzEYvJKYjbz8IsvfMp6ncwEXbduF7yxnkPr7mVNY9+EaxHSOwLo1a3h9N2zewAUH9HoTJs/AkkWLQc8laEvlJGPGTWKQRO/hWy+PhYNnKP765ypD23HjRnFBS1VdJbw6eXLzL5WrjB/fC769PZF0OQcpCdkM82Yt6c95evFHn3FZBT2GRlFOBZpd2xHezYsttQQCSSUojrqqFm5xJhA2YqI5py1JsKDTKKys5bZa8fl0DhTt4guJs3DspXZhGgQaCTBS06+vi4Pl73QfWWq79gsWAB6d/9dr8CSplJdNgJGAMSsV1UaQwo9U7gT/xLbgjlZjUgpSoYc4qNiDlISUM0hqSAKDpDak3+lx9L+SKpUGF5KE+aOu0poVf5o6D3QJ8UdURAQ6BUfCz8/TYtnWtWlgaiOFonBRTnnclMeWlpbOwHbAwAG4/eQRbsafhEtwK2w0vgxSe/cbAIPWCmUlpegVSwH8gm2YPjehEaEMA8WhqW9BSVML/BzsoDcZkZOVjffXvc+Qg6CLna4UM8cK9mF9wHS2uFI2GxVkKGRSVq+JcIoeQyCQ4Nd/VIDmFyNrMOUDGsgB0daG5xnPkZ2Tx+t79MghBpCtBhOio6ORkZGB1155xdLCS7ZFKkfISktHS2MTW0ppjBk+FAmP01GWJ1hTZSonbmBNepQEdY0w8esTEon9u79D927deJ0JPhaUVWDPd3s4L7B7925sMZ48ZSK3dbcTeDMYcO+OUGoV06ULrx/nwelbsW3bFwwTCbrJKAPfQNnTwj9JE3m8f5kjQQiC0t953aysLDCUoZ+Jzl0J8NCEsBGUlSgzR01QLJJZ+2J5r3gZcqEajGCgOEjp12rQwtrcIN5I/QDqWmgayxj8Xbt9Dwa1Cd5eNojxUrL198QjezzJKcaBH7+Ep3sktymziOf3E2yvJeC1c/tGBoCkAiRARio7KiTRa9os+XsE+FavWskA8MgvhxEWFsbniRq9gdXjBN/uxt/Eh+9/hCnTpvAq7/t+L4O2N16ahCWrPmYYRfl7CdfvQF9bYVEAGhUyXL50HatWrmK78Lade2G0t8fK1R8j5cY1fL1rMwNAWu+Tf27mq3sAACAASURBVJzAwf37ePnbdn6OwYNGQq6UoqyoAu8sewcVlSXYsHEL4nr2wU+HfmOQOW/+PCxatIivpQki7t28FYcP/4bO/QfhrfeXo39wGMpLihGfkITszKeITxTKJakopLJajeiBkWi78ohVgLEqOagp+FawI3qPmo7yogr0HjwGvfr04qbji1cvckPvuAljWTVJ2zGuVxwrIAn4GdopPUoDuZJiw8gpJEYbyRggE/jjzw8VnpnL4aysCC4LUL24sgbnzp7E2NETuQSHlKTp6c8xffpEtm831DfxPk6f2+BOQXD38GBBj7alGTJr4XuNbNCU76hpVvP711RfhdKKGo7bKK+oQV1FCWrqamHj4Iglby/i5tq169Zz2QU13irtHDF90gS8v3IV59OTzfeTLZtx6dw/iIgMx65vdiE8LIzh4MOkJM7y6xITi2vXr6FrdGfY25PbrhapmRlws7fDsJFj4OzoxJZZgmeDBg1A4v37DOQiQ0L/U/xB6y9CQNH6Sz/FZmCCgDqKzWto4hxAKu8IDwlkJ2FHAPh7TSC2b9oEL1c7VFRU4X7CUwwY1B8FeXkoKy2ETGnH19+kRvb19kJwSIgls/DXnw/gq21f4bX5b+Ll2bMZAJI6kCzDkydPZfvxndv38fBxPDcIP099ynZfdbsRDnbWeGnGbJRWlMPVww2SrKznJrlEYZmZopPbxtpyfkNqqitQUPIC1UXVMFpLGe7ZqCgEW8UlG84uLnBysYODsxuUMEFhbwcnawe2+v7v4DByiQQN+iYYmlvQWFOHgvIyFJVXoqGuBlqdFp6erv+xANMyahoaUFiYhfzsAlYnNjVqoG0Hbl26iJyCIix6/XUkpj+1AECVgwO+/+4bPE/Pxtkb1zG0d0/O5rO3E77E6+sbseLD9/j2lPGTsHn7F4jt0Qe7d35hKQR5kJSK347+jtEjhmPo4P4w1eTj6MolwLNSDLBV4C9I8VtxA5rbDAwcd327B8OHDmbVoAgAKWfPMsz2X1LFieWQ7aDCDin0bZTXQwdbUukJoICafAlElJSX4NrVi/jr2DHklRXBpZs7xnaeygCQ1JCU/ye2FVNOhqg2pGWQerE0vxjPnj7Es/TH0NS/gK+hCJTtx3+vL0NVkQmPCqtRayUDqf3i+g1Bt95xiAgPgaPKmks9SC1CF5Aw27ZpsqBdamVpMKZl6c1NmbQOIsSk+wlEijZknmSg4gTzME/Q/Wc3+d/8PvqjprXRAgGP/3AawT3D0LtXF8i0vnBqUkMndcBLbyyAncqGASDIAmBlJSgBYWVRARL8qK6txu+nTqNFq8XthLtIvHSdM/7Wrd0Iby9nlFZU4INlq9jK6+7lBndPH86RIwvOa3PegFxlDXtrc/Nr6XNkxv+GY4cvwjs2AOF9VmDb5g+xeaonFzbsPpaDgF4DYGMlQ3WbDpNHTsKIkf3haueMxCdPkf3sOQpz85CclcslFu3tejjY2GHC+NFQ2jqwEk3XpkNToxoZ2RnIfPocyQ8T8d677yOicwwaNE3IzaIKdR+4uTizp18plUDp4Ii8F7nw93dlhVreL0eQ1VTITbH2PaIh0Zs4mJQGAWmCKbZKJTc+EXSkdt/szHx8/+NBlkBPnTEdVY3l+On7g9zQW6y1Q11FM1y87Bn2UbMvwT+6PTbYEZGd/CEXbWxSGcMnKsUg1R+/phn6UR6nVGLNF910Ia4xGNgWnPLwCdS6FvQfNAjFhSUMAB3Ny6PHSs0TC+16al6uRPPzp6hvMSAoOABOgUEAHZ+ktpzJR1ZYukyjrx2ZnFRPShiNraxabqOLKqkEcoWSL6qUCil05hMocadsgwTaVgNbl9tbmlFfXoyqvBw0p2fgWXEZiptbeJLB3q6Cbbk0xNbeqg7WSrq/wt8VhiY18l6UsW3WL8IDPbpHszU2OTEddWoNnF1s2Err5u6AAF9/aEl5/LQQdclViJRJ0K2nF27kaGHd7IqXP1yJmOhQKBXmZl5rM2Q05wAaWBNI9nsVn+BRazG9DwQAydJsZWvPVmyS3188fx479u/9f4WAaj8ZOrk7sE3ZJiKIG+MdpHZoMrag+kUNrJzbER7uD3uVE67dSEKu+cKKlIF9+gXAJHXEwpEfoFuPnpDITKiprMPj52kMCWprirloIzImCDYKO25rU1pJoLJ1QFh4KDxdXaG0U6C1TcoW4Pt370OiaoW7sxseFsezjZByeggEGSpcETZchtiBkZZjS3VpLc+AkRow7WE+XhTWYsDgGLi7eiE3uxR3L8YjLCYK+rZ6S9lFbK8YaCuFfbZP/364cusaHBW2eHnaWLg6B+DylROIT0uFh3MAvAJsYWeUI7ekAc4KX7RJijBh/AR07jQUhpZKHDp6hdVeNPr2i0GAsyuqUxKBxnYETZwItcSEv85dxuCBcZCqrHD42O9IzryAohdVeHnySMydtQaebgJol0oMkElVQhMwHe865NmRLUiEf6QGJAgntt/S40QbMJV/1FZUoSX1EYM/3m8HU/i4F2flcTOw0QoNmlrkliTjbsJ9DOo7AJ6OwXBy9OI24sqaQpw+eRZTX3qFLaxXLl7BzBlTQE3KdjYyvtCgoVBacQEIjdRHT7Fjzw5UKooQEe2Fshf1gN6IvgO7IC68HwPA/Nx8VraNHjECzjbWlgbgxrJyJN6NR6CnJ86VPYamqRTnHyTB29MXOenPuYG9e2QsRnQejP7du0KbkovQcX1h7RHG6j8CeTQ62nn/8+VD32NtghVKqlD8HyUg9DeCgjTLXV1Xh9NnTiMwIBze3l749fgJLHvlJZiKX6DNzQUp+YX4dMNmzFn0Dl5/eRZe5GbDw9UVRaXleG/5cjg5ObLilLInY7p1ZrUdqUR794zA8CHjcOCXn1kBOG/hG7h1/Sp+//04g+bOkWE48PtxNNfWIigsEuExMdi5YS307jWwd3PgwpsQZ29I/W1x9+xzDO4xHoW5L9Br7Hh07x0FY0srfv7mO7w6awaMT5KQfuwQA8D9ySno32cGFE6usJO2wcvHE14BQVxaQu9F125deVNRxiMpDwn4EqC/dfcukpKSWO03e/ZsLFi8GM4qcnnI2J59/Ohxzs+kdadQcVLWkiWaMgUlbm747sARZN86z2UV/Qb0x8k/juLG5VNY/z4Fp8vw8cataJO6YMYoQRH89+Xr8PQKw7L3FqOhuR3bv9uNMUOHY8b0KQylCsorsOljAUaRum/M2DGYNHUq0p6m8GNNajW++XoXN+lt2/kt0rPy8cPOrWhsbMA/ly7h7XeXwhFSLjOgfEC639fLDsmpt+DgEYrrCdcY8tEQm1YJwpBiy1Svg01AAOoKgQeJ9+EgBT779FNMnDyFAaChpAk+/foyvONGXTPsowttKmsi6ELlKHJS1ZjdEuxkkFLObtt/CkCoXZe+Gw4cPoJf9+3Hlzu+QdyAgUhNeID5K95FUKdg/LrnO87pW7V2A2xMLVi7fgs0Oi3yn2egWWPAjq++YAXf1m3b4OLggCWrVvH2mfvScBw6cYMbhb/76hu4eQYxeP371Fl8vmUjqyLfW70WXX2dsfrTjbh++wavAwHGCeMmYfs3O9jCu+mTHdBrDWzt7bjdVyxdzo3M7y5ehtv37rPij9SJ2z9ZzZC1Tl2Lv06fw59/HBJg39y+nKN3+cgTVvMNeLUrwtxccTMpkwEh2XtHj+nBaj5SZZJFlpR2rOCjcjFz4y3dJnUcDSrTqMpttgBDUm/6mYSsPBoeoUKchtxZBWsPOb/XBNnIsktDXSWIGAju0aAmXrLtklqQrOC0PHqNeqs2hnQ0CMz5yWy45ZrUirRssSCD19MMA+k2qRspR5D+BwKdYi4hqQdJUUivT4+n9mEa/SdEsIVYVP+RCpXagz2su6JztyjEhEbDzcseTo5CprKSbJttJs5rPPjbMSTE34WHhyc+XrMagQGC04aKYerrmnDv1lXExPbifYc+MzTGjx2GXr2iOVORwCGB58qSAvQeNISzAzsOd2dBEEIqlPqmOpASkJqCyZpKVs/UhBtwVZYjP7cZK16PhbusHYmtg1klRG2wU6fORJfIcNjaKCFXyC1AioAYqf7ItMjvVUc7MH3XdYCA1AQcf+cuBgwdyU3Av/16EJOnzOAsvwsXLuCNeXPx+dYvkHhPAHGuzq5cYCCCPbovpHs0tM2kshQAII1+A+NQWN7ESjbKxbZ1c8Oeb/di3MhhkFlJ2H78MCWdM8pKykoREByIscNHY/jg/gxeTOa88oy0J3iUkoZRY8ZyFiEpDVVKE6vWArx9OWOb9zdDK19PEQilQiACewQA5VYm4adZAcnbQ7xtvuC0AEOzC0D8H8TMRIKC4qCYqnbGhXT+aGTHFmX7aQ21aNe3siNJU1+E6uI8VJekoiizkhV/rvZKBn80CP6lVwfgyJXbWPTWKs4QlCusYTS1M/ShfMS9P+5n0EqWWy8ff9jKFaiqb8b2L7+Euk2PrhHRiImJQmzPPqzwIwDo6OiGQwf2IaZzJNqlChhMYKdSRwA4dtQIPMlI5VKQ1CdPLZbcp6mpuEqxD/FPAG0NPl77ISvh2gxGtmGTtZcae0nFSTbrHd/uxKnf/8SH7y/DjFkzGXCRrZXW/fezl7B8/uuY88Y8bshNfBCPT778CpNHDOOcQxp7du3C0T+OY978V7HgjTdR12ZCUl4JTv+0B+m3r2L2wjfx5vLFsGpRo7K0AD/+cpyBspefJzpFeyPjXiZDwPBuUWgpKOFMwIX21qhoM+IfbSvKusRg6bsfMWjLysnFjz8d4Hy/FR+ugY+nFzc4Jz9+Agd7OaIiBPt4StozhoTDBw7GoAF9OTefhgkEBK3480TvOfFlTaueSzVpsLrU1Ib0Z5m8rw4fNphLacipRcD69ddegoPKEWmZuWw9phHo44UF899GZWW5JXszMCAInh5e3NOgsqfvWEFARkIW2i9EjqGyVvD1Nl0TJyQkYNmKpagtKxH2SStruPgEcjlI3759+b7b9+9z8219VQWWf/g+Z+GRwu1Fbg4r4UgBeO/ubTQ2CK9HNuDtO7/m21/t+BpdYjpzYci582cwaeJUVFSUQKdvQ++4OFhLpf8HBKTndVQDdoSABLlpuxw5chg6dQOrI9087FF96wd07iR8h+xOdMEnmzYg3M8TtfUaLioZN34023fj79xAUVUt2jRqNLZoERwchKmTJzGk1Bp0DBYPHvwZK1e+i7i4/li15iNMnCAUvc2YPglHjxzjv/t5+2DxsiWcA1hcWYqstOec/0ejqrIGPfr2hiTt0UOTDhIOkKwsLoaWVp5smKTssxPadF29XeHm6AlXsvPZKBkWKqRWXBBCP+Xmi06ZVAaJQoJWXSvoNu84UiMraP53tFEOGJWM6FuhNuhY9lxYRg3B2SCVoLu7K3r16YHAwAiurKZBSsSq0mIkp6Yg6fFTVJQVot2gRlVdMzTGZhhahJOzYUNH89+eZ2chvJMfXp79BpzcXGCiHEJqCjz0C9zd3NCv3wB8uXM7enTpht0/7GcLDI2jx49x8cPcuQuwaPFbaM19hkPvL+X8PwKA31c24bTGwLbXfn16Yec3uxEeSOCDCgKE1xALRUgFJ1py+Q/iyV2rwQJDeDvRrIzZWituq6ysdGzfsRsZaU/xNPUZvx4Fki56ewlcHO2hpPwGQvp08SIV/vfG2kZUlbzAlYuXUJ1xlu/73ybf5NxaPK82ol3hip59emL61GEIDY351+ZLJwAyOStAWblothLTsshaTIOakjtmFopKR7F4pOP7Tc3KYsOyeP//XwBIjxch4Plrx3Dp5CU4m4BOvcLRWGCP3gO7Ys68FRYFIAFAsQxELP+gZRAAzMzOwvW7D+Dv5YF1Wz9HybMMvDHnDSxb8wH8vb3R0tSA7V98jR9/2M8XlJQz+OaCV1FW3IiVGz5mm4SdQsLZTe1mAHjrZgLnsk2d9zG27tyDl/uZ4Ks0YeeZMkSPnonqqnI0N2kwatxEzBg/FjKVAgYdkJ2Xyxl+g/v2RUZOBu7fuYeZ02fitZmvwNnLFfqWZr4wqKqrQHZ6LpJSnnKm4MLX34Criwq1dRpIrZUWJduzjGcCDPTyRIu6FlKNGrkXL0FbVYOGIG/8ef4WrwOpC0tLytBzwEDO1iMVoPn8AtYyB7TKgKLCfPz55xmMGT0GnQL9cbtWjZMnH1vAH5V6dFT8De0TDD9bB/iplAz8SHVGQ5xZJMBH8E7Y/elixgSTUdiPRBUOzdZoda0oKSlmVdqUyZOgtLZFs1YDTxcXIYvToIPO0IT6rHw0lqRB3WSEQ+cu8I8IhczWAUqZkm3F1BpMpR3iCRatB9lICP6JKkTL/mklAR3uROk7Zf7Rc3k5aj1nJ9Zll7Lajyw+TSYgtbYR3k52sPF1gLddC6RqmigRLi6KHJVobzChydiAukYtTE1KzswzWrXAzeSKgvoyhEf5Ibq3kJ/aUiJj9V+TqQVuvrawU9igsVENzwAnOMAONbfyoSxosrT+7rleji72MZj60VuwVfjA1t6B9xMadPGotDVblNHKZTWOUuGY1kpfYub2U1Iz8n0mKioS3qubt25wKzKV4AxQybHQTg5SAtYajTjY0or7mlaexYodFQabADs4+Qq5fiV1xZBKhdxQJyd7qCBDWUM9KjJaUFFVgajYQAaFPm3+eO2V1yG39QQ5O3lywSCst6Htvw3hdB9BBN6HFML6UdspDVIbU6Ct1CSolJ4V3MLFtFtsBa2ubkRdlRZuDl6I6O4GpZuwj+U/LoK9ly06+XuyHbhd+DrhoVe3wiRk1UNiA9joFMgtKESjVsONwYEB3lDaCipCGnQh49UhZFhcjkkjQXmNFo7WcrgHesBHIuRvRXl2hYNrJxj1JiicbEBarLLEp2gsqETXqZOg9OuEVhiRmJAMG6Utw5Vjh37lpuPknEeI7OqLzz7cgoiA/gzeRAUglXqIdl9utTVn/xHsIjBIqjvO4lNSDIWwLQ3tbTAaNGh6nobqjEzA0Qru3fow+OP/X25nae2l3ykzr1kjfJ/Ra4tFFO0SHcO8lKw8vDxtOpJTnyA77wXftrdRWGzG/25l4VZmXh42fLoW+Q0l6DfJD/bWDki9nwU3FztM7Dcbo0bO4PblGzfushrS1V7I7qNJKJ2mHU3PkpGbdhcNTn54kJ+HWmQjPeM51FVSbnim9udZXfsjUCKDh280fAf0s+T//W+2n7hu4nGJjkOUB6hrb+WiFFJPdRwEAHmbtGpx704CUtJTMHXyVPx5/QICXXxZ+Xbz+FF+zOmH99jmumv3blayuLm7cLZkyYsCrNmwDpPGTWGFDCkDe8ZE4UlKAvLyy7Fh1Uq4eHhA3dTEGYDV5WVYv3kbF9G8MX8OL1una4bGAC4ZKSstxeqPVqFMl4m+46JQkVyNoGB/tMiBlKQimEzBKE6+gYEzp7AVuPlZGgO7t+a8gsJfDyK+NB+zRjhj4+U8DB85G65u/ggOd0drYxu8PP1xPz6Ry0s6BQRZXo+UfUadEXVNjdwYXFRWgls3LmHROx8iKlxQ8JCqiQYpAQmO2jlaQWnlggFdo/HgSTy/DhVTULmAQaPF55s3QqtrZ3jk7OqCtxe8xs8//MsR4TNXVwcHmRa+rh7IKnvB6hka9PvASaNRVa/Hnl37MWPhLM7d07U04cefjyIsoBPsVQrOrPVydcb1+wncBkxtwZQvmJr2hPOCGps06N23O8JDOiE7rwCJz64jttNg3E24yOUFGfnXkfogn8so2IYZ5s9gSHNHj4KCfEgUPogOcuX18RswCSfvPUJBZiq+WL4EoWH+kDeVo6FRi4AuPWCCzDypJOXzFDGjWCxCI7UffSG1GiWQGlvZCUKD23rbWtlSSfCP7JZrPl7HVs6Nn+3gMo7vfjyAv4//jlfnvomF8+ch/WkyPtvyOdt4x44eaWnxTcvIwfYvtyEyOJDVkkmPHuGX48fx3qtT4KhS4UrqQ1QUVGLFyo9Z3UVW6vCICCxZtASnL5zl1yC4SUoyUiD62CrxxY5vGawScJS21CMgLIrt1qQkJAXnazNf5gzHAwd+5GMKZT1SViBlMVIpi7uvYLXKq07jkhUaou1VtNbS7zTIektKvY7ZeGL2npgDSABNtNt2bMMlBZ1NYzur+MRB8LbRycD2WhpUykFAj95jGmKxh6iyo/vosWLZB90vFn2IBSIdlXzU6Ev2XMr4I3gpDrsIR0tLL91H6ybCPvpdBI5iuYjYUkwlJKROpO0QHhUK/wBhUp/KNuy8bBHZqSu6hPbiRm2CfWTFbW3/twiQ4LPeYOJ25u/3/oBjh35iGLzryy2Iju3JkSnk2CEoffPuHV42lXccO36cLcN0UWpto4BaKkHu03S8MnMqFMYGJKaVokldjB5hXjBae8LZ3RvuTt5CY7RBh2aNDv8PYe8BHUd1vg8/2/tKq5W06r03y3LvvWJ6M70EQkngl0BISIAUIIQQQkIIIRASem/GvXdZ7t1qVu9aaaVdaXv9zvvOzlp2cr7/e46PVzOzs1PuzNx57lMutnUyq3D69GnY09SI9V/9DQlqPTydJzAt3Yjp1Zn428ZhnGoZwOwZM1FUUs1spuLsdKiU6lgQiHgMiQkYDlwCr4h1xxJYciCSS+ENBDA6NIKt27ex51lbewPeeOOfnBpLCpotmzfjwTvuwNv//gBfffJ+7NyQ9zRfdwHhuKVkZ0CvNqKlSfCgFKfR/8NDTpYBEyvwxd8/z96FxE4jzzwCA7bvqcV/vvwcSpcDjz98J6orSqExZ0AhVfEyg7YR9gkkaTAxwdZvWsdg2fSpszB/zhTEJyRAyeFyQQY9qa6U89JkWYQYfqRTiUAb7T+JkmhicXFFSOEiAIjEKGYgkadf6oOJzL8IvVt6x2C3d6C/8zykgxcw5uhEaysxtTwM+lFwS5b5cpWfx+HGpgMD2GNPwA/vvJ2Ph1FvZEkyvTdSe3D7XBiyOvD1F58w2FtRNYll1hQq6nM7cO21NzB7jAbcTh4/hb37dmHz1t3QyqW4/4d3oaJ0CkrLymLpshs3bGRgV6MzcICMOsGEkrx8fPmVEByxbMk8HD/XAINehwN7DyIcdGLFkquwbOVyjI2O4qvvvsX5k2dgTIvHHTffi2nzpsE2NIK3//4WMtLSUVpWzttFQCABhu9t2Iyxvg6sWr2apd07d+yAMS6BZePd/UMsd12/nga8zqCiZhKmT6nB8V4rznUCrhaBgUhswwWLr4Fj3IZm6zkc3ibYOBEAuGTOJIx63ehp6oNan8iMUP14PX464GYAkEr/wINIXTEHB4424ssvvucAkqzSEjz/i6cwY/oMluZu3rqVrX6eeOIJDiyhQbs/vPgKbr9rLe658w7oNFECQVQ6TsA5AYEhyoQI+VgWTGA2vdePey4FgOTllnLoCaX9jjpdSE5NwZyZMzlQ5Ov138CSXYA7b7gRa65ahnf+9Q7ef+9TvpbouqJlX/j1s0wGeO/9j1F3YA/M5gQkJpiRnp2OeFMSE6uKi4qQkpSEb7/5Ai+88AdO+xUrLj4Bf33zTSyYM4clx+cvnMNzz/wG4yM2zF+6BEuXLsHkmklwjI4z848IWhcaLuDTT7+Bz2nHkz97ClabjVl2VRXlMBlU8LgD2LJtC2bPmglfCOwdeM2qxZz+S8y+iSw/Av8I9ONLJ0qAim1c9MPBw4dx7txpGKNWU+HeHchUCINHr+6S4vEnfoiS4hJ0dQ5j34E6rFixDF63Ew/9+CcIucdRXFGKlovNmFpdg9/+5lmkpCRjdNyH5198Eeu/+x5PPfVzTCPf0Ud+CMi0mDFjCp771TPsM/rmG6/DqNdBpjVAF33vIwYgfdbF6ZGQmIKy4gJBApydkwaVTGCUJSalID0lETpjAgNAKiWxqAS6KN0rKDFYHlFAoZSDQDwC+uRKzmKKHowIh21cWaroCI0IWInfnbgcTRtxjONiy3ms37oRW/ZsxYz5U5FbUI4ZxVOQnZUPZfSG5Y8E4Ri2YXzUEfMcpI7gxIq4BbSXAE0xxMQ5PILdB/ezf6BGpcbJc2cQb4zDnWtvhzktAd7xAOrqarF16xbMnTMPs2fNhuviefTv2IFbVTJIzAYOABEBwLvvuAPPPvMsA3IKpQQRpQTyAGW6Csw5ygmgEoEzcfsIFKQSgbArwT+ab3O58OLzL+KTf7/HbMOSgmKUleQzU2/54vlITs3gc0NlHbOh8UQd9uz8JubtRzJfvSkNknA/6lrDONUsSFOMaSUc6jFpWhUKsnKhN6igV+ugjnqlxY4hMSEi9GwQRhrFfSD5L53tK2XME8E/EfQjFuDE9F9x3VcCgBPZf+IydAMiQM9PcuNQAHX1u7H54+9Ru2cvyhbPQV9PEwrja/DU888iKSERSmIYRgFAWofIACSau9/jQ/fgABugEyi3ddteBP1j+PVvXsJ1N62BSWcASSw2bd6Onz39OILuELMAKWikr7cfP//5Y7AkW6DXqFkaKncNoe3U1zixbx0O7RjEynt/jHe+/hplZgdWVRnw9H9a4EnKxk/vuwvV02bCHQghyahHf38f3/hEKeo3n3+JDVs24O4fPIjrl6yEVq8EZCo01Z9Hdl42S3NJAjzSLXR+Z82oBB0WAn50ei18oTAOHzqEXbV1LDG++sYbMG4bxPZvP0PQE8GSVdchYjKh7vBRWCzxMGjN7BtojDdgzD7OaU/kM0ijaJmFBZxI7JLJIRkfwkVHAJs3HcSZdgF8mSj3JRBwzewsTEpNhlGnhjbKECUgj8BWqonAnwj0SVhiJwwKEBhHclvxJZy+43Q58fFnn6GyrAoZeWk4deIcFs+fjkjAh+HaQ3A0t7F/XuLMCuhSC6E2xIG6NpTcS+zCKMEQgRCZE1/q5GsUqhgASB55BEIS8EcsP/LII+CS2hgxkQ1SJYhhONLZis6t2+HwtCCheDJaQjKcbOxGUV6yJAAAIABJREFUyZT5KEjV4/SpWhzrOQj7KAGDwksv+ZZQjXSOsgw2vdiCDH0iM+USk5UYHBQeYpnZifDZQ7CNCds45vZibGwYqZZ4JCflQCIdg+XiMPYc68StM1JRlhWPNlUFdn1xErddvQIFq1ZCpTGxPyPdZMhygSTAYgWH2tF1ohFhpx8JVWXQFxWyh6soZebrg1iSvjA0UMDuHcfRM2fw+lv/RNveAyiSRmIg4EQ5cFK2mUHA+Ko4Tvfle8+AA+3NQvvMLUri5GBK/HVSaIwqCTJbHO676ioUFU+FhJ4p2niolQp+gBLTjIrAKfa1C/rgdocgiUpcCAAkoJD+F2Ww5L8WCpOMJ4CP1/8TQ5o2DPUM4/zxXmaEESMwwazFpHmF0EoV2L7lFApycpBSrGcpMMmCxXKFg7G/e3rc7CGYmCQAmtSxryopZs86Ag5drgB7q1VNLYQ5WfAWpOrr8qJvqIPBR2JhFVYVwJSmBDEPKyzzsax8JiLtNmbbkecXVf7Vs2FMKSUvDP67uakDF5tbOIX4pedfYu9Bm30Ipauy8OsHX+TUVUo75xRfmQrBsMA+oSKWH/sBRl8OhON5CSAkGRQFaTjbWxj4E6W+lrR8IR1XquS2L4lER4MlgUuAeJQBTsAYAZVUzjEn+/llpWWgZuo0rFv/HZIS47FyyQoG/0TvPwLuqES/wea2HmaRdbkvIKyzMxOTwLvqJC3uu+MhFFQsxsG6I5ygfPuNdyAvPZ23g347HFEiOGZD+4EtGBgP4nRbFzKnlOBUx3Zs33oeFdNMGB9V4MasUuSaklB9zX3QJSazFyGDiGEZf5ZHJS+0XaLkl+ZP9AVsutiKuEQjUkxJ3LkUyxsMwD4yhE8//gwzZ8/HyHAvth86jp88+ig0nlF88dc3edF2gxyRMR9Kpwij08RwrS6v4pCX0+cvoKn+HGQyDbP/cguKWEZLQNusyYKHplh1p47h3LEzzKykl1W6Brq7rOxTSV6o1MF/8Q/PwlAkhSVLD+u+Dpb/EiiqsVpYRkxt6M4HH8Xs+Yuw7buv2UdwSUYm+upOYXP3TlxdkYDXt7dj8hIaMc9EUX4urPYeFOdWsYw34BLuazk5xQxOi8EkFEYigpTEbKTk4DiTCe0D3Rjq78HMGfNZOkwgJnW0aT8JtKTv+bxeBlgJ9KNKTkxgySGl9KoJQJZpEAh5YB+3w9bdD6kaiDOmIlGnRtBrw5BtBJKLg3wtjdkFnySq8nnLoS3IRVijxsiwnZl8irhElOflcwDB2aYW9vTLSMtAvE6HvsF+eMdHYM5M5RTBo6f38XqI6UfAhh3jDDJRNde5kBQvYxCQqiI/n2WeuqEE3Hj7Y4g36BDs70BTWys6LzaiLpKKx2+5BlUZlIROA9y9SCmvYdCPfY75uhWuN8Ul/ILTlgl8oSIAkNh+NKhDy3pcLhw7eYYBFArbIOZWRk4OZsyaBo8zyIEpxPhauXAxyzu3bF6Pdusg7rrpFsHjjUYe2Yu1Dv3Ddpw43w+lTo6h3iHMmDYdi2pycOrEWcSn5eDzL78SEpzdAZQWF2HBvDl83zlx9CAkci3mzJ6GvqFhZgDOrJmBaTWTGFAi2SixwdSGeAw7hJedBTMX8DkmMHN0eBi97a3otzvZt9GcmMjpsWcvnEXI144+txsebS8z98Q0WxEUIyCOwDluj9GgDGL+EduNzgWx4sSADEtGXIxJx8caRhAQx8w6a4CXJaYgTSeAjXztamaVcvru/s1nY6EbdP7nrxYYsDS9q94RAx/Jg49Sn8VkX1pWTAem7SRpr5ggTODdiHWct5+mk0dkWoouxjAkH0Al4iB6BbKn35lRDI0G4BsZhSrBhBsWzuHtONbWge6uXiSG45CeX8bemlXlVXws2cKJmKTUFxafc1IJAv4gpLJou5MpOEwmAjUa6usZACa/zclVU6FVaRhspiIAsKm9lVmjcxcuYzm5Xipj4JfA3kMHD+KLz77ArbfdiurKAgxaPagfPIzBUAsW5N+AgpQMuFweFFRUk5wFJDWm0JBjtfuQlEHJtWcw7O1A7jQd2o+5UBC0YUWpAf852I7GbgP0cUZOuS0tzeOkWH2cDgRKqbQa+KIJ08RcIqmi+O4h2B+RV6BwTyCZsMszxknASpWGU3UPHNyJtbfexWFk/3jrLdxyw7Uc8EGBDSLgx9efQh37m8A96hcMdArtT6yJy9C0R376Uzz22GNI0BliEuDPP/8E+978G3/lpikVWHTvAyhYNhNhRSoGbcNwOh3YtmUHps2ai7TkZHz02UfM0CI2VWVJAWbPnQW9hvzAJTFfP2+QrJ8iDKipVPJY+MlEzz8xEIUYXQTsqKIWgJFAgPvGcrWW20goHIGS2O3EgA+4EPFf7uk32NWAvmEXbONeZvlREdNPZ1TDrxc8JQkYPHq6G0eGs9Hc0oGktHTcefcdWLloHuK1WkijAWa0LLU8mSzMidO2kTF09fTAM+bgd5m0tERkZuSz9yOxwbxuL4edULiJ1+fnARMKuZAptcjPzWGglGpkzImGhvPo7upGUmICSisqoVZpMdjfis7OQRji1FCr9OjsH4FWFuYUZ7VKCYPRiFDAhRG7JzYYI1XI2d9Oo4tDV0c7ujs7odbqUJSfx4EQNBZNypm23hZ4h0Z5u1MSE5CaXciJ0i1d/RiMRGB0j6DNLcOhuoNwDPdg6ey5yEgQWLg9I4NQuNwCm/CLj1naLFZuZhoGPVK4h3twzZr5yMmrRFtbNzqPfI/bepxIiTbuYLIFTSvn46LDiaTccuzetBflZeW4/567me1HtXPvTgb8CDS945a7uL0dP3IcJeWFyM/O5/c/AnYY5IuCxNRWxGAYcZtovtsXwsaNG5CRmQU6Rv/51z9gSc9EXW0d1t52OwoKiT2s5KTr1tYW3HrbWgwODeCF3z4LnSkOVy+/hlfX2NiC+++/h2Wtj/zoEZw9fR4UZidTybBy8TIcOiF4cP7o4cfY6mfdd+uwacsOnDiyFz4P9U1VWHn1VXj6qV8gO0sIrCSvv6ZGgZ3rI3azx4UpVdX890RwjT7XVJWisqoaRkoYlwAe5xjOnK9Hanoq2ltakJSciLzsXHzxzVfMBiSZsQgAUhCIKP2ldYvMv4nzxTTgbzZ+jx1bN2HenPnsC12KCxhpaeQk4Bd3h3D92htQXl6KP/7+bzh++iSef+EFTin+8D//Rnl1NcuY6R3HYNAgLUMYnOrrH2RLgX379+LlP77MSqyfPf1z9j8kn+UfPvoIdmzZhZ07d7InYGpGBvssavQKJBgTYIg3wR/0s9KFwkwl9eePReISzAhH1FCSVxR5udHNT6WCLIo0E+inkCmgVsmZFsmgHwMsBApJWMoqAnv0NxW9WF/pSUQgoDeaKjRxHeK6+ObgD6Lb340PPn0NR+vOoGBaBjqbBZmSJT4bkwsWI8mcgCSDDgZTHDRaI5RaBQODxBCkIsagOupfKJykIM+n0BJvOMIIKjEE16xehpTEDEhUCjhoVFKrgMM1ArddkBpT2e1ONNduRPWAjf3/Gt1+DgBplwtv27948uf4wT33CJJcuQwReUhI22XZ4eUjIwSmBWmkJprOK15cJOMln8CJDzE+hgEfDu7Zicd+/QukGzORnZOJyuJ8eIIhnDt5Gil5Wagqn4L+3nYMnzkDSaCN2X5ZZh1Gg24O9RDZfor4ZMycNQ9XrVyDvKIixFGoikYqAAjsGyEVPPrEinr1RYJkviuNsRhFNiOP5ETBR/rKxPRhhVyBSDR1hoJIKKSEz+2EzyIA+L+AP3ETiLFF8xkIpBcp2zD2ndiNf//nRRzdIxjlUljHhx+8jZrJgg+MWCQBpqLvU/iHY9SGd999nxNw40zJnPZLAN8Nd9+C1UtWY/b0aUKH52wz7nnoQQ4AEWXAtB6S2ZDkUqkhnx4lJH4v+puPo3XT8/hqgxWzbrkHX2zehmTlIKe1/nNdCwqrKvDaG29xwIhtdBhbvtuEC+dPM5tQrzfBEmdi5hWVGOZAfm50TojpQb5uHNfttqPlYieKy4pgiEjR0NKCqZNroDBo4HZ68f5773OoxXXLlqM0VYFjW/bhSFcD7rhLkLpf7O/DuaZmTKouhyU+CS6PBz6pgn0JkxPNuPGW23i5M+fP49D+vZBm5mLYb8G5k50s9SWwj4pYf/R5SkUialJUSE9KZ3ks0bcJRBODPhQqBYOAIgAoj3pJiOCceI4IcKBzTBUhv7pQmENaDtTtQ0tjG2645QbIXV5ERqwMxBHwlz5zDuIp1VFjYMYS/QaBinSeRfyDQEjyfKT1ceBIQMJyZ3F7iIUo+uMRW5B8CoU2HATCXsgjKtgvnuff9MbrkFY2Cb0RJQeOTJpVDYspDpvralF38FsosiXM1ktOSwXCbgT9WjScboDbG4BOokTf4BBmVc+APiOIkFSYRzLf/Mx0lsuK1d5hRWtbBxJ0WmRZhOktp1pR6gjhtutLINHn4vNTHoxd6MKTL70AU0oSvBEV+xhqNWr21CC/tLBnHPbuAfQeroU+OxOhIeEFPuumaxlACnmj7D8pSeSFe7XS42bJNPkb1l/owV9fe4UTgsVgkCs9AeMNSpQtzYFqcgID0ScONMEo0aOtswv6BBXmrKqBTieBWmbEUJMbBk8h7rzjJqSbLJymTEEqUrVwTxBp9GMuNyhQwOVxw+clGaaQNBevE46FTCnh64LYUeQdSBX0eThQ4aB1B5II5N53BGODwkuu0aJGbl4RfC4bGs/2Ir08GVUzsi7zBaTlCCB0hwMsD25rcHKYRHyCGmqdhj+TLJiARGL+UXLtuT2dvK7cbDPSSwS/vIPbzjPASN8hH0KFXsoSZPIbXGVZicRWwSScQj9Siii4JxESYvZIdAiS5EKmQnNHG7Zs/B433HwN9uyqxZ6zG2Ad7cKI04vfPv44pubPR4IpS5Bk0EAcGS5HmZMEkKrVBONeqoBUmE+gnavrPJr37eWZ+uJc+BMSYJLpEB+XBJ3OEvOBoe2gdUQmAIB8bQYjvJ3EroiopBgeGmT576o118Ko1eDrb77HqsVzkVdQyCAuDXyJ4B99nwBAkgETePXP//wNqhQ7hn1WlgD7nAnIlowzAJhdPhOHao9AJtNyoMiypUsZ3KTvk7yZQEz3eDea1+3CQKIG7a3D6HF4cBFmLKny4mz9Bawa02P6I7ciu2xRjMU3keXH1/kE/78YCCgT7g9Unmj7kmsuZwESAFi7ex+z3hbMnYdPv/mEE4CnzJwBibUTZ9dtYFanPDkX3rAb0qgNAKX1njh+AtaBPixYuhwJRgPq6xux8+AhXL9iMXsqGpRqyLRKhEhZEPU35WMfiPAgrDvggtMZYHB4+8H9+OGda3lbhwNjODdEEvM4aOxqlv9u+PceqCPpsHa3IjkzH4/+8me87Kmde/HITcvgO9OEuBwLth3ZhBmWwGUAYJxOgR7HKMaiA04kXSe2YmlFBW83MXBVUWCB9utA3QEO0RnpbMf862/igJz+/gE47FZYUoTOucdphycCaBVaqNVKZrqKbdcTcLHclpJE09KFgIyJJZHLGTQisIkSwvn8uf3QqyIMrLmcI+i52IGeI0eF6z7egjhTIqfqZhTmQKe/JO10yTSg4AyJMswgIwUeEPhE+0cBBbt3fouvd29kKanIMhODF7b+8wT7zVHirClOhdW3l0E6qMbNdz+FKZUlkMnlCAWDcPs82Pb9V3hr5wlce/utuG/WZMDRi97aC8i67hpoNVqW9BITUGRfk1pELGIAUh84EPLH/NgMBh1PY1nm8DADKZQATKWUSljqG6IAL0M84o1a/p4IHtIyBAgFJF4+bqOtjXCN2pBckgm734zR8VGoJDJo9UYonf1wWgdhmTKLwdfRoX4GXhOSLTHZKIF4CqkCAWInRqS8nXSOxIpE70k0jT6T1FSjJYN4SiIXnj00jQZk6d19PBzkhGartQVHajdiw+mdzK4j6WtOvvASS6CcmJgr/k3/E2jHxwBx0CfLOYyFzhuFhlAYCPkzkkceTacSQ1tEDz0CAKlEZp/opydOEz33CICk7fnihZ3/1T5pAsmSiRVaf7GbvfwSks0c7KF06gC9HIVVWVDpgrFAkKFu4flFzL3MSj1Leum7zjYv9HlqTJtTjRRXIoOh0jEzXD4Xgh4/5BolNJII1KZ4lOYXc5BNSrIJGp3A4uHgPQ5ZE1g7MRlomIAiemYEoJQK4HI4FCVxhCLwuN3MylIReYF8V8MyXt7v98A+5kbtwVr2AaT/v1i/HuY4PWwOJy4cq4V1WADgV69cjpvX3otTHfsRThqIsRdp3vREYSDEZRvH1rNHsGvbPsidcgYFFt0rAEhUAxtPchDIQLcVW1t1DIJInWN44OGHsfa2m2DQajicggIvAgEKkhOkiSJDidZB7LZw9L2VPtO+kRyPgBDq+iQb4/Dlt9+z7Dc1PQMfvf8eCkuLQd2Rp598BkNWwUPxSgYgM5fSEv8LALyyQSxauTrmtzbS24G/vfE6xjZuQo1MCkpvtUKK+KkZeOiR52GeOg1ffbcJe/ccgGPcjluvv4Zlyrt27cDUSZVsa0PEGwI++Zz5wc9BGVstXXpXY4ZlNOSNwECZVMLAp1g0T5xOYB9VIOCFnEBgv9AWKcRjyDGCkd56Zvqdb2tGwD4WY/pV5po50TdRFoiBfoN+Nfp9ahw/2oaTTWfR0mGDx+FE5aRsvP36P2DOKkO8Ri0AtBOk4QQuRbNcOFCEip4HQX+QQynUWjWz0Gg/qPxePwOdBHiKQSd0zgMRstwSliEFmjv63CYLqImlIPsfqQo2m42BQ5LsslUUPS8Mavi8oRiQSBJlOrbiemkZOn4Tf0c89rQsz59wrOlvyiboHOrDrosOHD7Rj6REMx5amYdci0X4bdqnqHKPQMs/v/xrnqbNvsTGszvi0Xh4L3tPur0S7Ny5A2aJC4+rVOwDSLVh3IPwylLc9/ir0CZkcjvXcgq3gj0oeVtGR1l+npyazmGdxKL1RQeC6DMzJsgrk3JLxbApRFhST+eJjjcPoAaDGB8dw3sffYiVq66GzT6Is2eamPG4cet23HXvfdCo5eyzSCzW1o5O1EyZzKnbxIJ88pe/YNnwxk07OHX70R//iPt1lHpblJuLtWvXQkJ2TH4vXv3rmwiHfHj4kUexbME8ZuUlJCSisbkNPR2tSMzKwrJFS5CWamFFaiAUZKbfrh2bsWnDZrR3d2DalNkMgNHAEg2OLF60iMGvxvpGLFu1BAoKDSUfXqWaPfNefukl3HDzzQy6ETA2fVIl9hw6yIDcpPIyXpbYvFQkCaYSQT+aTtM8/gA0SkVsentvH8t5qQaHrKhOk8F+bCMDgB836CCLy8Udd96OPbt34sz5BlRVTcLSJUuxacNGVE+qZAXXybMN6O7pwK033oSGixdxtO4oy3hJwvu753+NpNQMBgTz87Nw8y23MFBISkbCwsbGxphRSPszPDgM29gwhvutUGsNPBgrVUkhGbT2R0TQT2zkFPgQ8gc5+IE6875AAFLyx1IoLwP/aMeI/UegHgF6MWZPVI4ql8vYy47CNwj8I5YgyYOpCEykgdCJxv403SEJwtbdjF//5QkkF+bAYtbAPSrczMbDAYwP2+AZHWcJJFWctBBKgwIWkwUylRaRwAiyc3Kh9knZWzDJKMfQWBAqg/CSL9Hr8eWnX7ME+EcPPYqMwjz4ozInAhLpM/1P3l4ReNDbY8WXr76AqvYulv/Wuvx4x+ZG0kwagTfi5z/5GZavXsZpwf9lvk6+WxOTgPlCIn8/CgYR9lz8TAAgLUuBIKKvH/n4dV48i+dfeBb5BZVosJ2AclTJn1tbzuHCmQZka5SYXGSKyXwj0lR0DfTi8NEhtA46kVheghkLVmD+nJrLQj24ISsUzFAMhWhERg6pSonwROCPAM0o+4+WFxN+ecP55AtJx3Sf/l9MPxHwE9OIRSBQvJgmgnSxdUY/iMAQATv0mfxwPD7A6mjH9wf+jXd+twWzVk7B+a6zeOjaJ7D2uuuhppSk6I2dR9qjPhYEBvX09+HTDwSJVlN7PdZ98R3KJlVh7e13QCeN4Ja7bud5F9va8ONHHmcpZGw3tTJmCt5111oGAJVQsMegu7ueg0A++64RSZNvwPn2Dsjtp2FGGDZIYfVb8Mvf/4kTthKSk/D664KHym+eozQrPXvlUbIf+e9lZOVi38EDDD5fs2YNFHRj83g55p6eGXaXG4kWQVZIZYpPxpjbgUBEhqOH6hAfHkeyzoyRQ4cQV5SHnGmzEIxLxjfffoMNW9bj8Z88BoNBz+fTkpkLa88w/v3he1g4vQYzFyzmh8eHu/bi8w828votxUuZ8Scm+2ZqnJg8rwZlhdnIV8ugIH8xKb3sq9hfj1iRMoUCKrmUzVcJACSgTRkN8BD7KyLr4crzLZL1SApFo1Tfffcd5syYAYPTgda9u5C/cAkyywsQjo9DOKBkz0caDRTZhhEayaKOTFSqR5+ZbRh9SBPT8H+xEznpm9iDCgnCPupU+uBsvsjgX/ykEqhT43C49xw6axsxfa1gLrx1/X70us/BnJAI28gwnL4xmCzJMBsVCDhVqDt9hEE/mjfSacegdwhzZhSjqzeC+tNnOUm3fGE2s/2KyvJYSksAIBWN4hP7z908jvYdjXjyujTEJZvQEUxE3Sk/gop4/OiH98Ccnw6lVAMEiTEqgUYSZtZi57kz3Aay586Gvrwats4TcJ3tRepNNyOevH8iIXjDAmBLRaCnJhzi7zoVPridEhzetxt/efV3aO62Ym1EwunAIgjY6A1iW0R4AM5ZnAdjjQVdg3Z0dwyi64wVpUvzMXtxDUuBx5xhSBqBNdffgfj4FIxYh+AJO2GJS0JBeQHkcg0DHMToI2CvseUivv92A+rqDmDWtMmYOX8egwiDAz3sSWYxx2Pfvj349tsN/PszpwoJbLUdx1BUGY+h0VGc/OY4xuxh5GYakDQpGdklBcyIImYeAXNlk/OZLUhyYarO+kFUTclF5bQ82Kwe7N12Bs6hMZiyTBjtGuX/566oQG9jP3T6ZF4XVW6SCYY8A3sL1p9q5fUQa1ifZGQW4rzq6RhqbsAUiQJZS1Yir2IGkuMTEZRo4aMBIkosV8mhUJDcSoIx5zg+/OgTDorweN3YvOufaO5tQ3PXMG6+fQVunvoQMmiwagJIRyCb6PVHgRnElBOfK9IxO+z2NnSfbGS5MQE+o1o/jvX14aLtIu9DaqIGxebFyCtIQm5CDuIS0tlfUEFNQ0IgRHQgKxoi4iVg0BfG+aazOFx3HnfeczMGBq3Yf/Aobrl6NeIMRpYcX1milLilqZklsJ7kQSQkC+BaTl4exus6cff1d2LS3OsRAN2re3Hu1AVcc91ViNcbBA8/nwCijo/7cXr9e+g50oRAUQK+OW5FdkEuy0ydTU14YPVypMyeEwM2RcBUBPf+V/jHf21wFCQMT0jTpvCPrr42fPzpZ7h29fWw9g+ynPUnDz+MoESDwYO7Ya2vR82Dj3C6dTgQYCBPLVeAgEMCXxqaGnH0VB2mT57F3oHU3il4ihjhlHyt1mj4WqCADfrM9zAFuQkLZvYE9H7w+XvYuW4DMgoqsHz5PE5h/uD715ESVEFaoed2TSA11ViXl+W/t197Jw7t34PJRQWYnWyCz21DUkYhPv7mrwwAfrVrFL0SLa/TYe9F+Zw5mFpZg3idgf1r+jo6kJxqQSD68kienMT+oyIA8OkfPIjRSAgLl8zFq6/+EwMdLdhduxeFeRXo7W7ncBOqVavWID8/nz9/9dUXGLENcrBEdlEJisqKsGT+QgR8fnR09zKwYTDGwzs+RqPRwrl3OpjJRl7SUrjR2jMKkzEBWpMevmErswP7Oi/AUz8SYwYSICgWA4OFwt+p6YWweSPMBLS7XDh58iSOntmFo7v2IKswhf3hHOQ5mxzBouklHOTQ3yLcM1IL4hhYWjB5BW67+X4Y1cILejDkZxCwo3+Y5ZIdYTV+fO+NKAgOo+7ofsxacS+0CmlM1kvfISAwEn3RZfAvHGTrCWJEsnxTprxseWIPTmQRkiSYgDgqrVbF7MFgQOhjB0RDZgoOlnihHnegedsBGDPSoZ5UDbVGwlYBu3bVsoH42GA7pldUIrFUYE4QY5DSXAnMI9CPACH6TKFwInjJL+JRcFI8zrQsgZqiZFmcTgCgKC/lQYyQAEoOu7wc0tKJWgbOyAOPALdUkuHqhL4/ed+Jn+lvYtMd2XcB6kgSA7ZTq2fxcsdP18XAW0tCFrySIZzd1BZrA1VX5WHGgnJm4omMPwISxRReYuxNTOul321vaUfQLcOmt4VBlCvr3scXQZGh51RiYvZRWSSZWHvdzSyDdXrHYR8Ygidog1qZg6BWA+vgAEa6B6BWOZGRaUZPtw36RDNSDWaY9WGE9Bbs3VGHrq5elkcT4EeMyTRLGtQaFZ+72PGWqWNsUm6HwQAUE1ju4rkSmaXi9yhdms4fVzgCiTTEzMAwkUCozYT8MVYnsWYJLL/7sScw1CZIFQkMlxlUyEmyYPmyRVi4ZAX2nlnPACCBqgTgEnh7qlY4/gRwUhGzVhMqRmmBDnGVAiDlOCfBhV178eiafCjijdjWbIYkOQemiBs/fPCHnERN7U5K9gyUeBsJMtAn+oyLHnYRUoFEQiAfOwqwEAGmA3WHYO21cljCex98gCVLVqCsrAjrv98IlUqDzKxMPP3kE5dJfK88z1ey/cT5xA4k5iD9oyTgv7z2OjIy0rFp/Xdoeu4pTNOoYqwtkm9Siuuix36MhT+4HRc8Ouzc/DXeeeUfuOPeu9k/7vy5c7zqRUvm8j7LFRSSd0ndplBqYmCNzxfkgXcqsryZCFzRNDENWEwPFoFBAsxUfsdl8l6R6UfyXgrySEvUIUEeYqYflcj2O9QSQX3nKBo7OzE05GSmZnFlBXLTc/DiKH4hAAAgAElEQVTlpo0M2n78nzeQllNxKcBFqWSmIYFKiohw3sTtlslEWynKkVHHgD96/Mok5LkeYcUU6wyjo/y0HjFUk4GqYIT9BcUisO/A4UMM7GqVEugMqfB5XLCOORCnMyDeZGJGYVZGCtLTMpltGDuf0QTlicApzaPtp+NNx1jKDFqhryPKml3+IIdLHD5+Fh8dHmbg79olGZidaUGCVsOehQQehsNeBjv9kDED8KMP/yNcA94+JBpzsWTJIoTkcdix4TukpSbAkp6Fwb4hnD9zBBXdFzGzW7Ab+ve4D6XXrcQ9DzwGZBbyNHqn5/+j/TAavBWmC+Gg3CailzzNusyyi/CHaABIzAsweizoexRos2PHOvZNJGmrSmVAVWUl25yQx++Jk6fh9rt5W6dPn4KLF1s5uXn1ijV46imBjPKLp3/FKdqv/eWv6O/tZ2+/G667CY88+gj0xnj09XTim3VfYaRvGPOXLsO8GdMYiHOMjoEktZUl5Zi3YD6MRiMaGurR29eHtrZ23HDj9cxq+9Nrr+LowVpce/MtzCp1+sKYO2smqxeqqqrYAiU/vwCdXa0cDJKYaIJ1cBAjjjHoVGq4fF40XriA665azazAMZeL/aipyIuQfEirJk+BUSUAfe6xEXS29qK9p5OZg+WlRSwZpuobGsLzv3sG+jgL8nPSUWzyobH2G/YBrO8Yw+bWeMxZsgQqSQhllTVoutiIVctXc1rxwf070d9vY1/qnJws3HzrWt7PUydPY3JNNaorJ2Hhgrnsk/jph58hLSMN06dPh1avwUBPP/uI07IDQ0Mso77j9luQXViIOK0ew7ZhJJoTkZeRColzcCgmclGohZYhNhr2E5IqYhcq3wSCZJwffXmMSn1FEEsc1SUmnFgEABIQyOv1RxgkpA4uXW+y8KWLLhQmiZEEzmAIm7e8h83716FyZilqa8+hq20QOpMGRqkak5eXQxunhtvhxantF3Bw4xn2xqMqX57FAIVYBBRSjUXj0QMOP8bCXoycGUKiOQUpadmIt2TCFxSWU8kN/FkVH4DProDHZufGHblwHP+XaIA5FMa3Qw586JVg0spSuEY9+MUjz2P63NlQKNTQqBWQU5IwxZOLI6FRJhytnwBVJ/VnfELK8JVFDEya7nF5mLUoDYzh8In9eOtvH8CSYYJL6kRvpwNahxOWRCXKUuIu8/cTZb52fxDlUxdh9rxpmDZzGtLT0vllW6/TCjcAYkd6A8xYFKPcabpETvIyWQwEFNoC3TSIBahgBp/EH4l5FYYom+pSPwQk+xXBPnHfJoJ+E+dRrpXYmf1fLEARAKT1iPNJyuuNODHQfgE/f+Y1hFI8WFQ8B267FA89+hC0ejVLO3kfiQFIpqZ+6sgGMGS14o9/fwNnz1zAqNPO/n9LVq3ArbfdgCRjMqqn1zCgRUEgb/35TXzw0QeXnR5a9uVXX4HZbIEpenP1jlpRv/3P2PPZIfRoc9A85oEk2IRSk45lwH/eI8XDj/8M2YVFMfAj3pSGkqJ8Zs0RohqQ0OiUFCO2YfzrP+9Dq9Pi4bvv42RXMSzklhtW8jaKaba8f2EV+ocH2fOPAyoa6xn4Uc6eiaSicqjYMNqNN/78GobHXfjxI4/CkKDFxZZmTJ0qdJYddhskUMJqG8HW02dxpkPBPn8i8DdysZlDP65ZXoTc7GQUq7VIUKugkITZP04qEZO+NXD5w7wvE9l0KmIHirLUCeEswn1EAOgmnnsO6HC6IdeosWHrDoyfPAqjBEidVI5pi1YwS01G4KtKg/8F+NF66QWfgEcVmadH6EVE6BATgCz6DvK1KKNUNR+oeRNwqYDAFOxuuYCRLdtgmKqFLrEStoaNIJ/H7MnlkBQswZadOzHstaJmTiaaT3ex/DfbZEDn6DjaD7cjJ0kNa6sTbmPUd80lhz08gul5ybCZjXCN+GEbsqJgejp7/lUXlzP4d+HsBaRmJaKwoBz+4T60fNWAJZMTsWCahdl/58+5OcilyePHA3fewgCglKKXghKQvJn8EZ2dLQxcEviXUD4JMpUKPc11GD58Hnlr70W8TgO/hDpT9OC/dO+lUaKI/FK6cfuxU3CGgO8vtuLIzh0sB16lkqEymuJFkuDXPWGYvF6Uzc1EeEEW+gftGLjgwdQlhQxiGsMqDDYosWr5MqQmJWHfvv1Q6Yyob6pHe0MTXv7ry8hJFQzHqYipRqzXXz73AocKUKJoRVUxtm3aivXfrsdzv34O5TWTOSX2Dy//gX3Urr5qBaSqcIwxR+tpHW5lcG7YJQwQkVyXHnhNFwY4eCKjOJV9/4j519Ywin2bjmLBVdNZHux2RDA24EJDQyusbTYGULKm5HDCsDfKLheZgQaVD4VTczA86od/PBxjHxLzcOXyuRjocqHEpsCaq5ejbN4c+DQZHI4h3FMj7HsrAoAkIyCpy+bN3yM/LwvG+DR8+9FfESxz4fiJRpSW5OO+Fc8iJzGP05xFph8x9QgEFJ+/Mr/giygm+3YODsKcb4HTE8TBg3tQS20h7Oe0Ta3FjEDQAYU8DtqAD6vmLcWy6TfBnJwdk+zSuthfMOoHSL/j9Hqwc8cBZujNmb0IDc3NHBRx45pVUJJqgPw+KZWaZPRhP4OI4vcOHz6Ff7//dxQsNbLfIhVJsg21Y5i37Fq4kIaU7FQGQI8eOYIbrrsByWYLyyyCQQ8kfhnCnjG0b9yIAWkE620hFJcVo0weRv+5k0hOiMes1VdDEqeDOqKIsSV5m3xhyFT/bU1y2U1ebIvRR7OYGkyTR0cc2L5rFy8xbfIkZv+tXHwVplVXYNztQNvX30NflYS8ipUIyUhSTQwnFQhE9Hj8zOKjILSWliZmOJtNabyekVE7tu7ehOKyKsybNS8WgkLHlwJxCHgrKsxloJj8B+n4O4bHoFITc8HL6cHv73wTiQEN0qqScbahE+aEYsyqnA6nI4TCuYsh7+9kGTKlT4fONcIyrxxhSRwOvPt7FOY7MD4mw2DiYoR1Wfj0q284jGT2vCVoPH+KQ124Hej0KCsq5OAmkh4rpBLoTGYM9PTi7X/8GeN+N7Pw6ZgkpKZyMAwFhXR0NHEgCoWEPPLwQ9Bq9SwP+slPn2Bfuad+/lTMq0w8F55xLzRRqRkxkNQqGjDWYmC4jz3FREYZseEIECRWHfuRhIPc6U5RRQRmoHUY++v2o1pmZkDwXHAclXIC7QWWIJW2OAsDY4M4de4sPv38awb94mRSWEeFl2pKJK4orsRYUMNsXMtkNyerJsiy8PjjjyApLoHBF1J9kAyaBypDAQy1n8Vzn2xHUVkF7i5LQd+Boyi76z5oteSxpOB7AAWAMDgjJbYFpbVLeT0i0EbAHvW1CSCk6ROZguKxYs/AKDBLy5KMTzwWBAAqaB4loY/ZEHH1YGh/I9LnlCNgTGUWJFVHRwdLoTtb6rFw3kzoMkoZeAiFPMwUE4sYiGLRfL6X0bYT4AQykI++YEZlzgROEhhIIJMQpiUVlgtSGneAw1DsTjfOnjmL198Xkr0nTUuELtnMcl2SzYpFQNLEItDu2PYueB1yeEcGOTCEmH8Eym7ZdQouSS8z7C52n2aQsL+xmxOAF1xXFpMWE8DYP9AXSwoWk3jFpF0xSIQ9AfMzGHAUvfdoW+i31XFBDiqhABBOHs7IQn5qCUzIxKJ5C2BOtnAy7jfffg+HfZS9D0l27SdLCV/0fu0RLHYMWgVMicnQ6cMwqMzo6uzEtDkLUJiXze1cI/EgrBD68Hxe5MQAvdwfko4xg8ITjjUxAaM4gAAQSwTQmPr6YkUkIUgjUfCPJkYJZAQCtra0wxcJwWQw4cXfvwCrdRClZRUsN8/Pymf2rtZshM8TxIZ166DR2jCgG+ZzSEVgLrEpk43GWPDJcDMw4nWy/FcsYgCSDyCxzbY1jGP6mv/D0PAYp+aSYomKwC+SstKWi3APAYFisi2FT4lAh0QpYwCQALSmxnacPnUSM+bNx45tW2GIN2Lh/KUcLiECFhQEUrdnx2Xt7P/1R1JyOhQGQywIhLwC//7mP5CWnIEXf/cs5tTtjzG2aF0iADj/mgWofvoFhNVpOHb6KJ5+4nHUVFTh2d+8yOmqLQ0XcPU1q6GPJoTTPtC+kHyXmFtRkiPCEmEaVUgiuYyEIurPCBQVl5eGvRi3taO77XgsxIMYl1RiiIcI+NE0Av2I6dfa5cGeMz3oGxrBuH8cWSnZmDF9NoqLi1BcWMB+fURq++v772P9a7/D639/FUuXXQ2Z1sSsTKlcDiZQkcommkhMAxUkRSYAkFOJJXL4KQSJPQ7JPksA/yQTLBII/yMgTmQHiqDixPNE4CYx7n/921/DahMGDqkC4+PsV0c2PaLklqTgP33sRwwI8jGc4GtF0mkpDZpHpxHQSICqGIxCbY6OLbW3UacXPT29+OTESQzaEnHd6kLMTEpkNh4xNmUEeiLEfRI6Z3yJhSRwOB04Unccg9YBVFRUICsjAxq9cN+j1GExtIzgAgqIGf3o75jq80FuHWQGoH9qFp7+7dsIJaVDHa9npqNcRmC+greTGKORcIBDdK4sDgeMbr8YAjJxGXF/RSn5+cZm9tCcNnU2du3Zh0lVRSjILWGC2JnzJ/Hi8y9h6rQaFBSUoHxKFV576RU0XWzD759/HnPnz0NPZxce+PH9SDal4fcvvsCefBvWbcHaO9Zi9uw5UOmUCBNL3WHngVG1Rsdpz7WHD8PlHMe//v0ukpOTcO3V12LR4iXsdbdx0zoM9A3iueeeQZzJiLq64/j0o49gSk7BgoXzcfWyxbCNCiqoxUsW4MDBWpw/exbfbtiMlQvmQGskmXcbisomobtTGNwvKirB9ddcw+8Juw/X4cabrociFMavfvc8khLMDFaKgRwkT/7oo4/Q39OLhYvn4NlnnmfJMLECiYyyeftmeJwBWK1dsSRgEQB85fNG+BVaDut45re/Rn1zE1ZftRq7t+zA+g3rOLk3NTsN6Vl5SLekoqQ0D+Wl5TAlmpmgRyy/tvY2fPbh+2hub0daWjZ+/PCDDFr+/rfPM+nJZDbiRz95CmtvvA5yhRrBgBdvvfUuNKoI1t52FyTOEQdfcSTzlcpCIH83aYRMVOU8skcVDRyKAX9X+veR558IeNHynLoZ9aAQQzE4SZaKRgFA4EwYKkoB9QqjQoHoTay5bxCvvP400mYkwOuIYOeXdSifnwWX3YNTey4iq9qCBSunMAjYuKsB339Yx9+n9N9bnpyH/PJM/tvaN8bL6CQKKA3CBRUYkcMpt+Lo9nNQd+uQW13CbEFIDDH5r10idDQc7YMISIfQc9KGsbNHGACkEv3/5q6ZxADg0imLMW/2Qhh0BkRUOviDTj4BZPpOJY2mc9LfHjclj7VgcOiSmeXEC05nlMFhH4PdGUBSyI3+UASDjSdh77MDiXrEK+XM9kszAOTvRzXii7DM90CLl0cbZ82Zh3lLlmLGlMkwxptg0EUf8hLlZaMc9F1iG/L5ir7wxCTAURYgzSPJ8kQPP5HVR6MeVP8r9EPw4RAeSlcCgOLf1O+lzvL/HwuQm0tUBkyfiR0WDLgx5rHj3b+/iQOdB3Dnmutw/qQLD95/L7JSk3idYoUiEva3IrnJjl278MEnH2DqpKn4+ItPWeK7Zs1VUBoTcP9Dd2NScTEnwgb8Xhw/fAI/fPhBDA0Ifl1UIgCYkpQKtSLC2+10uNG89XcMEH1zahRDjgDiQ148dnshB4F8VDuEmqsfZ7+mzz94H0uuuRpXXbWGZbPDA4MYHBpGeWU5Am4fHGN2nD57jn36aqqmYcRuY8aiKxSIyScJGGtu74ZOr4NaK4daEoFjpB3dO49AbXche+Vy9I+NQZuUhuTsbAYGv1y3iUcmqqsqoYszsb9folKKYX8YPa4xtHda8f6HJ3gf/1ey7zXTc5GXIDwcjTHowQ+yGqZuKwVmEEU8HKYRpiADS06fGxFfCFrS+CilAqOIQ6DlDBCIEl1ftFdCrEE+vx4fg4vERju2Zxu+/vI73P3oQ0jPrYDCoGIASwQMCdgj1mAAl0ZGxbZEzZoYhyLbUGQXUueBQD/qOaqUUvbu4M4HQvD5w7ANd2Jgy1ZEjFLEZWVgvHs/n1tK9iUPvvfaQ+h1AQWlgkdcy8VelvjKh8LAiARDnTYGy6iao2E/Yvsh7zxH0APzjCQkqFIhM0Wg0wRhzjDD3uvjoAxiDA56h6HoH0dWexgP/KCYv36muxLmtBQ43OMI6uIwZ/4iJGXGMwOQ0ozVZMY3MogLm9ZBl2xB3qIVCCs1fCyHmusxcrYeWdfdDI08wmEgxPSloBaSP4NCNfr7OU1Z9FdMr5iEUGYqbG4p3nn3HXzz1VeY4ncyCJgWlatRMIi4j0XVCTBNLURzVytbM5hMKYjzleKWm65BdkEq9uw6hgN7a1nKQ4bEF1va8OY/XkVeViGzmyh11uvxoL27E0/86DEkGNX42a+e4ZCJ115+Gdn5OfjLn16FTqPF1t1bOH21uqKck4GpKDji3U/+hQ5nM9JKlRwuQQATAXodbW0IOMPsy5doUnIAiAgAbvr2OPzjClx3czVONDTwcuTz4w4ooPfr4PC7QEAfgYmW5FTYR7xIyTRx0IfOIgMFf9D34iJqpGVmIlmfA6VDhqHuftibLuDBm+5G2Zr5gFEIfKF0WSoK6SDmHhUl9fI0uYolViPjdsyePA37j+9BA3ZxgIlMYsCjtzyCiqy50ClkkMqUCEcHlnwSgU1Oz9+R7k6MXWxhr0FZZQmkqUk4feI43vlaYD67fD1IJNN0E8nSCpCRoWUfQ9oPqttn34+8nClCcEiU/cfeglHZGE0TE3Cnz5iB/Mwi7KzdgyxLAqbWTOd7Le9L9IKj+4K4Hvoeeed9uP0T1CxKRmlRBS877B5ApasIKqURCWkVyC/NxrHTF+C02XHz2hugjXoHEfhF/ockQ+6p3YdNjS1oC2tx323XI8PVhsEDF5C9YBaU6UUx1py4PeLLrHgtxmQHE0KI+FxE95nuUWLoB6UHh/xhNLY3YOfWfVi+ajkDFhSCQaEnWq0M9p56liVX3X4N4kz5DABCKrzUi/6HYjgLTaNjsXfLNvgCY5g6bykco258/unnnPr7+p9fQn1DG3QqDV8HNQvm4EcP/h+MRuF1jvpRIakcHpeX/bnIA9Bua+V5bR2CHG/+1QuQYalA1aT5CMbF4eiGdbh24UJkJcg4HTl71WzY3Gp88/bPsbRQ6H+NZVyNF/72HU6eOAZzfBKz9SbXVHLAR5w+DiXVlez5SP5vJGWmpO5JxfkwxJmYDUnALYGDZDJOPoKUelzfeBG1e7Zh++GTePPlP7BUmiTEWzZuwN/e+hN+9dNnsXTVGigk0hjjjVgXJFnVqChJ2M9AFJXYF6VzRwy5cbcHlDBKYIaSfIJlMmhkCgFcCgfgi0Tgt4+gtb8d+am5CIUJkAhCERKOW+C0EDQhgoHnAw784s0/IdtiRsjmht6ch0VzZ2HB3DnITTVCosvE7gMHsHOfIOl58IEfoLy0hIEWjUyQ84rPHx5s8o/g+Ml6/PHt91GZJMXKvEkovPMeGHV6yKOG+/TS640iMyK4F/QGLpPV0v4TyMZAXxRwE8FAYsB7fMGYZ+DEYAARZJNxOJAEMucgjp89igxZIlKnlcET0TCbj36Pgh5ILp5tjsOUpasYbKXgCCoCk+i4iiAlyUgJ1BOLXiInAn+i/Q0BShOLmJ3EZuRzSfcuOXk+enH+3El8vOMLbPqylsG0iQDdRAmwCMaJ6yQwjiS+lMB8vrUVYasEBcUzMam0lIG2CwMnkDtF6LOLQF/DyTZkxqdBbUhGgsWHvgEXB3NQyAgV+QaSfJckvzqdicFBsWiaCAReBmhFE3xzC3JxrPY0r0tik2PFsttw05ob+evELrWOjEKjlzNg1trVyv+fOXMq5llLrPET508jMy0bTq+dAUICChfNXID87GzEGzUsMxdBYzq/IjgsekpedsA5WVMeA4cZGJ4gtxJJHHQ/8ZDCi1hkChoY1Vy61qJpwL2dXWhrbUNFdQ2+W78RFWXFKK6oALk9aTQqQert98IFBQ9idY9egCfSzT6LBPqJgC7fZ6JgoCnpErgrbjcBgFT3z81lz7mzkWKUFc9CXkExJlWWxYCRiV52sXYYZT4RSYDkpsRkEt9B4PWi1zaOg/v3Y+78+Th77hwcrnEsWjAf9fXN2LF3LyuIyA9QDAK5UgJ85bEV/07LL+GP1v4BZgBq4vR45U+vMrj4r7ffRNK7b/xPANB83Wo89JtfwuqNw5effIg/vfIqvycQMyolLRk7d21hplV6agozPvnap/cyIspEhBNJqi0xnZX+pv5uWKZgdholEJO/G3XXSOZLCb7WgV60bj6IM42bMTAaRIpJzky//PwklvaKNRH0233kJPoc45BITcjLycD0WfMZ3EmJtyDeFM+2Mt5wCDql4Ne3+3AtPvjXu3jo1hWonrWKk1gJNAvLQpCGZIKHoZRk6pffH+i3J6YPEwDIrD+yOOAxDKGP4vMG+dxOBABp+pVg1cDAIDPSqBQKGYaGR/CnP/8Z2VmZmDFtKpItRng9AUytmYlZ06dBqRbuTcTLiCo9LzvlIvvvSj97eiftcTnx2e7TaO30Y/niDKzMz+HjIhYxBgmMo3NFTDxRgkuqq6gSmC1d+Pf9QWh0WiY52Mc9cLvG0dQoBM9QiN+Z9R9h+rn6GABYr1TDvGgp5s9dEAOMeXAp6uknyngp5EV8H6I2xGxRCnCVSyGC5iKjkc4XAZ8UriP6AQb8HtQdO4pxhxfl5UWxVG2LOQFOnwvbtu7i9Oq4pDjcfP1NGHeM8f2tsrIYs+bM5wFMAgB/9dyzMCUn4meP/x+27drJzwSLxYzs9HTkFRaje2AALY316OnrR1VJOYpLSxi0o/7E7j17WL6qj9Pgmquuwbpv12HXjq240NiMBx58iKefOnoanV1trMwpLCxFWUkRt8GcrCxkZmfiwIFanD19EsdPnYTJmIhjJw7xsS0prcbI8ACKi3JQNXkmqsrLkJ6Zha2b12P27PlIyUhFd1srsxQJgNNQcJHXiVeefxHfbtiElDQLg5N/feVl5OYItgYEAu7esR2ff/45B5zMnF8D78XtHATSHTDjD29sh51snBRh3PHAI9DK1Vi0ZAH6+7oZGLWkGJGdW8LhKknJSSx3Hh4eZdCv4Xw9DtYdRlKSCWfOnEZHczN7I9IATUl5OdsQUICIMc6Ef777LnIzcxhMpteOQ4dqUX/uJNS6eEgGO3oj5AdA5Qr7oZAo+cZOjDYaeRXNsUmxSp1YYgDyxRp9mIREt9Voa5eE/IJ0mGjkcgIGKUWCaFiXRt8JHAyGJdygKVacigBAl8ePf3/6EY5Zt2PGojL4rH589tFOlNbkoCgtB99vFCj4q2+bi6R4A+zdHnz3+X6M2uzIzU3G3FunIjnNCIVMz5HzJA+5svzj49iz7SQCHWpYcnQYgWBUXFBSgPwKIU3r9N6zOLK7GfFGJYx+LcwX6rE2TRgJJwCwVqGGQi9n+S1VqjkRUrMGSYpkDA50YiQwAt/YJSBKZRT2PUGRAASt6G8dh9mkgzJBmJ6sNkEaJ0WqIg8hRxvkFsCMEkRUTQzwiWCfuC8i6EfrsRt1IH8/qoce+DGWr1zNgRZ0fshIn4FYKuoMUPrTBN8+mjwxyEP0EAmHL42i0dAR+RoScCcy+ORStUDhjkqWuT1EP195g/xf8l9afmIIyP/LB5CWF+W8FBYQDLtw9MJBvP7BH7B28Q3oa5Zg8qRKzJo/5zIGYJjghVCYgyXWr9uAkVEb5GoVXvrDyxwA8vCPnuRk3bLKKtx09fVQqCQ8Mt/Z3oEnHnsEh44KHRKqyulz8K93/oL0tBz2iaMzT7fsrkPvYeuXX7Dn36g0hBunzERR+igztz7f2QVZ5QrcduOdOH3kFIqqq5n9JyGZqdPH4RsJ8Wb0Dw6gt6ONpWAaSnaOPhsJBKTOuwj2SaVqdHT2Iic9DW7XIKydvdjz0SfoHzuFJ3/5DhKy8+EKSUBq2N7RQfYNJPYVpf4SCzEvNwtt7V0IGHSw2l14++vTlzH+zpzt478XLS/GzKJkFGSkQRcKwuN2cWdClEB4A2SYq4DPF2CfLZFt6HJ4OOWYDKhpHhXNj9eSgb0ESqWKH+Z8/qPjAQQCkvxWEiSPsQC8TitsJ49joLMbdSM+LF+5DLp4Lfo7ejFv5nxI1DIGECM+4Z4VS/WV0einYLAuvohNBAB55JAfwgEE/REeAfQEogzGcBgB2xADaFTGiiyMNXyAT46NYLJFivKyyfh0jw1Nsi5kTE5Fa2M7FINyJBPTY8SOjiEvAkbAkKiGqkvCQF/OzCTkmFLR63PEQEKH1YtpxSlIXJgHiVrCgSBaE3n4SDk4iP62dQyj4/AQfrEml0FHYv/t7NRjTlE5nB2dSFq8EEnp6TBo9MxYJQAw6BqDddteSPVKBv+IKcnXtmccHfsOQpaYgtTps6COWjPQvddDkp+wD0Otrcx4JH9F2u/s8oUIGuXwe0IsLx/ps+GNd95kEDDLbsPdJm0MBNw97sdRjx/NkPLoVv6SJCQk5sPRBKy+6kZMnlKJwWErXnrmRSTE67H2nnvRXN/ATMCbr78KarUApFJ5vU7s3FeLZ3/1S6xatpABh8bz7SwHJu+v/3vyV9i7awc/aBcvXgyvz4XhEWF0V5dgwNnD9RweEcpqh2swBNfgGDzxXqj0AiCo0wkvrQMjwv1+fMCFg5sbsOKWBcgr1TMQplWb4fbacPF4By+TVprOYR+eoRCkDglOtPUiTikwFgoy4qHJNcE1MsLz4oNmDPWNMZCfp0nA7OuWorRqFuRGM8tBVQppDACk74sg4EQAsLW1mSXOJDHtsZ/HN4c/QkNjKwOTj9/xAOZXXQuNJpHZZVTyiJvZfi7XIDpPCoAGSbTTlFgAACAASURBVDv1uQXwS6Q43nQMn3z3HjQWJUuX8xPzkZKlQ8uAFT2tvVg4ZzIHnFDRPt4576fIzSlnwF7skBJQSUw2AvWoo9gz3IPNW7bxNlJt37kD82ZPQW5eIfcPyMyZ0nT5nEaBQGJ3dg/14ZUXX8epziOYND0LFZML0NXfj9H+Adw26SrY2rox+7r7YXf4mRF3/XU3Ij01i4MvNOTRGRZYdV7/OI4cOYu/vfsebr1hFaaVZsJzvBlJ5SUwllay/FaUzTJ4SQnZZO0Z8jNwOhH8o20UfUHF//00uq7RMOjH85VSDAzbsHvnFg7CILPv/7z/Ae6/9x5YklMQibjQW1vHstriNbdAFZHz7wRlkRhwSusRU4jFhGbymz1d34A9O3fDKAkjo7wEk2tm4uUXn0XNlPmYM3sGdHFx7LFILDyNTs1tRjjvEriDEnR0d+GZn/wInQOC+XV79zhSyg1Qqs2wt3ZhzUMvwJJgxNDpk/jxg/fA23QcKq0ZaVOmYywQxqevPx4DABXlt2PXcQf+/vfXUTZ5Km6/+UZmeRLgR8y29bvXwyCPxxi98Jw+BureEAtXqddg/tzp7KPU192G/KIKZqZTeAnN++K99yHXq/HKH/8Uk9v+7vd/RMjjxMu/fwlJWVnwuMYx1DvIwQKucReHdGSlp4LCRSjdNs2SysDeuNvO4BSBDTSImp6dFQP9hmxWJJmT2fdsfFxgHlGggVgOrwveSBjDw73QR32PSZoZGHciNbcYx+tO4N3tL2NK0Wxk6NOxaBGx7oX+oxiMMO71oK2jHVq1Brm52QLLivyw6Vl2xYCPL+xmhtv+uvN46/Ov8eyd1yI9v5TXRz59zFrkF9eoJxfZnBD4R2zgqNyP+t8kfyaQhUpk04nfie0cg+4h3nfubkdZXhoy9g9LQNs9eGwvxpo6kXS1sF/8O5EwDHIdGs+dRPj0GShrcmEpngaT/pI3Lf3GlSAk/b74ewT+EauP5KPkHcd/R9nlJGcmAFEs8p8jQJJk0gQ20fE5fvgQNuzYiG+3bebFymelM4iWW5SOkkmZLP2l1FsK3xCLlhETgUnmS3XT4jWonr0ccqjR39eH777+DGklWrT2NyIt33CZh586wYIlqwo5OISKgKrTdcL9kzwEaf2iDyFLklPSeBkqYgf2tFr59ysmFXOQBwGJV826hedv/HwdUnIsuPnq+zAwNID9+w9i3O3E9Mk1SM9NZ7/LBKMRerOJJbXDI1YkJiRzu3c47IiLE449fSYrogSdGRlZmex/Z4iy4BjMYzZc9CWMpOOk0iHvP2qLE2Q5dA7o/sdyX7oVThAeicvSMsT+I2Yq1f9H2FvHN3X/7f9XkzZJk7apu7tRNyjuDB0bMlcmnzHfGLAxd2Z85r4xNjZggzHcCxRK8VKk7m5pmkab5Pd4vU5OKbvv+/t7/9M2jZycc3JyzvW+rusp9lOK+1Ffr1boARyTi/KychitVuQVjuXrRIqpi4MgMNUV1UyKptE6dIHXD/UbijAUElYpyt1BpoYR4/BP1ai7XIPEEAXHgEmU2lbSgfxZ90KrlbC44a72FbrhqBKB6qT0xusAgxFiht0B1xEFQBLOyGlFIJC8gkK0djZzf9nS225Be2sTftu4FQsWzMO2bdvx3eef8FKpfH1h0g8x3ff/NSj+6+Wmgt5m4v47GsuefAoP3X8/rpZfwrE/38TsKgMLNjTO6y04Eq3G6mUrETRhBsqra7HilVfR0VDN56RrXn0Tedn5KD5yAGlZaUiOjWcRD1QX5Hi/9Dwk/omDXYAkljnoxySuEf140KiHUVPHdRr9Ndu4W5Fcfv+O9tLzkOhHII8TDS44c6kNVc16hEVFIiYmHikpKdzn5ufnzXAT8bXJBGIxm7g/T+whbO3qxObfNzHZ9v77HgIJRBTZFqPIVARGMcqRRSGiFEguwX8PEuNIiBInN+zS6wLdSLceR4vhxIARsQ+Rlo33Z5uF46srV65CRkYqHn3oUfh4ezDhliZlSVCm1/630/DfYiB1EYrAGaPViYXPK9092F9yFf4BKoyODkOStwdclAQ2FGi6YjyZroupNomuPxyIAN4+NCxGK/f0aRzQUqPegpy0UZAqlNzL/sJLz8IwYMUzd9+OqitbEdBo4xgw7Uu/6gzo8gzEsgcW4u57Hoe7lwdPCFNUnqQZ0flpHTLy9ZF4/T8yMn9Df7/MhWPWJPxRco4GCZc08Uo9mgGB4QxOOX/qJKbPmQ0vd280tdTj3bff5PsStXvsuDEoLT3LMWCVq4r7yckhqtEOoPTsKTRWV2PW3IU4fqyIAURH9h9Afn4uVr30EouC33z5BQIDI/DSqhXsACy/dg2tzU346rMvkZQcj8SMTNw8ZzYqKqvxw4/fMURkfGEB8idOIXACQy+CIkMRFhjMpidyhNL5Hwl3FI8tPnMWh48WISIwCOPGFsIvwB/eag/uHvfw9ERLUyPq65s5Yrtp828ICYtGWEQ46iqucA+hXtuPMZPGY3T+GPy+8Rd2by66RTj+k5NQ7e7KZGASAE8cL8ZPP36PjKw8jumaa7ZC1dUK72A5XvilAeHp+Zg1cQLS0jNReroUCSnJiEtOhHVAz+uNrolNRj0TiU+fOYuzp0+hvl6IgPt5eeP1d9/G+bKLOLDnAK5evoTb77oLd913N15evQqnS86wA3Ddjz8jLymVBUt6/0eKj2L/jl2orq6B0/FPP7C7DHTD1DuIwV7hiVXe4ZB7q2Bx9wUC3AE3X84W01B4+wGerlBLHHFSZ1c+QZBL7LBYXTh+JxygZMPRX+4BpNtsEu4MJCovDWLJ2m3OMFgMHFWg8sZnP3sCqflxLPCRc6+lqZWjvhTdbbzQAZ8IDxYA1c4KVFc04+ifVxEdEQmfmCF4xXgzGIQeW1vXDBeJB8IiPIYdgOLBZe+WImgrgJrWKsxclMedguVVLbjtrqmQ+8uw96eTOHe0Dt7uzlD36TFRYsWEQMEF1TVgRP/EEBbl3NVODNqg3wm8QYPgG/9/Y0AwXfLj/1+D7kdi31AHUDbQA3OvDT19g9AQhsjXDVaZD2bNnoW0lBScPH4Yo8dOwjwqmpYp2A7O65hkXxsJW0TWFCK+NCyOPgAS7miQG1Ds8yNRUHQH8nM4YrUjl9VOGHnHc9zwHhxHHBINKS5MVOSRLkDxvv8XBXik44/uK/b/wQGnodv0ln509XbgpY+fgsIagKFeK+KT0vHoQ1RE6srxT4r/mm1CrxtRCMlNR91/fv5B+OWXjbwYU8eOQVZuPiZOG4+k2KRh8qVOq8Wbr715QwyYgCDrvl2PgtwsjouSS8EMC1pOHsA3n76Bn4rqkZc1FuMzU+HSdXhYAJSET8NDTzyJluYa7kFraa+Dq90Z7kphBnTAIZRJZFaEhMbAx0vJsc7LFVUs7ECqQFdfDwaNOrg5AbkJ/jDrtGgtb0RNazeOtTUhK6sAdy5aOlxkq9FrsXnj7zAZTEgvLER8dBSuXSlHYnIqKvsHh8m+ouOPloPEPwJ8jCmMQlJoAKIcTq/6qjr8tX0rQsPCYDbo0Q89TN0GqKQu7E4kQvLCm+fhQMlpWLQahIQEw9tbKNe+dOkSBrVdWLlqFROUqT/RWXI98kHbhobEZoJ2oB9DbZ2oK7sC38hweCVE49SFa9AbTBhdkIeujh7ExUYP9wzy46Q2DJnMwnHmX8W/wn7rcBZe70MGCY4UeWWhlU4YiEg5oEHt4SI01xxB1LS57PzbuK0IafEeLP7VWFT49VoRf6mQWGdrc4GkshaV9R3wc5ZCNcobrlFhsPlKING684m9i4cJEokb3JyFiwyK9fbX9KC7rhuRmX7QOjmh3fEFm5odA6XUianA3Udq4Wu3YOnUcLhGTcSOMz2IjkpGVF8nzEoveOfmcRekSq5mAZP6RHqvnEBtaSUmLFqKIe8ASBQWLpA1NGlQXbQX+bMX8O20mmhd0yDgh7m6mSPD7sGhUOfmwSecZomECzZyCrrQsXnIgpbuRnz1yxb8/v23wyLgyDjwbpMVxXoLQmI8OQI94+anMe/WqXCWeGD//oNYtWIV0guysHThIlw4dhJVdfV45fVXkZSQyPAKEnb6B7T4+L+f44uvP8P8hUvgLldi3LRxDBgYPW06EiMDORI5feo0NDS34o9tv8DPyxfeXt5obezEwkW3QjM4gD//WYvDJ88jPMofrR09yJkQj4jwIBYF9+w7DndfD+720w9YGOYxfVYmFKrrJ54Sqxo2qXCxSb8rrYFoqREqIgrTCxEZFYKL589j/+FiuFv6YG8TSsOdgkIQm5KE7LwsxMXEQ+kdBBdyuo+g9JKbjGKlfBtdMA9RHNvGJ6H0PxKaflv/E+ZMm4a21ip89M+3DDGh6OGTdyzFjOxZkMuCYBvogb67D9reXnb70SABzC/KH87uvjBJ5GjrasM3v23AkLyORb7jR8tZSFR6esFY14XWfjuTcwlk4qsMRJrvRKQnZEHt7stxVVFsoucmcwBDQCw27rGrrLmKGTNncP9f6cnTmHXTdHgRpZYcKg5nOM8qO1lhoNoPmxH7juzFB6+/iJ6BQYSMDkVhVhqU7s5w9ZMiwpyN9sNliJlYgKtllYhIy4Kv2gPd/VqEBfkiIlLojSO4hNk0iIOVTeiqvopF3io09/YjNMoDY2+5H3opwXDk/8Np6QwnQfxzDIJKkag5ZCfXlsPJ7og6a/VmqKif2G7nbULx3ROnTqD84hUsuWMJR4uoFmTOjBn8bAPGflSt/xmxY8fCOyMTro7zIhIaxTg0uSBFB6CYlBCJygRGoUhtQlQMn0g+vfpleCqsSM/IxcQp0/h2GgoluTlkIIGSBE6j3ooObT+ee+4RHDl4fPi95c2Jgcnii7Yr3bhj+VNoqutBbKgT7po8GV1HT/B+4p6UgM6BIWx/501kRTXD3cMKEgB/313Bn79xk2bhyaf+g8zEVMikdhjtFhw6VoyKK2U48M9BlFVcgpeTFM+98z7SU+g+Enh7CcKF0kM4T+zT6BlqQ/1/YydPZvowCZnlDVX47bvPsWjhw3jkwftgttm54Jy6zog2W3qexMqHEBMbxUKfwtWD3YDkdGvqqGfxim5jyIXJwB11JNCxI8ohgPX39MFktzHgikQOFgz7+uCuVDAEhIzp9Y1tkMplTO+lsAYRgH/d9xV3uJGYM2+a4N7izypFcen8lmiqViNULkKcytlZ6Nzjz79UCrt4ZUc3SOzsYOzXm/Dehs1I9vNBb0cdXKUy7jsszB493O1Hwl/x2ZPDXdRXayo4ck7gB6LzTpk2ebgPkF6HXHjict0Q43QsCzns+CLYcayn91y95TcYIt3R3W1Ev1WB5qY6jpsumJqHirKraOjp5+UKi0lFoB8JLY4oqSMqyk4/h+uMZo1p3dNreLg73Ekk/onCFH/RCN2ANMj4LNYKiet0yMkZndoubDj5GnZvLmGBLzxZzRFbAq9kFgrAF3L+iQAW8bH+vgHInSEIeK3V/Rz7nTVtIRQq4ZyKgC7UKUjr8FT9diRlRbNox+Rd5wyo5CocPrEZdp8hFhrrKlv4dTNGx3LXH7kCKQ4s9gJS36MIAhHBIPR8l0+2IDs0DSnpaQzmoF5xVy9feCmc4RcajvdeWImWzh48ufwReAT4sdBnM1mx6c8tvK9PmlrIoBWZizd6HQKjyl0FJ6UCLZU1MBnMOHW6lKPBd9x+pyB4i50qIszBsc55/3OIwLTuCTRDgzr9zDYpP47FwBFDnCAVHYQUJ+Z5D8fdxOckANbBw3uRmpkDXb8Ol8rLMGvBLHgq3NhFSg5ccifSNqX4utZshV7bgV/++Z5fraT0PPc00qCuRnJfWuQ3ViARBfjwJuE4tmp+NMYWhjNV1hQ8Gc4qP0yaOAMpKYLbToQVUB8bDRKfOJrpuK6k+Ac7mMxmjp+SWEiO4W2b/mRRTW+w4tiRQ9y3R9TWb779BhMnTEFlVS3efHXNDSTgG1aY4w8S/URhkCbFfbx8hmPA9Pfy5Y9ygoiuI8jJV7PrR0Sfb2UICDm25i5/BrNvnQmLxBNb/vob+w/sg9rdEwG+3sjIycGUSRPYpWgyDWDiuHFQk4NM5gojgRcd0hk5vERBl8B5NFS0DQxa6AbaOeJbUlwOfUsx/49i1WHeIzFhQLfVBeVd4ehv6cbZ5kZ2+ikVaqSk56BwzERkZ2VA7SZc57vJpZyWGTnoEMPOZ0ePJE2y93X14oNPvwBNZr71+ptMoyWoh4zSAXbrcGcjOc8kDtcmmX9IgBMjv6IDT6zgpdttDuWanICWERePI0XAf28rErDEuG1HZy9WPvcUIuITsPKZZxms4gxHNNlR10WPpzi5i+MzRnHkf0eNORZMMWqbHacuVGHDiU6O+44PCYCzTMZOyJH76L9puuwAtAzBPGRjWAgRkBtra7F561+4erUMEmc3+Pt4co+kj48X/5+i6TRJlp6aDompF2G1lTcIgPc99wAKFzzC61rpqhp+z3TMpfMh0XVJrytuKwVVejmi8+KkAINaHPEpMfYrQleIpL1372FkZGaxKHWhrAxzbprFnYMXLl7Er39uQmNtAx56cBncFC5o7uhGRloa1n76CWyGIfznkWXYvnMXBow6ZKamYdz4iTh8SKhUqautY1rtgnlz8f133+KHH9dD6eGJD9e+i4T4eJSVlXHlyYEDBxmyQbCNpUuWwMfHm59D5uI6LPgp5TLoTWZ093ajq6MTPd1dTATW9RuQmpqEyLgYHDl0kK8rk+MTMG5cIVSeHlBIpCzokiWTHkcT22PGjGaR8dsvv0Bdayes+gFIle5QSSVQqd3wxuuvwz8wmMVFijNnpaYgODyaQWdEiSajyqCmj7sE6xrqeTkUhjZY6w9zD+DXWzsQPWMhxhWMZoGT/j9x8hR265FYd+ViOY4XH8OpkyXscqTKF1oP1AmYnZuP2TOmIz0rgynJtA43//EHElKT8Prb72DH1h2oqa9GQ20jC6kEQNm7dz9HphtqhY5o+5AJTk/PH2Un5xmNNkstbP3CBSA50sTf6e9AFwmk6mj4KmRQBPpj0NcXSdHBUKn84RPqByd1CNRqofzQTuIfWVZtEhhtAjX4hgOHbWg4FigKgOZBE/7ZvRNFNduQMk5YHnLykQBYtOcs9/bRiMwMw8SbsnHhcjVaLrRDozUjJELNtGAS/8RRfkooOicxMSTsRrrcya3FMNfLUWm5Xg5s00lwx6OTERIWhpamJlwquYqB8gaYavswQ+bCABAiAPckhbBDTxwUvyUHX2jojf1CrcI1I6/DTqMwI02DRLx/jx6azenuZzffyEF9NBYuDQT0g0b4JgXzew2NiIO31Bcnzx7i9x8fFoLO/i7Mm3Irlj38KNwcM7gEFhkp3g1Z6GB9vftDFAHFaQKyYIuTh6K4N2yjp5NcmuuVUMnuEP5PAZBnEKnNkcrXbKAIuMIRfeN9w2EdtTH9TQB8iA5AsfePIjTcleCAf5CQQ7eRoEfuPxokAH759ffYuv833DztdiyeswCJowRaD1N6pS7sKhPdf0dLSpCdlY1DB3fj4O69DACZPH0mXyQQ3IM6Esn5wsRLmwk//rwRr7+2mov9yf3n7+OGJbfdhanTp8JdLrjN9EN6nP97J95+Zw2qGjRImzQJ8/Kz0H3tbxYAi0534LIkGytXPIdr5ZdhtNmwZ89epCbEsRMxMMgTes0QOxPLrpxncXLZAw/DBhO+//4nxMQlIdjbB629Pejt7cHxXdsxJSoaAU498E0cjdRZ82FwU3AvIY2Bvl40Ngt05N83/YFQHz+MnTIZgcG+qOq3YMeJxmGyb3paMKBtwOESI0d/qedvQpgfPFVSPshQlx85xShyvGHDD8jNpb6PRHh7eTAls1urw5FD+/Hrzz/jjnvuQUtLK6qbavDA7fex80vb04H9m//GLzt2MaU5MjaCI6tmIl7QhSKdvOmt6NEZoO9qh7W7Ha7RfnD2CoXaLxCQKLgXccfOfVhwy0J40JeyTALqFRQHXWCLTiXa3uRSEsuOadaXaMQjQTD0uH6jEU0NzXCVu6CzvxPKAR1cuzs5/uo9NmlY/LOq3RDip0CHJRrFFw+j22iEZ5gSEqsbfHq0LPx5hfpiMEsN/0A1E2+NjmgX0YAbK7pRX9eNvjqawdEgdWokov2CcaWoDP52N4ZnuId7QE8UvkEb2uqbYe2TwnamBUtnhrD7T2edhBN6G5bMG42uLYdQo5aiYNoEqL2joFKqMUgQmMYmVJQUI3bCDKhDIthpaRwyQmHSoXzvVrh7hcAnKweeXn7ccUhdgTLYoTUPsGvQoO9DCgmEan+48sy5GXZnJ9idZJBY7Oz6NTjZ0dvTh7279+KLz9fB3NaCKdG+mN6tGYaDiCJgPGx4YukUjP3P40BIBK5c6cCKF57HrCkTcOed96PoyEF8+vFafP75N5gwrpChFjQaGuvw3EtPs5hBAuCyu27jXpVnV7+I/NQYFEyYgXkzpqO3rxevvPUirDZ3vP3GatRVVeGDdz/GYy88jbrWJnzxwWtInBKDqFEB2P3DGaSPTuNYcNHmiwzoINfbjm1F0LcMYu7TMzgGO3KQ6Ecj2MkLbd0mNFVrMH3iHKSkRMHLZEI7XZg5RDfqoau2mOHl74m0pEyEe3pD4oh+EKSGj3eOsyuqbJI6C8IBiYAkAJIwxMRcu3BiTSCQbdu3ctQyKjoKJ8t/x4lTp1Gy9zwmp4VhVHIuoiT+gNoOtVcgu/2k4f6QOnvyhISKqG6OcaqmCO9t+Bij81NZ0OwdMODisSo0XmtH++UBeHhKMPnBHCQkhcHNnAAft0zMHJMHd4UKTlL7DQKgAGoRwCVHTpbCy02BhPgEnCwV6jcmjZsIhUoxTP8VwSQWkx76wT5o+rvw+c+bUNFxkkVZGnRcnbNgAtIjExAbPA5Vx0pQevkcIlNz0dvbD6LPBni64ruNvzMoIqOgAA2VVThfepIjpUS2vWPCRPR0dCDI34+dljRcHa58Wsd0AUhDBKeQbGI0Gm5wY5LQScIaH0tGdP8RmIXWQ2dPB/7YuG3YkXf4yB52P4b4+PBMf1NHKwuARP+VhoZzlJ+HM7ltrq9HEgBpUJRZHBSLoX5DMQ7e1tKE5574D6xuvhgVH4NJUyejICuXXZAkrooiIm8Pswm1jU14+vnnYLM2wz0hDBdPlnGfZYgqHYHRyfB392X4x4zx45GbFoH2E8WIyMiDs18oBixW7PvhTSh6OrgH0B69FCs+2MARYBpvvfsh7l60mF+bRp9Wi56+Pqx5+hkcOX2a6cJEIg4Ji0JMZAQLgPS9oaKeL6om0Q7gh6++wqXKGrz75mvw8vaC3mjCb79+h5+/+xUfffIJUpJS8e36H3D85Cm8tWYNE/k+ePcNLLr9HsycPpX3aXI58YUuVcRwpPG6iFFd38ApD19/D8F9NkSfKTODJmh0EjBOb2A34UgqrvC/XnYcdtfXwO7ihl6DCQcP/IbE2Hjkji5EHDlhJfSdct19QidHFMd1oVJ6h3BM0dzhUnXRzSfGkKVWaPV2FgBL9u3HrOlTUdtYjeqLF/Hl2rUsclLUtrGhDU88uRzengqseulNWE1m/LV1M7757Xc88dgjWHbPA+wCFOm7tPzislEEmp2BDoGO/kfuUh42E9OBtQPtaDtQgqCCLCYAF1c34Jf1XyM6aTRW3DaXuxz7XdTc89bb1o7RBTnD8A/+TJF45BDzhvddAn05xCfq82NwBH+wHR1ADogEiYQEPjFJrcCQcI5MEBdyZDZcPYJtzTuZ5kv9eSTUkcAm0nlJ/Ots07A7r6PSBj9PKbo01uHePagk6K11wfK7liMqMJ6fm8QgjUaDrTv24c9/vmSRLz8nCZvXl+DuexZhzvT7+H7vvPEezF7VTO+l55GLVTkOKrCucwgHN1/lfkERHEKPowgrjb0bzkNT1wMSI1975RUW+Mit5xcSgF69Dta+QTyz5kXYBwfx1FPPIDE+ll1/jXUNWL1yJcZMSsfDdz8BjV6PYD9f9HQ7XKtuHiituIyCtDS+7/vvvct9e6ueeRZqH69hMXzYgTkCejZ8YHG4A0kEFAU9UczjTeTYZzimLW4vx7YTex5JlKbPHz1OO6jD8ePHGULiqVTi/MXLTAWmaCrF92mdK12IDE30dxs/rk+jxf7jO3Cw5ACaGoVJsrKSenZeEhlZplVhUrYA8aJxqaoTpVVNiFa7QddejmXjhO9l6gJMn/wYQsPCkZ2TzbdR9J3cZ3TBTi5EC+3nRgMv25DUhdNr4hCFDL1pEEeKS+AmV8LPzxcHDxzG3Llz+G6/bljPUcUGeOHth+9hcY9EPqoDsRrsw2RgcgUGhgawG6u1RnBdk+BHsd+0UZk4feo0i4fPr3gODy27j51ddqsGJ85dYbJn8c6/oXNV4523X8HUqbPR1dWL3zZvgZfSDUbjIMaOn4Cyi5dw68L56GxrwZmLlzB/egFkKh+mAdtdJLy+6RyYJzYcDvuREd+GssO4dPIAzIP2/xHvJcGvsceExmsdHAFuhQc0JgkUbr5IJwLptGnDHXQUYR0WVjk5Y+b4sSgCiq9Nf1OPnG3IyM62AaMVFVWV7ACLioxA/uicYdegjBRmiTPHbEnUo0HiHwm0NKjLmjr/xK5AK6RQOIwIYkUYfwc4orriNh4JCuHd2Gp1QC+oP1B47o6Odqx+eTW8/fyx6vlnoVIouUuWBnUo0rXvyC5JitBxjYLD4Tqya9Bm0uNMbSt+PnAQ48ePw5ykeMhgQU+vlgVTDzdRBxGOdyRUkxuRnIjUzUededQXuHfffmz54zfoh2ws+lFfIUWUFXIX7lekSUqa8COqrosDCubj6YZsAjrt2oHu1jb8bHXCYw8/iOwHH4WLixu7LYd7IZ2ocun69ZLeMAgPlYpFWBIAef2P6Mykv+n6XhQK6Xcz9RwO2TFgMDHUhijVtDxdcH1nbQAAIABJREFUPa0YP24qP8dH6z7E/l17kZaejCefXcmfLdr2kRER+OmHH6A3mXDTTTdh3bqP+D1SJ2BKcjK279qFpLg4yN0E3UPbr8Xvv/6OkhPHEBQagrUffITo6Ag2EfB2NergExiKoLAQhAUGQqVUcc+e1qBDe1c36qtquEO5tacXCoeRwSZz4WitRCaB2s2dKbulJaVMxNX29OLOu+9FcFAgmLRptvLzGcxGFtUoSkvnkGtefpkjxTnk4g4NY7HtePFxrHj2GeQXFkI/MIjNW/7C5MkTmSJMwh9RgckBSDCaD999FxVVVQiNisLicdEMApmYHIgjV9pRI8lFVk4mElIyWNAkt2JNxRXUNwopJHd3X2z+63dU1zYjMT4e4yeOwcTC8RxnFt8/9ctqB7XY9fc2FipJOO3XaPDVl18gIjyaach7d+3hTkAW/Zzl3DtIyUenvInJdgJsqGxuMHsJJ8weUme4egmzaR2OLybxNnLLybuHYOsRvggDfawI9B+FMLUXwidPRnhYLKQ+7nCjCwlyiYnKvVy40JMO2Yb7Bm1WBxLbbkF1VR0+/fZt7v6jGK84qMtvoK8f1aeb0dYjfElSJFjT0A8fb+EDTERgzwg1ohJCuffPTSXjDsCumm74xQhlz/S7u68Px3xPbymHvV8Cn3w12tpbcPVcPUNGphbmwzPMFU4WL5wpKkL1kSp4agdxu9wFiUoZA0CO2K6bl7tdZCzM0VCqFJC6q+ElEdZLd78ZvmrBdUARXalMBat5kGfuaTY/yNMf7r5+8PXwZFGLev+GzINwlqng7efN3YFuMjV8QiIA+wAOHRBs9WNvGcc/927djdCYAFypakDZrgruQJwzdQZefv1lBAaF8gWD1Fk4WRY7Y8iRR8OZKW4OwqPD+SCub77d4R02mYT3QpFu/uk4GNPvLPCNGCPjwOLNJD6K+PaR92VqkoRKYf+n+EdUVyrvpUHuLhKhbniszcT4ahIAz144jdJTZbhpyk0ICPCH1EUOL5UrpDI5OwHpwGUwmrhQdPfuvahprEPZ+bPc7Tdm7ATcMn8WYtNSkZWexv1/dCEoxkQvX7iEex5exl2BJBbmpmUiJjUZd95zjyAAOklgNhqw5eev8OsP38Hfz4Wpv0tumjEsAF5p1ODvSn+8uPpV+Piqcer0Ofyx8RckpaZjxvQZSEmI454LGqfPluK9tZ9g0S3zmH779nvvIDo2BnfceSdsXR34q+gk/vjlBzywaAkWjM2BzisMUalC36WTRM0CzabNf7AQlzsqHUpPNUIjo6BxlqOkshOH91XwfUeSfelvEv4InOPj4oIgF/rCtbNwCshgdnZCa0cHXnjuKVQ0NOP2xYuweNESuCpVKD52FK+9sgaZKcm4/eHH0NHWiB+++wUFWeFYsvABHPhnK37Z9SsifKKx+tnl8IUDMGQww6YTjjNSPzdIVN5w93CDxCccSrU7g1zsRiuc5VIMGE04fPAgQkKDeQbDYLIgOjwMSkckirYViVW0vKLzmIRA0YUkdg2O7BysqqnF66++iM4eHaymAXga2zElYzzyZ02Dq+kUO/8CY30xKTUFxpBx2LZjH3766w/4u3tgem4EKs63sdhLvXfJt2dD7eM5LPwpnJz5d/pJ4AWNZgBHt51CV2Ufbn6OagvUaNlWRVcR8FucMfxYiv90X2pET0MvTp9uxYe3pbPzUBswFx7eKgR4eaL8z23YerAIz76wAoqkWCgUagx0XEbfgVPwGD0WQbEpAlAGZshMNtSVHIbm4jVE3fEgr1eZ1cgQGYsVsBjMaNN1oW3z74jKzWSB0FnlAXeJGzv+XJQ0SeACuc1J6N20g/sCyQ31zz9/47OvvoKptopFwClqX0hrhPgU9QJ26U3wU8rxxNzpSLvnIe4SXP/nLlRX1mDmzBkou1TGrtFVzz+D8JBg7v+jQXAPKtcNiwnE6mdfYUrqgT1b8Mp7b2D+LbdjxfIXGCBApNwvf/4Rb7z2IrIz81hkKDlzCk8tf5SFQI3bwHCnX/HPFRi3JI+FEWjNLHhRJJiEQf9oH0xakA67ARwPJhcgiX8k/GmG5Oir0SM6IppjmRTD1JWdQevJ83BWy9ntRW47qYuaXWfCh9CFhSVym/17kHuOhgiFoN8pkkFD3Fcp0tnb04Wi44e51Hjm2GScObIP+zouMNghyycYi+YvxNiM6fDwdcagkzcDfGjYecvS7LOC4SLk2Pr9wM84eOYAlC4W1DX0MHWXiLsUua281smQExJHb5u4AO5u0by+yW0mRpVJqBoyDTGoROwYJADF3j17MaYwn2PVew/tR2JSGtJT4lmcIjcdCfLkciMHYkd/LXr6GlFaeRLnz7ciMzMYjd2tTKpVuyoRGxmBvio3TC/MQ8nB4+h3fD9FxsZjwbwFDMjY9vffGJWewSS29u4ujsg21Lbho88/RXRUFLssSaQiQi45CgiSwuvEEZPmTSOVc5SX9l/x///eRqLoKQp1ovvvUNER7rwj5yltG6JSj8kfA5XjdbSGbpz/9nveJ1qkSoR4KhASkcTAEbFHcORric5KEdwivh4BQijSu/KlV/DEg/chKycXMmdn3h7k+BMH3Z/6/ygyX3LuItaufAwSPxnaLTp2tSbmhrHIO3nOSsRHeOPAoT149ZGnEaSUcj9kTHYiup3c2aF39p+/IOu8wAKgzqkQr/1ZNCwAfvbpf3Hz/MXc0Umvbxgyo66qAd9++xP8Q9TITC/g9aJUeSAuPhbBQb7sHqUuT5NtiE/EVz/3HMZOnID7H3kEXkoV+nq72eFI4z+P3oeaqma8/eG7eOTeB3H7kiXclfbW2tV4/OEVuG3pInYXkfuOor+93RokxsWyEEjCX4CfNzv/yAEoDnKlUQyRYon0WOomI4iIl7eH8LtGiPMZh/QY1JhYVCMHoqubCgbdINZv/A0dTS149OFHkZWVwW4m6igS45N2Zwl38Y2EcogQDnJW/Duaa7Ub0dDagmUvvo+WyioUTChAxbV6hHgq8fJLyxHqRxd7Sl7GM2dPc/xzVEoc+voM+GLdWhwsOYhvPt2AURmCGDmyf49+p/ckvs+R/Xp0m4FixDbq1JWwCNh+hEiK3fBIiMD+iiZ8+dl/8cC992L8pBncMVfX3oyyy2XwVfsgZ3Q2FA73PEWQRRqxuJ5JYLRYad24souRlkMuc4Je7zinVLhwnHl42BxUY4pv08Wkrh9tbTU4V3YEJ9tOo63CzMAOZz8tO+1E+AfFfwc7hQkDGgRfITGp8mo1uwUJ7rFwYiFuWfCoEA13nEvR8/+yZROOnN3DPYAeEjlOnbmKmVl3YfEti1FR3Yh1P7zKz6kOM3PEV+7vAhWD05wxBC2aqntw7u8aNNW2IqIgCNMX5rAYSRFg6hKsPDnI4uCtS+/Gk8uXo6urG9WVlYiNj+efo1LT8OXXXyI6Nl5wSLt7Qa/TsuuUXHSuChm7/sKjIlBReQXhwRG8H5J4GOIXxMIWiW7v//dTrHjicUwaN54Fi3+TfEWxl0Q34VgnOETpcyM6Z+k+I+mw4j5DP/lYOcIBRetQJFDTZ0ns56RoL0Wac7JzeV+NCgtnQZP2LRoBAUEs9NIgN6DebsLR4hKcunKQY9jNF1tZjI0Ly4BxoBMym5qJp3IXBQKDghAbR059AeBIpFGPui3Ij/fEd8W9sPqOxh233YPQCKqEkGHIbIbZbEWnaRB6uxOUTna4DdmgcpNz1xiJMKLww++PJncsQzh/8SK6tRqMSkrFsQN7OQ7s6euJbVv/gNLFDZK4UVj10CMYbLrGAmBqaiICA8NwtuQEi4AkAAZExHJcd7Bb6AcXI8AEAunv7+YY8C2Ll+KNNavh6emOAQvQ1daGj9f9d7hf8OHnVuKexYtx6sxZNNTXshORzlFpUHx2xvRpcPPw4O3vqVZDrR5Cemo+QxFoEEF2iFzstl6Y9ANoayjHlZNb/0fEd/hzMyTF2fJulNb3o6V7EDL/ROTkFiAzfyxSEyLh5u4BD3d3eLpSdHUIMofYRO63YeCGY+JFBI6Iz83wDu7mE/YDncmKlrZOvPjyS/DyUOLt19+GX7Afu+1oiE4/+p3EPho2x/7nMsIRKAqF4uvQfej/5P4TnYH0P7p+or5A0TXoQlRyK01YDgkOUJmM9wVygpEAKHVxw7tvrYG3h/cNPYTi+yBBTBxiZzO/P8sQH19EIe/Xi4IAfEd6Ijscqf9Qr22F0iOYRTZ6Go7RkguPHOxGE/R64XqaBFJy9ZVdOg+12hcJcdGIT02Dpq8b7go3xMZGc72Iu9oDCkcXqxilJdqu8fI5tL/9KguAOw0WFDx2J2bc9Rw8PdS8LCQ0ilVLzE62Xnf+UfyatqEIXxl+s/y9KLg5h7sAHZ4mEgF1A/34489NmDZtAXcSKpQq5Kanol+nZxcrEYqph5AEwi1/CJ3T5DDX603Q9gvMg8oGQdR64ZlnERoUgsqqKtQ3Cs5gWme92l4Wumki0c1VwbRdAoOYBs1cQSWKfeSuo0Qq9fCdPVXC3YA0yBnY0N4G84AGbQ2tLHglpYxiEu6sGdMQEhiEybOmsVC4e89unCs5jffWvoeCggLHvim8Bn0WDxcdZcddQnws3v/oY/R0CRH+zs4u9HV2IyUjGx+sfZfFQ+pypLSeq5uH8Dl26BckKJIAKMaE21s6EeLlhFB7DQuA8LkVrllZ3EnePdCPFj43F/oe4xOT0UKVKnHJcHOkK6LDwrnPkNaF8LkRxMpdO/bCxQFopJhwdHw8Xyc/+/xK6LUa2Ad62Yjn6ROEgjHjkDc6jzsOFUo3OL3020PDXmwCZgw6emZEeIbFqoNu0MyiGg27/rp1u0szwOJcX00vu+Wo4y4gPgShPuGIL8xDbE7uDVFhcWcjoh85rnhYALPFiP1Ffw2Tf/sdF0f0b1HQq7ncxHfv7hyAr787u/1I1MOQBzo0DQjw9WKxT7y/2ANIjyFiMC0nPTYvPwlXztah/7wZ2Uuj4RbkDV1bL5q7OmDstbDgWVg4CnK5Pw5/vh6e17q5/4+iv7+ZLHCOS0B0cg7MQ3oY+jXQU/eCTIWw8FB4+qjhKnFBWFQsvH2VTBWm4e3pBRWdgA8MwmwyQyaXwdXdnRXp4eHoI6O/ZUoFUw9pHREVWNdeieKuY/j1a6GjjIQ/6ih0D5MzGZlIyKEh3oiMTMHn6z6DT2QoTbKxYGfS6dGi7+Lt0O/ov7IaAa3JgiC/AIQE+12fWZfJoOnqQ/mVizzz0qkZwOCgDiqV4GqgDym/fngEIqOihEUXD5iOLsj/SwgU9ljqFhAchP+OAF9fEeTSMGLrrr/ZHUciDY1BhxCoMwgH0b6eTtRW18DQ0wX/qAgMaIUvIBLN5s27BRmpqdzp19HRjb+3/4Pff/sVUrk7LpUKlniCerh7KPHiy68iLChoODZsswqussbGNjy1/AmcOF4Eiv/eNG02ZJ4qrFz1JLyVQjdQX68eP656ljv4gtRyHKxVYElePC7VnOYIpygAPrvqZfR2tLLtePumjejV6DBu7Fg8/NBDw0z2IakEO3fuYBFt6eJFaOysxLG9xzF/XApqLzbi70tXEB0RhpXPr8Toglx+fQLoVLQ0ICggjMWxdevWwVXlitnzFrAgZ5N54qd9giNQjPtS1JcGOQAn5kcjXiFlx4Q7uT8dcAiFE3WsCH1CVosFHb29qKytw7VzZxCfnITMnHzUVldh9Ysv46bJEzFt8iSYK69i066dCHN3Q9OADsWnj6MwdyxGxccjJlgQ4WUUYfVzg1tkMqB0YrIxkWoJAyEhx6HFiaO5JDqJo/xKBS5evYibps4S9kE3BXcJioO2FcFFaIg9XgT1oGQ7dUDSEE+uDEYLGuua8MzTT6D03HF2IdFYMq4Q0+YEo+TIOd6O5N70SLoH5/ob8N//fomqmk7k5qfAv68XnV0WFgCdkpRY+NgMOMsckX+JkoW/YRcggJZrvdjxzUHE5MZi4s2ZUMIZfQfK0etkhV9mODxDhFoBGv09Glz57SzsfTa8/lAKv75XfCFvY7VKgqbL1Th9+RSSx2TDy+6E1rIWaLvbEJ2TD6/EZChUHhyPHtAOwHbtAi4cOoiY+QuYFkwnjjaTjYnYNEgQX/vBJwhzGmJBMSgnExaHmEREau6AY6cg0faEdWiwU3OziR0auy5dxNevvo7ahiZkBbjgwT4dOwF7qPTW0QtIIuDkufNx06xpkMbEofhqJR+DZa5K5CQmIS45kkUrEpj0eit27/sH33z2LdN+MzJGQeKswOffrkNNbRtWPPsswgODeDm+/u4rXLxwGiteXIP2hja889Fa3LJoKXLT0rByzWpMnFQIhc8QftjwMzv+MnNSsfe7/fCMCcfC6ZkoOXUBJYfqcNuD4yEJU6HqdCXSChMQ4ZkBH7ihuqYT7gpfFE7MRbifBwyaDvSfrOCLZ//kZO5PI5efysXKUVsSnsQhuqXEKCx14JGIRoPep1zhBqMjpkTCykh678CAGVcaqvD57+vQeKgMs6eloZtAQ1ILL+e5kstYcPNULMp5GL5+guOXvh/oewImI9xcpDA4uUM/0IdTFdvx9R9/MrCkoa4WA3oT3KUuTP5NTw9i6Id+YAiZkdMhsSiRnBjHYif37cll3PtLPX60/ATeEHsKmxrrsO9IEe5eshjtHR04duIsX9wSqVeM0mrNOpiMJo78Hj+1BTXtBMrpwegJ+QgOV3AHY0eTmZ2JFK+W9Pvg6sVyYEiHsjLhpHrNm68hJXUUO8ftFFNxlvDPE6Wn8NTjjzNRdvkTj8BN7syTBTptLwbtNvj4hkPhuHixmYXPJXUCUgejVCmDVe/4ADCF3BFPpIky5fV4sEgbps69+rp6fPLDj1g6bz4/16Gi3XjwgcegVlEMRDjmkABIBOAyTR/2XzyHF59fjcSEVNhkkuG4N92PnH4spjm5DLsAaT8RB93Or/fR+1j26HKEhgjvhQqiaZDrTxQCCZ6gGRjEH5t+x/b1XyF0bjgG+lxY6Fa6u7DDMys7F4lTF6CxphQfPf0MTBoNE4Cj5sxB6dUKbNj4B7R1xxEdrMbtY9RMAn79gGkYAvLGp19g/oRxwwIgCfWa3i52Q1K3X3xYGDvaaZA4cOst8zlOKwoSGzb+ifU/v4dXV72BsVOE9UcUZer4vOfBO3D7ovuw4ZfvsXXXZqz78DsWQtZ/9w32nyjFR2+8xb1nsJnh7qZmOBSNgABvmAwGjvMO03/p/I6oxFIZuwVJhCMBhAQwAm7wsUuvHxZA6IKMXWJGHYw6odet+kotPL390NDYyJHLRx9+hF2DNMTuqZGADzEypXBY/0iUJOANdaeJgj7RuSlyWVVdxxUgdfW1SMwbj7AgHyydPR/hgT6QSWiCRTif9vRTc6SSRJfSc6fwxpo3MLpwLB574jH4uqs5wmiymnkyiATD8gvnYJNLkJaUAbmTBB2aHhahyEVJFwU0TLoBBAULvdbOJupI9EabzhlvvLqG6dvzp06GxmBhNyfFTYnu6S5zh3+gPzqa61F6vpxdUllpabzOaNkICHH1ShmuVlQgOSWTe+EoWn2uvAKni4sQEZPE7jBaVnKwkdvqn707OR47c+JktHZ1Y+e2v1B0Zjc0EM7tps/I4h496osb6cYjB2BrzQDfrrWZOMZLsVui/RL4g1yB33/1GcepSQAThS4Ser/99htctRxlqAdBQJou6VCQNAkTxxbg11+34ZOP3sK0hzM55kt9fhT/pc5BGr2dA0z8JYGxdNcphEUHY+YjdDEqRV2ZBk3NjRxZlg04470PPmYxjNyTrc0tiIwLhLtKOD6fOXkaEeHh6B3sQYhPEAt+BqsT0hJief3oevpgMJpv+D9tv/D4WI78vfvue+hracL9T66At6uchVqZ6/W+NdonmhuF6yIfih8rXfl5KWZMEyBKlZI/J7TP0wUmvR7FiEnUo8f2dHagrbWF96OE+GS+HjFaDQzVovfS3d/DsBL6bNJjr1VWI2d0Lr8vguH09OvQVlvNMIhX1ryKpPiI64K8sw3V9VU4c+YyVGopdN09uFZdycvqFqhCSlA2/CMiEeEXzH1s1G9N+xgJddV1dTiw8TVM8e3Fxkt6/HPGgOQZczFm9FgovFTo7BhEyVnhvFYcfr6CA3zaaD9MiY9FgFrBjjWCHUhkCnZhnbl6AU1XqzFx2mTs27ET6Vl5iI4Iwc5de9DQWI+scdOw6sUXUHu2hJ19+WPHcWdcXU0z9mzfzLcljxkHZ8MAqmqFSc8gH3+4qT3gqnJHWnY2AjyVDJYgaAkNcu2dLj6FVatfRHXFFX6OmQtvxiP33IdDRw5j7PjRGJ2bx++fJth2/LMDYeFhiIqOZurrps2b2BH24ornkZqcONzr19tyhSm+I91+1O0nxnzJ7VdT04XzVwdwsqYT6tB4ZOQWIi9nNFJHjYKfv/oGN+HIdUlimH3Ed5Mo0A3Thl2kLOiNFANFAU1nMLM7feOWvyCXu2LxLXN5AlFBxHPY4OwAhZFQx24/x/fwSGFQjPiOFPpo+USnH/1OXz30HBQNpujxyLgw/d9osQ2LwOQIbOvqwquvrIZxUI+PPvwEQcHCZ5RcfzQ49msfYkccDYqOSx1UYtp3bHYrR0tpEJ33l5NXcdvkDPgr3eDGQp9wzKX3SeuCnoeeiii8RAG2krOrrp5df55eHti7dw+MJgvvXxazHcHBIUhLH4Vgf3+QyEeiEkXIaQwahNSbQurE8C0VetC+/juoD5cyCdgvOQF3vf8JZJFxLADyunLINOKkFFejSGl92/i9/VvIpccMR4El16nR5Cak81QSp0pKj2F0wVScPlmMxJQ4xETEoLT0NLq6e1j8IjiIl08AC97U1UzDCcLyiFARErapF5IqyjQD/QzApPVKXX2iiEx1LW4qV/j4+LCY1tPWia5+Dbq7e1BedgHdbZ3wDfLnGPCfW7ay843cc/4RsThz4iii4uLQ2dSEcxfKMH36TGTmZSA1LQMNVVWcAuzt6cHm7f+g6OAePPvM87h18VJeRlFYo9+vXb2Gs+fOcgx4187t+P7Hn7iXMCwkBOnpacgvLEBqyigWKOXUX++g/pLYSMcwX18vdgZWVVXhWsVlfn5v6mJXGGFrLoY/OtDuVYhmjRndein8/cMRGRmKju4O/PjN9wgND0RXrxGzZ03DgpsXcEyZh0iNER2LZh3+2rod9a1NMOosaGpqhW+AH2YuWoi3VryAa+WX+GHZOblYevvdyCvI43j04YNFKD1dfF0AFAU+EvtIMKuraGZHHcVnRRGQbieBbSRcg/5HoqBZZ2ERTX+qE93tguXbNzAEEbHZCImKRnRQOJNyu4w6aCU2BI74dHd1abH34l4o/A0s7O3aeJwdeUTZDY8OQN70UcMCpLh8FPFVebrCzVnBzj7q+nNSOt0gVgprTBgkCBIAhHoFCfIxUgCkmDFdnBJBmO6ndlbBuVaBnz5dh4z2Hu7/u6Y14huiw0XFIDs/G3rY4WIYgsVVOIknsa+pvR792iGsfW0NRmWl8SwqFS3TT/FkX7zoo8dQRJchKXwAun4xQDvQ8P/sZmg7G3C+7wouVhxjgImmvh8hGYG4fLSRASjUi5ibl4jmmg68/sQ6xGeNEl7bqMPO3b9BowUSEpNgNtgxONCNjpZu7Ni1A7k52Xh8+WMcg6WD0OCQHscPF+Pd919HyqgMyJyVaOtoQWREOJd8V1VXoLujE+/+dy0mjimEs4vD1fnvWLADHEIuQXIBUuyXJhPs9qFhR+D/1gHIkd8hC4xmG95a+yEG2jvYdRcZEsa0QerCI/eXzWRBfUsTR3xoEMgjLDQCFdU1DCtY8fTTuG/ZPVA4K3DlylWseekVxEVFYsBqw1+//cKCHjnpTldXY82rryAlPma4L85ilbKrTNOjxQcfv4dvP/0CCk8vZMVHsdD46tsvwY961iwuaOnqxVfPzeGuuE6bDFUXnFlIajh/mUUkUQCk16CeAOqZ4e2ukOH8uTO4ac487ubLz8yAwkWG/vZ2fPzx29C1dGNqTjaKKypZUGt1suBqswZvvPka/IODoXDktE+WnEbpxQt8ojdzygwcP3GUBZZWOONivQsDPWiQ66+lVZiFoZ6/W2cnI9XDjUtpqZdPZnWG05ALO/7sUuHCmSAQ9D+TyRkkCll0BnR2tWPbhvWYOvdmSFxV2LtzBzZs/hxjg1P4Mcmzx2PQKMdvmzbj/iVLsHjmDNgJciED3J1k7FOC3Aky1xsJcOSAJYGK141EPhwzIEGvv7cfGzb/jukTJ6KtsxdqT0/uAqSCVFHwEz/jYiyB4EIU/xXpv7xfQQrqSuno6sH2LZux8bP3+WFVXTo4K6XIC/PBlExfTJxUAIVfBC6ZgBOXD2HjN8cQaVciJUGNriErfKN8ceJwO5yChjDvnllQeOtg0tggU0g4zit3UYGSnuTqq9hxgR194+8shF+wO2SaQVh7ejHYYGEQiNxTCqtECalND835epRuqcOEnADctmACwvKWwigJGp5MGhrUo/7qBQyUX0ansRMBvtEMBPH1C4WTjLpK3OFqt8PUXI2yzz+C+7iZiJk0ExYl4Cq38Yy71mLGQHcf3v/4Axw7tBuPTJiI2Qtnwze/EDaX61FY2i8IMMKdE05E5JRBYxxgZ61dIofeMICy8ip89t57OFdedgMhmITAS6YhrO8T9qOs5FA88MR/4J2XC7s8nIE2KrmMu0NIHCOBhlxDFH1VeDpj0pjJ3P9HEcVvftqAsWNyMDozd5gWXF1dgeOlZ1iAOHz0KGJio7FgngCkIHdgbds19Jlb0NnXiPSpCezwKz5azr1/kQGCEN1R1Y3QMUIhf3Z0COKiJ+FSRRVUuh5kFM5DQVY6vJ3taK+swrWdB4ddfx7JWcOdhaLTjyi89D7IhSd8ESgEV5qjD28kCEMk2pILTHQ+kuCk723D1UvlXNZbq2nlZgFQAAAgAElEQVSG2diDF596CBJE4ETrbqYXi2CSx+9bidjQLCjlanazDdn0kDu6vkgALKs5jC82fcmLEp3khZNFV3DtYA3gIcPYiQmIy4lk2EmKbwIU0mR4qGQ8G0vrnN4DCYlOLm6wW3QYtEhZuKRBcV6Cb+j7WzFp+kwUl5VC027GnOmTmc7o7KD6aG06NDQ04f233oDGQ4Oq8qv8+IJZSUz+JfAHDVezFBGhaeipd4FZ04OWri4cP3SIxb3b7lrC91GNEOYMBie8/+GHKD93Fu+t+5j76fR6HcdHi48VY8CkR15eHrw91NAPaqHt1yMmJpghFvYhPTIzcqEZ1HBkfNBAkSY9EwXpfrnZqYCzKwzafhjMOgQGhCE2IZ737RPHDiIhOQ1XKxqgdnFBbr4w+UKF7TTL2qXtQsmh4/jq25/gHarGay++xWKqRquBVKFgsZCcfYP9/YiKC+fSbNr+dB5AbhUaFDcmhyJ1lp0rO4+stExB/COR0UETFrsD6f60v9FxjCLzTr11iLkpEx29Wpw/U8aTGiMFQGn3VTz92OMwXRJmlknALjp9it2ygyYDCnzluP9mDxYAyz2mc5zdbgTiY5LYFUqiHm1fEjDJ5UCUT6lUyeu4pUOYvQ8JCOfYuqtje9U3N7KYD10rHrxrGaLzCyCTq7D+x2+we/8RPLNyJcbl5qGlpw1b//oHNy+ci4GeQRbfSHCKi45gAYfG8keegI+38H3B8Aj6vrfbBYgGiekSZ1TX1sDb1xPuSqGHkGLArS2t7EoiUaG+qQWeai+GbwjPQ8ClNgSHBAuONL0B+gENevsGcPrCRUyaUIjk2Fi+IBLjvcKHWxgUDSOnFU2wig5AhmCQAOgAgpAASMIkdYxt3LyDnY7WAROicgqQnF+ISIkRag8lLl+rQHN9Pe65YymmzpgGo8GMj9Z9jh1HTuDrD99m2uqF86d4Pbkr3fDMk49xXHTli6sRGhmJ25csRcm5U+hq6WLYRPn5C5g5ey5qqytRcuIoUnILmYyraW9ESn4eC3xr1n6CCXlp/Lpnz5ZhfEEmsieO5+fYuf1PePsEIMTfB4NkFwdY3CFBlpxfG77/Fq2DRjxx310sEAZ6uyM+NR079+zBqdIDCPGPxePPPM7La9YbsOTOxSxmjps6GfHxMdiw8VPIvb1g6u3DxZJKLFkzlR16NMiF19WuY4cdxYHF3r2R/XtF264gyCseV8+dRGJCGr764gskJiSM3Dzo6tNg5bv3CZAPlYRju0NdHiwApidE4KX/vsWddPHpgSwQ0uvRGH9TGrsAr11s4l5A6gf8++NjLADOfzZveNmIJLzz1+Ps/qN9t6WuBVcrKnGy+DiW3LYEcxcs4B7gdz9ch9ycUciMT0a/zsCU32MHDuGFVSsRGxuL5ro6/LlzJ2+z1MwMePl4c+/j4ltuZbfdC889jVFJybxt6NhA3YV33n07PJwV7NgkIZW6B6ODo1By7CDyR4/m4921qiqO0eXlZGLZw8uh6e/D2vfXQqZ0xYqnn2OhcPeunejW9cHXzQs//PAD5i2+GYsWzMHZ0svY/vdviE/O5X1oyNyPFc+/DKWbB44cOYTRhWPQ2NqAlSufRHuTHl5qOe9jrzz3DEfahx2pchm6+nuxZ88+dHV3c/dlZGQUQuJjEOTjCVcX6u5UsVuJhs3mPOyUIvrpkR2fwl51AJe6bNhwsAmqUQsRnZTF9yWxLybi+qQNARhIFKRBwiD9/6X78hDpoeLIpegMJVgBiRgTx81gIrCHlxfGF47lDjMS46YuuBUfvr4Gh/fsYqFu+qy5CA3zg69PMH76+SuovNSYOnUuv05idAy78yjm2KPpwOat23HX0ts5QqtydfSsG60YMFvx9ddfcydeU1096ptaEZ6UiHlTJkE32I+Hlj3EpF8SAMldVnr+PDq62lGQPwZl5y/gxZdfhp+XHe+/sQb+Xr6obarFheLdsDXXQKZyGoZ6uKqFY5uhX49LdT043aJFbfUAAhLHYMaMmcifMQORPr7cdSZGe6kjj2K5YqaNJjLoHFquULIAKIpzIz9cJOJJLeQKvw7y4HoGTpYJwheJab1aHWTOEo7iij2MJP4N2cwCzVhGvZSOyO+/REBRACSBb+QQ48H/FgbF5SR4hRjZpfuQO5CdoHYrOjoFByCNte+/xw5AuaucI8gjgSTcySyCTSXOIPAHGRIkTlLoB3tgtMpxsFIQf+dlxkMuVQ5PLrnYBXgmuexIaCPXIImhHT3daKipw46de7Bl+59Ydv8yjpxfulQBhUKF7PQURMYJ/ZYNjQ1Mb213nCfRbXSfQF81ZHJXaPV6OFPXenUxC4AEAjmemYi33/oE3iGRcKZJMDPRhke8K0ftlliP9G8C83CU3EEGJuGSYCd0SkfX/fQZJSGLIukLZs3EoaKjyMnPgZenL8eCidJNEFU3uYrjzU3NNWht7WbSttlggcxVMBEoZUp2NaanpqKppZmBH1ajHk5OCqiJ+eA4HzI7alJmz5vDXXpb//ydgSgJcYnclXe0qBg+ahWW/edR7t4jwSwzOwfzb14IN5UgOG7dsROffvgxsjLS8MHHHyE4NILdghQ3JuDH5k2bsGvvXozJzsHTzz3PYqNoFBnUD6KpoQnbt2/DvHkL2KVIJGLSS3yDApGalMDuQ9GVCJsBPX16HCk6znFdH78ATB43iWO5RDgOCg5DZFgYdyc2lR1Fw+XdyFYbcLbfFYeKK7FszeeIiYni56SE4rdff4UJk6ew+Ojv5cWd+k5E2XYwF+gzLEJGbA4BUKaknms3fPDBRwgOjsCqlSvww/r1OLRrJ7v+7rn7Dk7RHSs6iu3bfse1q1UcBXaafu9ouwjdEB19oX4B0PcNobK1nt129HdHjwEWm6BIi0IZ/U5iWf+QcPAlMbCvQo/WznbYqvpg62hAr92ZnYFEye2HjLvqSNxzUcvgDWHWhoa3nwqKaDkDP8Q4L4mQx7eWYcHDhYiOCmV3YsO5Zo69kjgo0oBF1yKJmCPdiiMPHiTsiYMEQE2FFMnj/OCf7I9rZcJFSn5WDlzMiagoKkJsRwfW793D8V8/dwWK2vvwt8EOt/QM3DZ/AfJGFzKu3ay3wKDX4lpFBfYePYRTRcfx5ttrsXD+7GFRj4AaIn3n3+AMUQCk1xeJNXwwhZ0hBTQoytuv0eFscxFaO6uwc89hji1Tb6GlV4uMBalIyYtF6b5LWDL+IUyfMQPeXl7Q6TT48P0PcfjwPkSNSsfzy59EeFwczH1U1Pohtv21Ex+9u5az6xRP0xl1+PbrL2HQW/kiLyzYl7HT5Fi80lqHP9d9jXMXz+HrjRv+VwGQlpXivcOuQBFC4uj+I+efOP43CrAoAFIP6ar3XsFf6zexWPTMfx7GvJtvYZcTEXPffudVnLkkzCaaegVr7uNPP4/AoBC8uOIpPProE7j3vns50tvS0oA333gdMg9vlF44h+Yrl+GnkOGmRbdBrnTF/Y/ezzOrYs8g/SQRsK9/AFv+2opXXn522ClGUeDPvvwv4qKjOTJ8rrwKf71z97AAeGhfHW6ZtRSa9gM3CIDLH34Eamfg5z+28WvOu/0WHC45jptGF+Lj99dh/vy5SA8KQnd9I45dO4G/9x9BdFwWUlIzoPLywIWL5WjpbcWn734EudwFpcePYtBgRURUNLZs34qY0FAkZuWgpK6Bhb+rRVsRkDD1BuFPdPyFqjwQqlQweZeENxIyCfZAQ0vdjTYTlBY7hrQNaLpSC7vBzJxsic4Ms74PJU0daK+pwYzkeKgj41DS04cD+w9i8eLFHDv+9LMvMWFCIe6+4w4E+RJ4goAs5M4jIrPQIUIOvZECHRWrWyXk8rGzk4Icfezik0lhNFiwf99BuLu5IiRS6AYNCw7k56HnIBs0DYoD82eIuoZo5snRq0Zf3vRcNssQDENO6G9pwN6Nv+LP3b+zk6/LaGYB8N4JkcPgja/PHUKL3oa2k1WovNiFKJUrC4AE+6jXGlH8axVipgVi0uxJgLkfVy9WwezqDJWTDP5xanh7B6G1rhG7vz0FrxAPRGQHMVGuurQFIf0SuNAFrbcdMZn+CEwMg91o527A0sNtiA/zx+jMPEy542HUVVRC292F9pZmBHm6YeHiW3C27BQOlp9l8E1ARBC8HTO1829+AGpDN8q2fsHUN+uY6fD1CoZ7QCgDZCKDIlBRV81gFhLJfYODMTUyDIUJ8fCfOR0dHUI8zs3LG8H+nmhubIFB0yPsZ+HB6O7qgF3uhDHjJkPp6s4iYGNTJ3795WccObAfkR3NmJQXg9xrzfw8JAJSL2ClzYmjwvcuuAuh8xdC7uMNJ2c7XIhoSCRnufCFrdNZ4GKjmIWwHNbBIej6O6EODoa/lxANIocq9apRL1tzQxskMheOgcpd5OzyItGFQBFVLVdRaTjIQldtq3CcsOlUkLgNIjIsAM3NepgHbEiLETqF2i5oWUgkmm1gQAC7yup27EBPfQt80sMRNW4Wd8yRA8uVOttGohRphtZsvEEApOckcq0LRY+oxxVSyByROrH7T2oeRI/Zhp62Cpz9ZQe2nNkJt4IYpuMe3HsMc6cuwuT8OTh0age6LcIMIomAKv9A3D/7XqTEjobULqw70SVGMc2fd3yDkxd3Iy45nN12xTvLGXzi6xGIbm07Ykk0mPYgens0UAbEYUJKMkM65DRRYxR5fIDBKnzXu0qFmUf6e/euPUjJHYOoiEj8uv8QxsRHY1RCErsEqbOV72fTo7arGV99/gX+3r+Fb/P0C2Tyr0egCuFBQcOkZRddIqLiEpEQEYZX3nkH7lInJsN29Laj5OgxXKmtR4i/F/LHjmUAzNtvvYNZs+bgqRXPQtPTjZ++/5kp0fNvnYMjh4uh8vDFE/9ZhsqaOqz7/AskxwchNDoNJ/fvwyuvrEZERAyuXKvCrn824VR5DWZMH81k2+NHinDPg/dBrnDGDz/9wi7S22+5g2m/1GE3ubAQXV3t2LJrN/dRxqUkszP1sQcfhFwh41js7t072Nk2ZtwU7irctms/crMTcN8dD+DLr77m9UCuRT9vb94vaBAZmMRAs0UigFdENDpH+a4nLUTBkB5D8BAnkw0V9Y14c9Xz0FiaEVwQCK+gQBz8/+g67/im6u//v5J0pXtvultGSxellJZdRhmCIChDAQFxoYiKbEEEQVCRJSqCIgKCyB6VvQp0QDd07713ZpPf45zk1sr383v/0yS9ubnJvTe593lf49QDtgG3lcm5yCMmNgoVpbVY8+Yctv/ScIsZCoVCi4LWNnTXViPh/G4McVLhYlYTTKyDMPeTj1Bd3oijR/6Ar48L3n9rOayszNGl6mS1K10VT0hJ53XG+6SJGOX5hbDRFz/RYwRVW1UqmLTWw9XaEo0GumOvwsJC/mtpaQYfH1+EDAqDsUiC5KxUBlOBAwf0qNgIgFhbSBAWGsMnWJQbR+CP/mrIDktFF0o5LKxsOZ+OgBwp/QjmkeVXaNQlFaBglyUYR4Osq2RzbKqr5Qw2amIlCyYNUqvFjhyD0MCBfJ8akCl/mNcXAcFeJ6VkBRYyAIWTYCGjiuzItc0tMNZfID57+goOHtrJGXakBFy5ZBGrAFd++imKCnKxe9ceBAUHIb+oFMs/WQK/vlHYvG41sjOfMRh9/iyLl2HP7n0Ml6hIYsSIYfj95GlWYVHOHKmy7t34h1VpBOTuJmXgg8ULUF5VyuBJAINXr17HsLFjMHrYcJz4+xTmvPIq4sbGch7jbz//Buc+pvhw+Rr8feIvXrYfD/7KysIVH3+ETlUD1q5Yj/4DghlCmhlKMPPVWZyBt/e7vWhpbkHUoBD8dvwoYoePRtzMGagsrcHg6GH4ct0qNDXWYsrM8fybbutojsgJ/iipqWIlHhVvGMGKFXbCxVJ6z6TOa6jVFTMNsBnDf+n9ELRa8tp8zmcSBqkAn+fkYeP+NYie3Bednc2s3CNL71AXHby/mHYDVOwhgD+hgGTMpGFs/01NKIKzpR9bkk9+eQNB/u4InN0Pj69n87LUPhLx57Lrh32swCTAtmnNKmQ+f9azHsmC/NuBH/l+xNChqKmpwedbt/O62r1/L7yd3VFVW82fIUHYd99egPYuFR6npbLll9qD/zh6HAuXLsTEsePx26+/Ii83F7u++54Vnnt//gXijmZukCW13uebP8XYUS9j0aKFOPTDXly5do2zCYeNGoezFy5h367teHfZh5g88SU0tzfjo89Ww9vRAlHDJ7IVccjQwfz9v/enHRgSORZjR47B7oM/YUg/Pyz7bDWMJUYMDcnaLLExw8979vNzPPsFwcfJkRVw9ub/nmPxd5VGheaGBi7ZoWIZGmRNppxAwk5CS6qQjSasw06lGsX5Wbh1cDfq5cUMAL0DwzBz/nzY+frBwsYWEjGB3RaYiLQQS6UwVIv4gnBDayuu3apgJeBL4QO5lEFoh21obsSjhHsYGjMCz55loa6yDpMnxXFD7Nm//+YMvBvXr+PU32dhaiBG7EtT0S2TI26ibpuzs9apxsgeSBcqrC0tuHyO4jJovvn5FdyA6uhgizIq1agqRWVpLRpbOjB18iSGjGSDpFIEshUHhYfgk08+5cbXbrLqq9QorijnDLVp06ehuqUdh7/fhn6+LojwFCM1p4jBn4uzFEHO/0Yf0DLlyo2Q9KgSdysMoDG3xLjRozBu1Cj0CezPKjWCBmRF5UIIunjRqymabb76ZmVhHRgZGEGpVkKt6oaBHiaRjINVfHo7b29w2NtCK5RokPqN7Kd0TP//mwcp/3qDRmH+LzYCCw293XQO2SsLlqZTy/UXX6n8Rf+7KSj7CGYRz2vr1KmxDM0s0NfLsycrmN4DHfUIfwWFHH0OBBQJHqpIwMOFYB2o6FLgxK00TBvajxt/tZJ/sxLpsxWT64OFAPpzqs5OHDj4G+LjL3GJB+Xh+fr68cdM4K/vAJ14gtT/KanpnPlHjyu6NTh//iJMjY3xxuuzuQ2XYHZNfTXunb8AD1Xbf3IAdx74EXYRg3UWWv36Ikc+91KJDPh3ixgE8YcXsxxpGiHdixSzBDB5/6UGWn3BzPPs58jLL+R8XLLokxWYLPcXzl9C0qN7nK04d85rcHbtw+paC32EnFwNvghqYqqbZ14u5YeOQ2FRCZd62NiaYsK4lzjrTy6Ts12W8srlShUmxsXx+f4vhw5xmcUXG9exEvH4iT8QHBiMCRPGw8LCEgmPHyMmKgpSM3NWDppITdgWu+Hz9TA1M8K33+1BdHQMigvyUV1Xx8UiBBUvXoqHmYkJtm7bDmd3F1hbWHEBCOX53bl/i+2+q1etgZubO/48eZLtxWYiA6xdv5YVfjRI5fcsNwVnTl/AnVsJkCva4RMaiddfnoZBQ6NgZ2bB+YQE9hPv3ERK2lNom+qxZXYQNwEfudOIxat2YUBQIKv8NB2tDBNNjQ1hZm3DWYI0yN5MBSikNKSSEblcCQKVUCrx2x9HkPIoAdWN7cjNyeN8P2oHJlh68NAvaOtQcH5gU0MNKwKNpYYICgzFpGkvQ9RvhA9nAI6MG9TTnit8CZTm1fWo7DrUclbbkUWWFHmCCrA3ABSUdGSlpeldnN1glNeE2mepcBoQBuN+TjC16aV0MwMMO8F2Wxp1nWUMAMPGB7LSkBSHlw4+hLWlEcYvHab7wPUqxNqSWlYLknKPlpMswJ7h7j1KQZpWgH4EJnvfJwCYc7sC5h6G/FqkcqTHSEk4ZMBUKJ9lISv+NGpSi9n+S2N3QzsyOrrRbWoCD0cXfPb5FxgXOwYqlRynjp3AngP70KVph7OpEzZv24xJ4ydCotVCRMGnvYZWqWL7Kx1HivQ7mlap4ZNbjSDv7DW9Rr8zy2RyiLqVqCzKZDvw7QNXGKh6BDijXdvO753gqAsGYPa8hXx1m8aN6xdx8fTfqGtux+vz52PKKzNYHZj19BHeeXcFqxnXrt0IJ2dHFBaWYs/uHZg9cw4a6umgLYrl/Snpqdi0ejXySirgbW2ErT8e7gGAhmKJPsIVPa3AQnEItf8KGYBC+QdBQHqMDDNC+cd/PiB982/S0yQkPEpFZWMpDLXmWP72WzCztgNluM17cwE8bO1Z1VfRUMN5bmRFjYqKwLqNGzF77jxuxSXF2h+n/2YlIYG330+ehLylGW7e3rCytGA7bXjMYNhbWUEi0kKjULAVVa4R42r8WZw8cQYJj5L4OTS4CfinAxgyOBhimODRk2zs37oIrw1xYQUgAcAR42ehoSC+xwJ8rdAVn25YBxNIcOiPI1C2dCJmXDSKk+6gr8dA/Hzoe573m5Nmw83XH/YhgUgrrsL33+6AtYUNxo6LRWFFBRdsbP1uH6qepuLmP//w+5k4RWetKmpsRWp+DdKLdSeNpPijkfm0lG/3bvalcg+Cf90qLee60X0aRpSjZyhi5U9R/FWUZGVD6mjP7b3Wjs66VaQ/wLuSmMx26omx4/nhmo5WNNXVY+fX2xEwZAg+eXsJ7Gzte1rKjKnxi0LDFSoulqAhMde9LgE8gnd08EajJ7dPQpehDPk5JeXlSEh6hGlxk1BXXQ1zR1vYWtiB5itkNtJzBXhI8yIFBg2CnFQK09HWwm25F3/fgfyMFpSZO+Nh0lOGf29MDcLro3Uw6HBmAfLk9bC0tMfdHx/CRiPhvD+viAB0WRvjnz8T0FXQhWHzwmDsZI7M25kwMJNg3JgRSHySDZWyDaPHhePh2adsHZ6yNJbtOQXplbjz6z34O5jD0dcczSJwscjUOdGQFZez+s+xUwGHcEckFCjwydqNGDV0BB6lPsI3275Gv34B2LZtB6pry/Hr4UM4d/Isl9NEDQnhVmtSvUYrOvHbuaPI6NYiZvx0DB4cgs3b98DG3Bpff7MD3Qo527ZrynIZmFvJWvDw5j2UK2QIHzkWIQE+2LXvByxd/DZL7O/eu83zDg8Khq21OVKzn2Hbl1sRNXoEDEh91q1GS30jrt+4jQOHD0JaX4oFajWEhmDBEvyPVowAsRbL3nsXA2fNg1kfZw7lNzTWXbUmRZNGLkNHcQHqs3MYvAmDABwVF5h7+cHE0ISLGrqVGi5z4O1FnxsjFil5PiqRBLllD3E18STMbG0ZpvkH+/WUfbhrvGBj5wgJXJCYWMiqrvETx8PF2YmVe8ayCjy68DfQKuJcN0H1R0CGVFAE8sRKUpRqGXppRSq2yrIK0Fj8f5p/aRmFQgmCf20EPRVydFVloSa7BDnJN3AyNRNWsW5w76uzHaY+yMFg1wGYFPsODsZ/x9bZLrIzyYCMlHwG/x/N3QgXKze2fIjUClboUeHGj3/uQIdYBTMnCfKflaFLZQgLIxNEBg+Dt5Ou4MReboc+Fg58u8NADU1dGxRdjUDrvwCQLM8vjvuZ6ZiweA4sbLxx49E9TJo4AQ5WrpxTJwBAssRml6di/+Gfce/uI7ak+ka4cv4g2ZiF1mXV8z4gRSRl/SWnprM1dEBYBBe7SCUm+OPcJRw//geWv/8ehkVGMGQj2Lfpyy3oHxSEX479hB+/2cv2xaGDI3hRJ02ZgKC+QTjw228M/VZ88iHnKf78x5/Yv30b+g3oj9KSQny+ZSsG+Hhh/ptLEX/rMpdS7Nr1NfLyCnHixEl+DTrI2rZ9G95+/13OmqTyij9OXsQXa9aw+u2H/T/wdGQVpVIatCmw9ouvuCG5qLQIdZWtaG2pxIJ3PmAV4dx5S+BmrwMVL1p/hc+Zcgcp7o+2cforZAj2bmQmK3C7TMl22gNbV6FdrITKWQLPAU4oTKnicpu2Fg0DwIi4SdyWTACwvCQXJq0tDLOlltboUKlRXVOL6+d+Rqg4BzX15rwdrtl5GG2dSny1eTN/Rms3beSGZ6G1mEA9DbJnU9EHZfs9z8tDenYW+jjZwMHRFqZSG1hYm8DE2AxmWhGUtM8YmHBQPP2lLEAbB0fOliNbqZZacFMSYWRqCFOJBnnP8jBmUhxMDEzZXkqDsv5k7XK2uvp7eYOaSYXbbNMVi9De2qRr+dXbJKtrGuHp4c7PJxjR1dwBhaGawo4YShDUIBsk5bLRyEpNQXFdLSaNGoeBAwP/k+nHrZt03GIo5hy23u27XIahVnEJAg1anmcFBdi2ZT1CgsIw961F/Pihn37H/r37WQX44bsL+LFPP/oIYyJD8MXWrfx+T589h8O/72cAN2JwFO4lP4a5WIKLl8+hqLgGX23fjvT0VAQEhSP54QOeH8E8Upolp2Sy2i8kOBBfb9vOajQCPqcv/Q1lpxq2dvY9SsRpr0xl9ZrU0IwtngQVN67fgMq6AgZ8HZpubPhiC2ICB2DTtq/xKOEh1q3fhNffmMu25My0dFaoTZ76Ct+n5y9ZOocB55yXX2E1nMjMDMOGDsFb8xdxvuM77y5k1R6p3VztbVi9ll13F8N9w1HV1YU7ydfYWitvNYClmIpadBd3yarb32UI7sbfgqdjCGzNTWBoY4cl8+bxca6gOqNtiezo/9y8CVdX3XaTr0niTEFS9RnIHCDXNsHAtJuz/CjOQmgADgrpC/9gDwaGz9JKMTgmlGHgH9/cZ6uvV6QXHPpI2Y58fn8KoqJHYP26DbA2M8OT1BQsX/Fhz2P0WRAsdfHxw9ebNsHGzhrnLp/Hzi+3YO78JVj85kK2tx86chw//vYLf14ElAjqebk4c/MzZWGaW3tyOU5dTR0+37CKlXafLVuGQ0d/Y9D76co1GDVqDC5fvciZjnSfAB2Vjzg7uWD7hjVsMSc4SapNmhe1DBc9z8ZNyudLugEzQ3uGx97+3rz+0/JyMTtuPFxcXSG1cWY1bB8X3bnE7fv34OzgzGrQ+FvxGBk1Ei7uNj1ZtFwwqNUpYyl3nEtG+PtOd/JPjwmjW6MBKaaEQd8NVOAhUynR2amBWF6FS8d+wd2kq0jJ16JdY465C1/HyJcm655COeb6QohurYyBokjdjU6lCmPELAYAACAASURBVKnJKTA3d8XS0QPhaETnWVKITCw4h41yAEmlRxcDLl26wO3ClrY2nL3n6m6FoAHBSEpO5+yy2LGj8fRJKiwtDDE4IpqV0AT7/om/yaqmwWGhnNUnk6tRXVmBv06cRHpWOmxsbVFa3wR5SwuWvDkXceOnwNbSHAnJD+mrB7WVZTh+9E8sWvoGpsfFwsbem63KZDOtrCrHuZOHMC12BJSK6v+Z7WdmaYLyJt33cO9sP6/AaEQMjcKoUSPh6e6ug0FGxgx/SJlMkI7WCIEd/ghNpJzxR4OAYG9lHUE5oZyjZyWxMOXf5lwBsrFdVj9RT4aeSMKwkZRkNIRcd+H59FgP+NMDPXo9ATgKVmFaJrL78l8hq1I/vQAJCQDSMrAC8AUASMCL8KawHATBBHuv8L6oWZisxCqVUtdSLDHSKQnpgrT+nZGSsEvZhfjiGmRml+L98ZGwMAS6xUag6GICrLT+JLRNaykT1YQVgFSekZiUiDt37yMmOhrFxTlQKsWc80gtv1T2kpWlu7hDlnQnVwcWrqRnZWHZ+0u4FXj3jm0cGSU0B1879ed/ACDlAM76fhtCh07k3MleUf09AJCApAD/eq9Pui0AQNoGhe1EKEEhBWM3uvkiBRV/9O8bjPPnz+CVWTNZAUgKvjfffZ8jC9atWoXAsBCGgmNGj+Bc1pu370Ima8DY2Ik8/YOEh/Dx80FFaTm+/WYn6mob8MXmzzFqdCzn5a1buxoeXj58/jFr+iuoqq7F9ds3YSzqxqTJU2Fuao7GpiYGeVR0Qa6PC5cvcKEHZa/Onj0bIeGD8CjxIT7fsAHNjW1Yv/FzzH5tFlpb25GUlIThw2Lw19m/cevGDVZbfrN9B/oFBaOxrgqllZXYt+tb1DW1wNHWGi+/NhcTYsfil8NHcO/GTUikhti7Zz8C+vZloHj69Gku2CgvL4aVtS2mTJ/B1mRXFycUFRbi9u1buHX7DkpKyiDvaOVoBhNzc3w21YubgAkAvvrORsSMimVwKwC/3oo/sv0Kj9P6UrBDsQldzY1ISU/ED3t+YkUf72cGugvx9J7dXF2x6pNP+H706FFIfHgf/fqHsq2Y1IX0WYre+mqa9tS39xE+whsxswaBwNrTxAJW2NEYHjeQs/PKimthZ2PJoI1aeklpR9MKakDBJixsXATqDNt1sE+RUwtRYxm0dh5wGufFNtze0xNMpPuU80evFRroB5W+EDc7qYBVgHGzIhlyCdPSfGl6WlZaLmGQmpFKROyNdVdrGhS6gwhaXmGUJrUh5/4zTHxzFjz8gPyMYpy/dAd+Nn0wY8ZUyCvScPPIdfSpb8UMBytu/6X8P7cxUzBmwnhkPErCwPAwTJiqa5H65ruvWE23/ONlCA6KRN8AXzhScKNGzaCPgJ+BsSEI/gmD4B81bBIk49Gr7IKKOCQQg+AfXahRKLp6flTVCjlyi/KQ0XAHT29moa6pChEjR8Le0ZjvXz6dBB9PL0QPjcbLr0yHs4srZJ0yJCU/4La5NxbM58BXyjHYu+s7nPz7b2z4bA0mTByHpMQnuHP/Nvp7+eHAoV/Y6hs8IBQpyY+wcPFbmD9nDqbEjUFoZDSsrW3+a+/t7uZ8P/qSIduvXEnZB9Ra9S8E5A1U/37V+lBZoQm495cS2YDpyho1+FaWVuPs2QtYsmQhKwAry0qwaOlbiBkxjLP+8tKS0dql5BZddw9/nD39F95+5x3MeWUGyCL7448/8ZdnSnoKt/8S8Fm7aiNKCwox4/VZGBgSAWNjNYwo60xPZtvbFdjw5RYcO/gzTy9kxdHtzzd+hbmvTUdzpwzff78f147+hqkRdnAJ88CZa2WYOn4GDOtv9ygACQAuXrIEzaWVaC7OQ9KTJ4gcNIj/eoeG4sK1M4gZPQr9TBww960lgK0T57Xs/fY7BpZr16yGWq7AP8l52LpjHTIf3EXa/UcYN3UKxCZmuJQrZ9BHQwB/gt2XCj5i7KxgYW/DV7ykYhEMxNRyTP1wJJdXwlBjyvBNEJzIqsqQfuwYq7VMPT1hSbUSBhQGrIZKn/lEhSMnLv2J2VNmwNnBhcPVaXkb2juxdt1auDo5MZxTqDX8gyLAPUGlR8tK6j0aSgodFmsZ9lG7m5D/11vZJzQ5hw4JQ7dMCXsnRzi76mAJNf9SXh0Vw9A6FIuMe4AivR6pNiSdbVyKkfk4lW3Vfz5MREhUOCpyizBpQhQ36zobG+PMH+eQ0P4coaP9uLxDldIOB087RC8OY7tu+t0KPD6bAc8YB/Tv649/TiXAWmyLiUsC0d2ixbXTz2Dop0V46ADEH36IgBAHxMwZBK3GEsf3nYdZhRoxEQ6osxKhNKcDKktg6bC+uJ1cirrCDiyPHYwHGbm42aTEt9/sQb+gQOzevx/XLp7B2s1bMGb4CG5F/v6bLXD26IuVH76PMxf/wqWLF/D6qHFw7yrBT4+LEDNtMpa+/ylamquw8qPPsHjhm5g3cw7uPknk4pZRY8dhxUcrkPrwLnas/RQO3gFYu/NrZKXnYNPnn+PDj5ZjxsSJ2PvLIX7tjz5dD4mRhL8vSI075ZU5EBnTFXz9d5dSiQf3HuDTXcegrUxEQFsrFpsb/s9cwIVvv4th06cBTpYwM3P6P+DPaqQv7Fw9oTKwgVlTC1twCQL6T36dt2FqdxVAnJCrJiioKPSZwMbVW+dx5PxuwFiMnORyLkYIjvCHg50zW19L8wxQ39yGQUH9ER05hDPmrPQq9syzFznvz2/aVFg6uvF2KWTE9c7t4/ZePWSm7ZAsmqSEo8IJ+pGn3DxjrQEoz0TZrWAVIEFKSWslCp/kcKGInZcbjuVeQ211NYz1hT7W7hK0VHSjprwZa5fvRUtNLn/Xk5KxOLOW8/zIzvz+sg8wecg0uDi48OvSoNyVu/eu4XltHlzsdQcCBDuF0fS8GtX56VDVGWKoh85yQqUmVl5OMDa1g6WtLttUbKubn4nYEnJ08e9YekIWUsgC5tEPNd1ymIcNYJW4iZFFD/yj57TL2nDh9iUcid/LLYqtsi70d/eHqYVuW6lukKE0pwAB0nAse/d9OLh5crbfpg3rMXRwGD78aBlaZHKsXrWep6eDLWOxCF9sXgcrdz+8vWAOOsRG+GrdJuQW5GHVh+/DM8Af1mYWsLazx/OsLOz6/luMGDsJU8aNxhdbv+bm8g0rP0VNQxMO/noYxdnPsHL9Ora4btm2nhully5agJ1btsI7cABmTp+Onw8fgaezM956ayEys9PZ0kqFFjNmzcTub7+CWGqDj5e9h5QnTxgGzoobj0HDR6G+uhzDY8fjwj/XcPLX3/g5YyZNYBs7qfyEbZa/u1RaDikXhrE+CJ7AH91m2E0nxmo1TKjVXmKIToWacx537dmPB5dOMAA0CdJdjVbJuqFsN4SNvRMCQ6fCydaSAeD6ZW+gOS2H26t9Zk6DuZElqB2vrbML8deOQZxMJ/Yd2E0K9kWrMHLYaFbSWpoYwtXDmUE9AWZBrStY2am4hPYJApIE9erlBSgoSEGVtpn3MzsbDzhZ+cBQZIq2LhmMTU1ha2nBilOxSAdo5DIFqmqrOLeMVH+UpyaM2/fvIiQkjC3Bjo4urPCjYgsTqSUrAGlQEQip7eg3yMbevqfQgGAQqa4IXlBRRXNTG7eWUvEHqQMpV5AUWAT/nKztoNBqOE/t9uO7GB01kktAeg8h7683+Ov9fwIGXBaiLwO5cf8mVry3jAHZx6uWQyyW4tSxo/jh97/gFuCP2VMmI+XBLVy69g92fbGR7b8piU/xxZatfNF15zffwNnZGZmZWaAcXFLxxV89hbiJr7IijKAdZcTR89+YMweDgkJhLDVCSUkxysoq2UL8+97v4NfXj3PdZC0Kjn7IzstnxR8p/6JCwxjeUQlF8uM0HP/9F15eUpGREpIUbJu//Jpz7ATotHLDekQNGoLDh39jVeJnq1azTbksr4ChF+UW0vPJcppfUcF5jrQMRSXFrDp7afJ4BqyUJ0eKxdiYKDzNyePyFa2dHWprU2FoLYO9kxW3/wb5+nJr7NzY99kmXlRVzApNKtWwISeRRGejp+KPhIfJ/P+o8CGQK0tQVqpTvTY71qCksI4zBIXR3trBFl9HF+uecg+yGpcUVrAKkWAgjd++ucxtv5GThrCi8OHlXM4F3PH19xgzYRxPc/HcOXy9Zw82bf4ak0fG4OipP7Br+26Ol5k+dQryC/Kx7ssvuRGYFHwE0BIeJDDUi4gIYYutg4cHOpt06nfKxvzzzz+xbMVqVmZSIQwp+mhdCKCOpiO1NG2/BPg05jYM/Cpr67llePmydzB4+EheNoKDpP4bO3Ycdu/bx8rQz5YvZtUtqfxondA2/8WXm1jRuWHTlz3Lk1+a25MPSOuQ1LLBIcHISM/gXEO/fv68zAT/6LyF/grAr/f+0Rv+ERikuixSnQm2TXVXG9o1Wpx/nAKDNiV8nSVoqSzD7fjfUNnYgNu5ZugXEoT5S+bDzMYBBmZSLjCm0wl5lwrGqn/dRZl5+VyM905Mf8haimDp7A8bWyfOAWxub0Jnh6JHvUS5atEjhqOsogYXz5zF6MkT0NnWhvaWNoybENcD9sJCg9CvnzvUIiu0NDezOqtb1cHKp6b6Oi6XoCE2MYCXszOc3TxRW1PLoIdyBqm04+mTDOSX5EAsNsOJY/uxfNl7sDIzRODAsXCwtWA1cktVJs6dOoRoTxXsJSp0tumy5Qj60aD7WTXy/5ntRxlsHs5ODJ8MDcS65nR2x+hsvTTkbY3o1Bpxnrug1BPabgUAKMA/UgHS6A3eek+j+5/OMttbQcdPohBuGtruHlus7gPStQAL8+xRFL6g6hNagukpQlMwLU9vtaBQGkLTKGQk3tDl9hHIo0Hvjy/OkKVMGCKKNZGA2DSpCWl6AoDCPGi5BRsxnRMptVqQVVqskaNJAfyVno1gWxuE+XnBTKJFWZ0uWsnB3hEajRwSgo36+ZFThOBZl0zd0/rr5OyE2NEjOeMvIz0R9Q1tiKDsPy9PnYVWo2HYU1FZyUUq5Cb/+JOVPE2bvJsttmS7da0r7VEA9i4CIfu5FRUjGunjRcS68yzBgajQ58MKkFBodaYmZ9pm/v2cdJ9jl0pX4PTg3iP+l5urO/bu2cmFH7Tf2Flb4MixM1z0QXmWAb79kJzyEMEhuoZvatgmsEVFN5T1ee5KPIIGBKG1tQP37lxDc3MHpk2dhIEh4SwGefz4MSsQKQtv6JBohmg0SCFnoG/3JiVyVkYGbG3tMfmlKXhw/y6OHT8FTbcCs16bzbZbtUrLLbikeFu24jMsWboQ3Uo14uPjGX6lJKfh+j+XkJKZg/ffXYrqigoGeS+9PAX29rbw9usHrVKO57nPMGXqTFy9dgXnTp9BdUUlvv72W1YFfrllEzLSsjgqydF/EJYumoOxMZHs5Ey4/xC/HjmC59m6DD6yIg8dOZQZS/r9e1jwcl+M7mfFADBy0gLMm7+4R7lJ658AoDDI7svbJ+UMKjtQU1OH+Os38PjhYyQmJqOlsRpSK0eMiImCg2sfXP3nOma8NAkzZ87E5q3bWYk8dfoMhPbrC1dfX3S2tePxgzvIKyzVZQAKkG3Y9GC2/JKirrG5jVWBghKPlHZOXk6ssBPy9Mh6ywo+RyPOAaQMPvpLVmIa8lYtnOx0G2Lzo8oeJaDzNO+e6YTSDgJ0tBykMqRBSsMJM0eCVIWUCUhj5jtje5SHBAyp6ZcUg1SKIbQVewY48nIKCsXmtiZWDVoZmKAgtwKujs4wUnrjAVkIPlwFbVUZfjy8A7WlTQgbGoUhI5xhmy/H1XMXEapWMwCk9t80Zzss37Yb/v2DcOHvs6AdecqUOC7poBPjq5evYtcPP2LwoNCe1kRaZgOJpicYWlihBAN7Vi41Jeu93T3//9f9A5VI/yXe6+pZS2sj0muSeuzAknYVpBZuiD97A+YiMcylDgiNGQlrExFWfrIGVnZWuHXnHlIePWQoSEUkfv7efKC4ctPnEHXIsGXrVty9ew/9gwbi6oWLuHLuFPYePoqIQWEoySvC/DdnYN2qLZj12jQYm5sy2BOy/Wi5Kd+v9yC4SUMAnL0VgHRboweANI2gBGQLMFns6MTCWKf+Kiivwv3rV9kCbGBqhNryGgaAw6Ki0dfPC9/98BOr+ail98r1y2hua2bAN2vObKQmpTAAdHSzRcLd+9z+S3l+8+JGYMCgoRgeFQlPfz8Ymei2UeHApaGtFTcuX8WvR07onnv+MltFacx7aylWrV4OqUaDS7cTcPDbLxDtY4qBvoNx8votBI6OhbY0CRODLZBWquRikFeih8HN2hyW9i7QkPJNaoiE9DRERo7mMobXPvkApg0NHO5PVeMGRibIKyvnUg8KLSX4cvZaInZvXMnL0CTrQHxaBm4/1h0cUMEHZfsR+KO/g4LsudnXQyyCJb01LTX5aSHR/yjTVUwaamMxDMR60k4qQIkB5KXFKLp9F34vvQRYW/G226XUn2zpT1YbOzu4sIS+aIcPHYn83EIs/+RTBlJDomNgY2XRk88nwD+REMinh3+CrYo/d5HeZiXS7ReCKpCXUb8vPElNRXNtLc+fhoWlBSsZeRqNLoKAAKBWY8jPMaUDUkU3mjua0PDgFkpLSmEcOhjGto782TVmpsLG2hqvzHsFWnErfjjwM7LKMhj+1WR34MHJBLb+Rs70hnWYF3JyWvDowhNYO0sx4uUhPA0p+qJfGgj/MD8kX3/EduGR70SjJDMfpQn1eG1RDKQe5nhwtwA5l/PQb3IAhmm68bCoC3nldYiMHYAB6i6cv12OaaP7cAHJj+cKGOAtX7MalfllWPXZZxgcGYrVn25CdWURPli7HlpZFzZ+8SW/Z7K8O1gZ4pXQGNxMu4dStRKfffMLAvsG4uSBvVyUs3XzDpgaibFi9aeslv1q62Y4OdhjzZrPWOG6dd0qhA4Jx1fbvuX7e/bsZevbmg3rGBbOeX0Wftz5PZfXrNn4OWcNVtXVYfTwGMDIBFKRAbcH3099it0/HceTWycwBOL/QMAXG4J93n4N0m47FDx4AHWrgmGYQ2A/bteVm+hUBerOSmRcPg9Ht0A4Ro2ChdSIwZrWwJjBA697ulKtFLEKjUZDZxd+ObQfNzMfwdJayxmmpBihMTZmIsoLWhA9aBQGD42ClRHZYkTo7qxHTXke6u7n8LKEL5gJAwedcojKPrqN/t1HhAxXVgPpD/TI5kuDm3C7RejU2yboMaleH62VtXCmICkcYSWBqO9gdMmaserjDWiyLIerkx2aOuSwtTNF1OBAPH6QiS0f/QBjsQl+OXYQjwpvw93XDbVVNQwA+zmHYO2aDWzHlYhNIDUSMaQhe2edohlpT1Jg0NIAO0sT1KaUoLa1DV0dTRg+MITLTCz9/WBuqQN+vOwm/2bGMPDRLzcVepBi4OqVa/BxsYChmQMXKk2YOByjRkyBhfTfi28EOmsbm9jyWtaVDQOnTlTlNELcpYGjkRReowJQ8KwYNdlGWLnuA0QHDOJCFSq0OH/lLHLSMhE1YjiySvORdPsxl7vMmTWTLybROrW1sUXfgCC2+FI7O7U/z5s9B+Z21sh9lsH223N/nmHl3er1W1DdUMtKNprG0dkVp44fxsNHqfD09eJ5C/NY8/FKLrQgADh1xlSUlFSxpXfZsuVsZSUlorujLbZ/+RVqasvxxRdfsbqQxunfj6JNAyyZMxs1SclwjhyMCS/NYKhJ83t/1QqMGxkLCxMzzvkjgK37zhOxnV34LiZVoNAI3Pv/Eo2aQTOXgEiM+YJJdWU5A1HK82xqk6POoATDJ0YjNSULhlIJpsUshrRPIFpqqlGU+AAb13+MruoCqMuq4TNuCkNbGgSlU588ZhvwWH85jj9sZRvw4k8++Q9Ypn2Oti1BsUvLStCdv3MlBrplamzA18c+gZWxYQ/sNde6w9MpHIP66+y01O5Hg2BgfV093F3dWb1EQ9atZAghNpbgTvwVBEVGsBqQyiWDQsMZ3pFikAZletU1NLGyioBie3snAyABABL8oyFMTwUhZZXVnH1GhRkE/tz6OHGzsKmFzuFBEJK2cTrAHhU7AZGRg9iuKEA9YT8RSkF6dhz9DT7R1Gi5iIQG/X7v27EdI8dP5OZUgkC//PQ9+k2eh6LCMowaFons21c5w5KUWTJVJ9IzszjrTSrS4vU3FqOiqoLVfqOHj8S5y1cRf/kiq7Vix+ksidQSevbMWSx8800u/MgpLICLkxtDHYJ7H69YAQcHa6gUSmSnPsGm7d9g4YJFXNxB6jPKeBsWE8P7fuKjZC6ceP9j3TEGlYCcunKDFYU0+lGwelMzmhp1yuDWlmbOquvfL4At2llZubh69Twvt5mtNcPOgAEBGBkzQrd+ZQrcvH4Lz7JTuR2S5+nrB/+BQdwkW1BRgqrqGrYLl3c956ZYEwtHDPbxYnXg5GFz+DnCOqpqaGZ4OGzESFQWFyIpuxAEaUkBR2UuBAIpG4++/5tRDrFDF4zN1Nzym52RyZAvKz2X232F1uGnj54j+VoZJrweBi9fR3R2duHi0URo6kSIeyMMUlEf/H7kL16O1e8ugIenH+zsAnHz7i1cOHUWG7Z+DWVHM68TsutS1h+pWikjML+sBKrmRix+7wMUFBSwRZtUfGTTHTtxCoNpauOlvEoqjSEFH1nAqRn4j9+PIzP5IZYsfQf5ZVXoVnWhqr4eY6KG8jovzcvBa/Pe5HVB2ZY79+zlz4ZUnE3lFUhKTMLIuKlwtLVhO3lJdQ0mTJ4KcWcLrt65hyWL30JoSCDbqgnKkjLU3taxxxpPIJoGAXVSyQ4bH4uspDR+bPiYUbp9zdiY87uFIdaXSRpIDHVQhr7v1Co+xiabtkij4YvOpM4ie2VbRxsyy2uxaN1PGOgJrJg3m5V6968dwtWLxxkAOttJEDpsIoJHj+DvIlOpIcytrCDrkKG7WwmxUouObjVSnz6Fm1tfTPG2RENpBrz7uMJ94HAoYYj2pkY0NjbD0cUNrY11uHDpCpcyRA4OQWlpLRIePoRKJmOrZv8BgbCxscbjJ4m4f+cBHCm70MwC7q5ucHNzgaWVLZzp4rq5JTw9nWBh6chgUWpmxU3F9N1OOa/NjbVoa2rmAoekpCes8jp44EcMjRnKuX/vvzEVFuZG3ObbkXcFSWnlGOht959Cj7JGBZ7mt6CosA51MIevz0AMHzUB4YPC4OrkzJnKhkbGMCG3Te/8N1ohGl2DLu+HVLygASytrHQFGlq1zupK52ESOkcwgP56Ys+67H2jp3VXrXseP6fXBKwAZJj076M0PwEqCgpAodDjxZzBF62/pDngNt9euXz0fnpbdXXfL7pzFMHqSjBLUDsSUOIGYRWJBVQ9Fleanh6nz6H3EJI4KP9PYmSI9tYWmImUKFRJ2P5L5R/uZuaQd7WgtKICOdn5cO/jgQAfL1joxUj0GynWStAl6+QMwDNnLsHDzRnDRozg7S/9aRKs7JwwdFAobBxsOVZGQr+l+rxBWp7iYl02qZOjFaxNTdGpEjMAJBVdY0EOAs4fh0FdLQ61K9Dmb4PwCW/izTfmw97cgAEgwT2VfmWSAlLYPwk+EpT7XxCwZ/8lRaU+x1BQMdL/nO1t8c677/Nk3+36nt8zZSsSCJ8wZhxbmp88TeNCECc7e+6soL4Ksi9TGUr8Pxfh492fvwOOn/gN9x4kYv68OVj4xlyOaDrw0z7OhiQbMGUAPkvPQnFpCbffenl4sFV3zdr1eHj7Dqvalr/3PqsBi4qKuNm2sbkFZ079ifChUUhNSsO1a/FYvHgRF24amhrj+tWbcHN14m2A1HkGpmbwcLRDUUkZUlKfYuSwaDg5OCJ6xBjOvr924zqGDR+Jwtxn2L//B2Rlp3H2YNCAMKzdsAndXe09GXteHi7ILa7Aub+P99iBfQNCMGrEUMROiIO7iyVO/3UBe3Z/j9HBblgwKQK3rufC3icIr6//AmamZv+x/P5nv9OCm6wJLF45fwIPk5KhkKlYdWhpYcXgcljMcDxIuM/Zho6ODuwCaKhv4LZfKkkpKSzE8/x8vnhKRSqHDh2GaPv5ZVoCaQJkI8UfWWuFsg/BPksL87/y9V602SrqlEjLLgBBKY8Ib7YVC9mC5olF0LRq0BShsygStKPwSAs9pb6RkMjQ8W78E5Sl1eKN1ZN4OQgM3jqahlc/GY5+wf171IOkQCS7sZAJSIUhpACkQcCS3gflCBJUHD0wFjZWXrCwckRG9nNcPH2CrRM0Hjw5B61Kpxhsef4UvhKgsLYD71kYcf7fn1UtwJix2PjlBljZ2uHkmRuwMjXElAlx/Jw9+/bhjz+P44ef92NUzOie7D+VTAdoDAzougAdTJL7RNdoZ2xsSseLPCgjkIbg0ec7+jYirUE3S+dJTUejW20AaMnuJkdCyW2GgHdvPMKD0ymoqGzijaBIX7c9euRwfLl1O+cB3km4jYe3EuDj74ejZ/7Czk2bWR149851tnaEhQ9h1eK016Zi9YcrUVlSjEMnjiI6OhqVlY1YMPc1LHxzEZa8sxRSqQkrE1kuLdZ90Yu6u6HuldlKNmAqAXnRDixs1GQBFkZvANj7MYWsCxUVNRw6+sq0KTCQmqC0uIQz/ZrqqiG1c4C7vTNuPLiHD1Z8jOaqGlQ01uPVmVO5GZesiWZGhqiuqsK3e7bzrCODQoDWCowcF4upEaPgNXIYNNZWMBUZ88EJLUunTIGO1nY0tLWgra4en6//jO2iNF5+bTp2btkMEwsrZOaV4+e1r+KNGAc0KUewukxiaQxUJCFkkDPSn9Sg1jqcQ0aJ4jtbWaCmtZ3pfkJiIkJCA7Hn+71Y/N5yBHn0wfVrlxE6OAoBfftDJdLicVEF0FiHuuJiXLx6AdQmHF/UitvXcnlZeoM/uk+KP29PR/Q1MYW9WMM2XUG9R5mSvC2S2o6PAO6cOQAAIABJREFUCZT/AYBkCZaaGKLmaRKKM54hcuZMiEykfPKpUSjZoiBYeeXtXbj54B63Go+KHYWCwlJsWbsWKz/9iOXX5mbmPaq/npWsvyGWaEBNyz3r+YX7vI2/YAnuoJB2CoO9dAFjRoxAbX0DAnz9YG9rxZZhhVIHNEkhQ++jWw9rxc25SL56F/XVDQiZ8TLSivPxJCsd1mIbVEocsHDeBEiUbfjz+BFcuX8FAUP7QCtpR+bRCgbJkaNd4D7SB7VlLSh60gZPHxv0G9wPxqYdKM1oYQVg3MwgNJZrkZyYDX9fR0S/Nhr3bt1FxbMWDI7zQ0VuHcNAUpFSbqBTmYazBx3CbBER2xcFfz1HCyTYOCka15If4kKBCrv2HgCVpR368RfkUJ7RF1/CwcYO+374nkNiX3tjEV5+802k3LjBij0C2vZeQbh49SKsjQ2wZutOJD9MwIEDe7Bu7ReYOmUKVDIlZr65sCefMS0jk9WASlk7Vs+eiwZT4PcTFzF95ixMemkaft7/DX+mH328ElV1LQx3x82YhVenTcPdK1cQFTMMwwfrVDIGxlKGrTJFB5+g7DvwA+6fOcm234nGErYEv2gH9gwfgBkRsazucwoNgrlDgM6uou2CWmQKiay1p4SDgJyJuxeroHj7EBtwdpowCMpRgx7l2FVV5WHLwV1wHiCFmZkhOjtVMBUZoanQFeZWEkwZOQUhAwZAI2uDsj0flXdz2XIsKOHIbmzl5gc5lWGoFbp8Oz0cI9BH+W1CBiDtGwK0EVSJpNyS6wttCIxQwYmyKRe1aTqbB83f0tYeLZDixOmjuHHuInK6chjgkOqPTlgJ9KnUrfhoyjaYu7lh3QfLUCXPgUc/Z9SUqODsZUiXAzFt2HuYPm0qbMzpu4sgrJILRUjtVffsGSqaWlEuMYCTpwOGxgyCk6E1xBZ2DN24Fc6IYieUDFV7txXTchIAFBqOyep57tQJTBk3DgZSM/y6bydGjwhFZOwMGJjZwFBDykctZJ1ytr9+s3MrnMKNIKqSsbqxxkCBgVpjdLnYw8zJEu7dvpj3xjsMXwn0KrtFeP4sHR35OVA6OEJqbg1XV3fYWJvCysIeCpUCBbl5uHf/DmfRDR0yAt5+Aaz2e5L1HH3srTAwcCBnQl66fhsxESF84YSUHHQAR2UV1Oz89Mk9tMglrParq9G1odPzqHGYAqvv3r6L/KIszvdram5DZ1sDoiKGcD4kAcSY6KG8HPt/+YXz8fx9gtCnTx9cuXQRbW2dcG6txKi33kPfgL7459Z1th/Pnb8QDpY2/PmQxZe3X6XmPxl/tA4oX5KsPzQIDPJ+RWci9HNPKme1pkdpSSrL038dwfkzVzBokD/KzBvhYi/F9btPWQXobB8BD99IBHjaIvXGHVY/dndWQJaSB/+XhsLI1o+BIgHAyvJcnD24iXMAyQZ8paoMyz7d1ZPtqCArn1Z3gYUKYgQYTs+nQSdaHTI12pVy7Dm0B0b2ulbSLq0SGQm5cDGKwLjRMbCydoSPjw/UChnERmKQXrtLLuMiA4I5BJ8oS46ADgFhasglaGRuZ8Ntsq2tLYiJGPKfFlRS9hnqjx2FnD+yCRcVZMPHLxBUFk+WYMqIo4NeAoFkHaaLwlScZSzRAcnkZ0/h79mXbaykAHxpwmS2GdNJrIryahlSELDVlYIQFOxtA6bbPDQ6izBlEtK0z589w73Hybp1ruqCs50NzCJG4MzJs5g7cRisLUyx9+CvcDY1YQUfNazSuH33FoMwgm7h4eEMOqkZmBRw1LDrYGPNOWqtXQokJTzA88JcLnMYOTyGITGVNVC+YmD/fqzIIgBICu3yqmpMnDSZy1DIHk22XAs7M86xI0BJOX+ZWRlwcHLsabalMitSGwpNxJR3R4NKVag8TjgubaamOY0CUjNLfs3GdhnspNIeqzSpvmg5qMGYIKyI1p1IzPCQgC4DJJEGss42dnTUV9ayIpQUjeU1OYgdM5UVZ0eOHWd7cUl9LVYsWogRoyfwMvsFBPDyU4mL1NyA7alkzyVlJ5WXHDi1G96DLLhYhEZddQuXCNGgIpCmukZc/ymV78fMDcaAUE/ODszNKGVY2NLexG3BpY+r4Rnl0qNMJDuxukvCuYVUDuJk4Y0pE+agsKwQsg41+rg5IbB/EM+X1HRi/W8DlYIQUJ00ebyu2bmlhSrLe0A02bgJHBOYpvHwwQM0N9QhLGIIBoaG8OdDrdzG5hbw9/PndUHbIZ1Yl5SUcOMwNTDTeiJla5NMATcbC9g5OvF9+myp+ZkUhbSd0H7U1knqkhp0tHbA3Moczo42bOMTSjTqW6px+0YCJsaN4yIaUnHGjR3O9nxjI93BPwG//zWUZONUqiDRZxarKTdXKYNG1YIuuRwZz/Nw5FYW7mfrsmfnvj4Zb40axBZJUhwVFmWitr6Tizi8oyehA748ndD+S02kvcfogG7cOX8OwY4NiPWPRfjsSbC29oLaQIp2eTdy8/O4JEgllyEx5QlKS3SwRabR4vrtO2zfNbG25rIOTy8fGJnbwN7RAc42ZjC3sGQXlYGREYM+UK6evn1e/zH0NMYaGmqRmZeH8ydPwc7aFvceJsJa3IzSwgJ4+vphzJBw9PEPRGvhOdSU1/WUevRu831YaojHD56iw8QNHn2DETdmPAaFh8La0ooL2gig9h7/5yKFXowhxKUQCBOA4H9KMAQ3Ggv1/lvAwV9vaopB0VuG9RdgGe6qu2EoIbWbbghwToBrnNtHv2v6FuAXSzx0z1HjxTxAvt8bAPay/tL0ggWZzkNbO1rZ8mwmNek5J2UFoF4NyBbhXg2/wudFyy8snwA/CXLSINsv2Zi1EjE0ii48aWzH9cfPebuUqLq46MTASMxwNzOnACK1HMHhwWy/NpGaoVstYiUfQeY+3u4YHhWNsooK3L9zCxHhgxAZSa4AY1YJEiEgAMjboL5tmG4bSTQM6uj8S6ER8Xb1PDMTj+9fxMCKvJ4m4DNUTGXvhN8O7oV/QDADQ4rbUGq7oe4WwYBArZYumKtYfSgAwF66IlaOCkP/UXGGIwFAgo5U4GFrLcXSxe+iS63Bzz/+wJD+wM+60rnY2NEYMCAId67f4pIQKrcx1CsR6TuELNLXrt+EHbkjDYzw16nf2cY77aUZbAFuk3Vgx+YtMLW0gou7O16ZOR2pT9Nx8OBh5DxPw9zX5+DN+Utw6JeDDLnou3DW1Je42CMnOxvBIWGorKzg+fv4+uLchYvY8+236BvUH5s3boaDowMysrL5NUOCg1gUlfQoiQtF5i9aDJWyC3v37ENecTE+X7OGz2VJMRjg78/HyutWr8bz9BT0D4lA3/79kZ6ehimTX8Yrk+JgamuI+3ce45dff0dxYQ68ffth7LiJiBo+FG4O9ujolKO+ugI3rl3H38ePYnSUL1ZO6oM7z2rwoMYBO77bD3cXZ8jkbajNT8Pz3GIYowUGZk7wHtAXBaUdOPn3ady5foMVf2QjHjV6Eqa/8jKysp5Do5ahTUGFsxpuAqYSqO/370dwUCCSU57g/CVyNrXjrbcW8WPPCwvx4btLIdp24n3e2qldNvFiLt5Z9TIM3Q3+07orNAS/qPIjq60AAOmgioCcodiyB+hR3p+5iy237wpqQVICaotKIPLxwjNNE1StOnJPxR+dLTKQgu/u6Wwutxi7dCir+UhleOFSAtuSSQVIg/LuhFxCyu6jghKyDxPsc/C17wGA8iIF2lUihPkOhpWZLXKfZaOlpYMbbf39+vJf9wgpoLZERVotOtob4dFOCshOLLfXXSknAOi8ZBE+/eATGJma4NrNBH58fKxOjXT61Ans+HYvA8Bxo3S2ABrU5suKET0EpCsXQkg0T9BLcisSUSD4vyCQ/i005wpqOgJqNASopujoQmVXPR5mnUX8X9fw5GYuNCIziPUH7IEh/bHms23wCwpE5tMMnL9wHqEDA/Hxyk+wcdM6zHttLlpbuvDNjp04efYUPlyxAp52Tvhk/WrYWhjgm69/wLC4cagsKsfbS+Zi/PiX8Nma1QwAaVlpmelgT6OhynU9ANQ3APdYm/WfBeX+ESwk6MnPpZIT/RXB3lmAbAHVqvhkhxQlDbWNbOUdFh0DqbkJV6NfvnINp06d4gzAgJAwHDt6GNt2fAXfgH/b4MgudPVSPDcDZ6RnIzMpAVTiMXHudDTeTeQSCxsjKWyH9YeN/yCY2tvA1MCULX/8GSvk6OzoAh3YfvvNNzhy9Ag/Hh0Zju/2HoCnozmeldbjxNeLWe1XohiBjMZWLmsQLMB3k2vx3GYA3n97JUSKbrg4uPE8mttqcedeIgYHD8TeA7ux4PWlGBA4AM8yniIzN4/bgW3tbNCg1KCisw1n/ojHtfjr6D9yOjf7CuBP3FyGcpk5qOAjKsARfu6usDcSg9x2Iv2PmIrkxNTuqybrr0KX+acPMu+mwhb9oBY2I7UC9U+T0NreBLeYiTA1N2HARiCDwFrv7MD05FRuZY4ePgS1pZXctLxs5TJEhQ3h59HJLIE8jYgC2v89KBSWi15WUAf2LIT+hmBH1hpK2BbcQdkcKi0unz3FKklfbz8+CKPtwYh+QLs1PWG1ErEB5G3tUOSkIe3WTdSZm2Fo7DhoTOywfMPHeHLvDqa+PBfLly/n4oZfL+/Eo7REuDo5QN0lRlNRNepTm9j6q+4rgoOFGWxsnOHs5w4Dcw0MjLrQpdbCusUehckpyC9pgMIc6OPlBOtKBezHh6FD3Yqy2xnosJKiuViF6vRy+I32hbipDdZNGiDACQOG94FzeSPbfylD0knsg6wqER62tWPM1BFApxlMLU2QkvwUAwcORFdzMzeKt1TXYPbrC+Dobo9HN27i14M/Y+TYYTC39YF33wCkJySgqbMZVy5d7ckNtLK05m8OalOmQhlXNxc+AQ7yC+A8ScWT65yJGPfKa7zt5RUVc9bfqpUfIXr4cJSVFuHLTV+gf1AIn2gMix6B/n19QG3LPduPSgyZuJszfCqKyvH7ubO4fOwwrLvlnAvoqr+AcatdCcoEJEXAlqmTMOazt2HgqLtoY2yis60SeBLVleLpkdNwHRqGgKghEEmtYajPA+PtSn+QRFl8BE/oxLFDocYfF35EWmkCl2DQoCKM4pRqTJr0KaYMHc6KIXNZFZ7dT0BjellPw6+5tx8sLHVWSrLtkoqPLLts4zXRvc8Xyz94n6LXl5AiUTc0RmIGPOKOOrQ1NaAmrxBVqja4+YTAzcODW3UJrtU1dGD3vu0w9mtiUJKTUcnlDZYeJhg2Sae6ie4zHdMmTce5xyfw6NFlPH2iO0kZOSsEGYllGOQ+BR+99x6cLK2gritGaVoSvycagqKy9/t6cT+j9ymMdgKohmTMongAnTWVgJ5SreZm2rKSEowfO44z9JJO/IlBoe4YPu9tyI10CkBTsQTtHTJcuXsd+7/eBVO3Dnj79EGrQTv8vDxhltOKq2k5sOjbB++9tgwxwZEMlBRiY1aXVSY8gtreFs4BOmsybQsiJdlxDBmiNnd1QtbZzBZ/spLya+q3ly65gm/TX0VXF2xsbTijjsphCB7K5e3IfpaHPT8cxNxZr2B8bCy37AqD23bpoqG8k1tuHz9MRczwGBz/62+GhQT+KGuR8x8lEtToTzbpNUjZ19bRzgDzm6+2cjPr+EkTUVhYhZmvTIOzowsr//RiZc71e7Hsg1R+DPgIgmi1DP4Ib5sY67Y7AspkK6f/83av7UR21jOc378fN6oyoXAxhK2jFLWlHagrauTtyNfLD1PfXc4KQAKAUq0cBecvYNCcCZDYBTBMp9ckxey1w1vgJS6EhWU3dt9vRdy01zF5+DQGxfR7KJd3MKwVGqL5+1xNkJgsvG08DW0nh858i7qOEogcNAzaqp4rYavy5mxGqQjcrtyt7YTEWAoR6L10c6HBxYuX+Or2pImTuQjE2sEK8o42HP31D7j38Wa4c+GvEzo1XVgIfybW1tYM9Ah4kBrQ0d62ByapumXcpisAPsoEJIUgPYeKQwhYFBYUM1ykZSBQRHmCf585z8q2BfPmcqMpNQ0TzHvxhJpgYG8rsAAAhce0Kg1fOKPn0n5FNmdSMBLwetqpwLm/z2HhhLEI9O6Dhg4dhLI0FUFqbMEXe3uXmUgNdfsozUuwPVPmHQEbel16jBSPNG+pqWlPVAwBUZ5Gn8NG+yapzARgyvPUT0O3lUoZwzkqjPD1d2cFGIEhUqUZGUn5tWgQdKVlpOcStKMSFAq9F6zPAhB88bvmPxZQfYYiMYZurRwS7b92J2p6Vkgo80gChaYbLQ1tyMjVNVg7uHvgr2MnuA2XABnZxV2dXHjdkTKtvk2BwaEhcPdzg4WBGUz1vzm1rZ34YuuXqBansbWYwF/fYE8oOv+1BlJTcEedGgnXdJatmPED4R2sU4dSMzG1CFN+IIFAmgeVkpCNeEhEf1TVdDIADPf1xACPMXCw90XQQH801LTzslQUVMLBzYmhHf2lbY7UnQMD/dnCTBCUASCd/OuLmAj6VpaW8TZKCklqqKZBdmpa1/TZ07ZPz6XtlBTpMr3lUwDUtN3SYSCtO4bZBGr0f4X1Q/dJtcrbLLWY6i2CL64/ut/SJsPN2/8gInow51XG37mFuFFj4GSj+90kuEfrT0yxEfRbaGjK61DarUCHQsTvQy1vhLKiDe2dulIXrbUOXl1OLMGPN3Q5VkLb7/5lYxhAXrxwBp2l1+Fu3sEqOPSZgMBYnfiiqKoVHR1VqG3UlYzYG1Whj6cXVI0V2PPtXpgq2vHZkskM2WJGRkNs7sPnF3JZJ4qLylgJSHmAKYkpyMzJRlBYDCqaatFUUQ5vN1dMiovrafUlwEQtq2SJpHVAF90Emye/f7KLivSuFKUaWkMxurrkaGlowdETR1GalwszZyP0s9Btd/R+ynJ0EVVU7OFqbwZq8yXrrzCe1mnwQ3wVJo8bj7GTZ3LJgpWZKZefCPZNUnkRCBTW7/9adwLQY+Cnt71ScRp7qHsNIQ+PHhJu94aBQhOvbgXrLLSClZay71S91IQ8jZgcblo+ZxVKRISX+08eIBVRSEQ9dl8hA5Afo2imXo4xUvH1LtogANgpk/fkHfb+nwD+BHswKx71KkUhL1BYHnpcq8+rFMpSCAKqoOX8uKvPC3h7WxStOz67//ghVO3tnN1HOZLFRTnISM9FgL8PfLy8GQ5SzqS3dz8Eh4WiuaYSN+4kIDoqEqEhITDu5boQnCW8T+itwwQFDUXqnvUs0xiwYrSgOAdHDh9HnKqkpwl4XVMHnMwM8dWPBzFq+HAGgJSpScNQb50VqVU9OYBC3p+cYLD+MJ6AYW83InegqLXcZHzm4lX4++ug+5Il8zmb8PeDB3j/+XLLV2horMP8NxYymL4SH8/t2p5env8WoWpUaOtSIfHRQz5voHOQH3/5GWpZN6bPmoXBkZHs/Lpy7Qpam9tgbCDC2EmT8eD+PaQ9SUdZSRHGTZjCxxJ1tbWsbCObMO2TwcHBOHfmHCprqjmn78MVH/N0OXn5+OjdZZzbt3P712wjLioqRWlZIcLDBiMjI4Pfj1wu5yxBU3Mp9n2/F6lPUrBsxccICw/B44eJPE3//gOwfefXiL94me+TpXfOnFcRPTQKMDTlUpE/j51GRWMH4iYMx6szZ8Hezh6FhQVISc/C08REVJYWobWliY/lYkxN8MFH4WiqUuB0mSVWf7Ub7lZSXL10CrmXzsL2uc76XC+VQuLlin+KqlFW1QBbJwdEhIZj0tSXufjE1MIMR48fQ3p6JkNlchA01VTgzMXL2LBhHUaPicXOXd/j7s14nt++3fsREh7K2/OnK1frFID0j+z7Rbjw62PMWzQOtmG6sHCyztIQ7L9mejhCij5S6ZHNUCjeEDIBBfuwh7cT24kJ4NEgiEgAsaVchooEXeuuwt4AjU1d3AhMILC/nx+qVfXIvleG8OB+qG2t5pIOUhE+e1KM+L+SEDd9LPwCLVFRr1P/kaW3qkr3g6Nq6UDomFA4am2gcerC07Q8NOU0oyS3EZ0tbaxgo3Hn/h2upvcPDENa5lNIpW1wtQtGgLc7KvMToL6TDhexlu2/CZ1K/KNUYcn3+zBu3HiWWN+6p7Mkj4oZCaVWhYt/X8SXO7bh+937MHmirhiB4J+ysxP1za2Qmkl1mYA0CPrp8TrlsBnor7T0Vv/RbQJqwg85ZWsIz6XWYOE5NB+FQoaKzmqU1GXh0omzuJWYjDFDBiMlORPFxXUIHBiJlcuXQSnT4ta1KwgNj2AAOGXsBHyyeh3c3OyQl13IIdNDR4zG+TMn8STxCe9UlHdINufG6iYsemcJBg8Kx/qtX8Faaszwj1SAYn1Kq6qXjZmX/wVLMLcD91I5/i8FIP1fAICCLbShphK3Hz2Enx9lCjlC1taOdZs+Z2WUrYMrHO3M+fa+Xd9BJlIjLTUb/m7OqG5qRWdzG8MQKjKgIo8FbyyAgaoFDg7uWDBrBi9PU4bu4NLWxwPWnt7kHeX7lNPR3N4OtZZCf29h+4bP2QZMRSBbd2yFv7c98osbkPjzJrgYWKHS2RgG1gP4uQONczDAwxoEADO1fTFpchzqOxsQNyQChlbuaGpoRcL9JIRFDsa32zazAnBwf390itoQf/khpH1c2MJ5IamY1X61uTdgJCuBb9yKHqsvvQ7ZfYcMcUaAqxt8TSQwN6YDA13jrcRE98OuJmuSRASCfQLAEKyL3SKlLvuQfsvFRtA0VaHo8i0YennAJ2IYZ2VQyYFCL1Wldl4alMn3ODURHa1NrARrqK3H+o8+xrJ1axAZEgIrsheIjVi5QoNOGAWrGD1mbCTtae8Vqtd1Gzgg0tu3hPsEAemHgfIEn2dlIDkjE9Nj41BRXwkPdzc42DmwqqRdo4SpWARNYwtKkh9xiYmHlz98Ro/kdfo8Ow97jv7Os13x8TqGfyf+/gOPKq5jSFQArOysoak1RNGZ6zyN/dQQzv1TyjWwMLWGWArI9c2oWjnQXtaG1sJGmFuL2CJsLLZE840sSKLoBFbM07YXGODGsdvQukgwe8ZLaE5KRXNFAyxH+cGjVY5RXjqQITL3RkNOK7xj56ODVI0SI77aTCdeVLKhUQE2euhR3VEPG0trKBpq0JCeDRMvd3RZmOOvX/6Ap58vps6chadPnnCJzPrNGzA8cgQkFP6sUqFLJkdNfT2/pou7M+jksqu+Ffn/j6+zjo/izv//azfrm90kG3clIUiAEAjBpWihRinUlfaoXntXl7u6XK/eXture6EUihR3tySEOMTdN+u+v8f7PTvLwvf7/X3+iazNzM7Ozjw/L6k8hK7j5RiVLWwvE9Rc7JKansLAmB5LbVz9Jgviog2c8UhNYqKa1C+5CJKsTjPoGsJst+G7Pfux/t23oG1qwG1RmiAEJDtwlV846yAIWHjddUiaOBledTiXaFh6q1C/cQ9bVQn+uTThUEuFbUV7FO2xvkAGGP3PKfFgyGTC2bpSfPLrR0hIjUJEdBgrAKkIIyk6Gfcvfx6REQkIs1uCDb+xSyYgPWsylyKQ0onyj0QoJj5/aJ4Lv1chM+Ni4DUBQFkgqoFKdDzmfs75IxUerUNCbjZkcZmcJejxCGrVbbv24ocdn6JwWiI6Wx04tO2ouMtj5BThBDMVuXjortU4VX0WWw99yQ3ACp0UlUcHMdTfg3FxuXhm1Y3o7aji0pKIqBi2URP0C5dLGJqGDm7jUyjhcTkZUIQF4jboPqKFhtto/W5WNpLajkoffv3xV4ydNA6jcjKxY9M6KBq7MLowl+2kpACkQSpAo7EPX25Yi0/efhEZ2iiophggD5diYn4+A8Cq7h5EJBfikXseQXJKvFCcAhe3T3aeOcm2ZF1cLGfN0X5AVm+HzcFKvo9//BxVZy5wLl92djYmFU/CkHGIyzpoVJ6tRnm1cPE+ftRYXt7iMeMZtooWYlL2PfG3vyEtIRFqLU1iCccnUsKpZHI0tnfivbf+DXOgLbatpZEzCDNS0wSFni+MYR4Ngrz0u9RFimYX6i/U49V/vca3FU6ciVtuXI7YyFh4wvyc5ycOu014/8VBoJXswHRcFCdKCPKJsDtYBEKz+BJBCUgq2dKzR1G3+Qi+b9iFyQvGseKuprYB5/a1YE7R1UiOjUX81Nko/WMdnn5wDSKjlejedhA5i6dAGTcCcp+w3QYdVpTt24jThzcGbcBOaQoee/FlRGgFqyYBkwidPKgAJPUffV5I7UkZiBqtni31Z8pOYnf1r/zZo2UZ7LUj3pWG+fOvxfwZRWjpHOD2uozMZBh0UVCpFVTtDYfVDIdHOIdrb27kEhAqdyH75O7t+zB5whhIZBq2L1LzLSmqklKE80pSCQ5bzKxQIwWaWAJCUJAGgUH6f0/fICt+2ro6kRofDbPNwSqmk6dPs1qOlG5ke61r6sDy664WFIBiDg99/9HJjmjZCFjN6PnFczR+sYACkH4loAKpH06PHVJ54Djv8WF7Wz/W/fgrnrnxamSnpwiARuINxo8QUBOeS3hNahqmQRNhdIFPIFAc4vLR/wjMifcTc3Tpb8o7pBloOammpVT+JZQziH+LzyWCx+07d3OWIG37aRNLGDSJ0O9y0EmPFVuRxSZm8W+xIZnvI7kY5UHrJSopafk9AUcMbzOPn4+vHq+blWRWtwMOqwPnqs6zRZqamqmMhLL3lBKwUlQpV+HMycOIjIzmFmWCvDQIDtOgsikCV5989RVyC5LRgsMYbBqGNi4aTReakJoTDS010tMx5Fgn2s92Imf8GHjUfQz5qAyE7kcqPxeG0dMugCtdRDjfJtqKzx9tRHbURFalUJPk5CKhmIgAHg0qnKHPvpou+qUK2MxGLjAhZQwp9jIyMoJQjwATKfFokEpWo1KzKo+UjrTu1Kh7OcgV7er0GLXyUqhD+yKX14j7pN3O72mYX9hnOI6FCg8C8JWfwyuwOQpNAAAgAElEQVQ4lWgQyCMHBi3X7h27kJmagujURGzZvBPTpoxFbvZovk0acDwR5BMnB80tAtgcdhmhjYqGJkoLmSoaHrmcL955/1CqcbBrAO9/theNNaUMAKdMTMSjCyZydl5P7zDObfob8lQuDHrCuPgiMnc6NPFRUEckQa2OhFIrhzbMB3+YFlo10DdsR/nZDmw9dgLzC8ej0GfEhIVXQpUcDrUiGsNU+uAgENuB1tYK9A5JYLMauUBj585DcDisuOmmldDqYtjCyPuUiiZypLyu4hD/pp80CCwqfINw2swYNplgG2pFX1sDN/j2drXD0y+oqcUxIV/Hjb5ixl+/Vw6y+7qNJhTnRnLZx1eHm3DLzX/HlMUr4JcoudmYVH8KiYTVYvQ7qdRocLsvgbmQgrTQ17vc7krQLhQCBgFg4P//lxIw1Dos5vwReBNVbKK2RQRq4jKI4pXQZRKLP0Iz/i63AvN+6nDBJ6OsW+EYKDbtis8l2oRDy0DottDSE/pbbD2m+4VO7tA6ERAjMQSBdVFZSTBw2GLDxztPIispAlePyWFLa0V1FV597XWolHKsoIy1CYW8b7S1tLDyj/anKEMiFi6ah76+QW53nllShNy8UdAoqYlZyMwXhwjcaL0IEZD6TixwoYw+Ut1RvlxLWyc+++xDzDM1MADs9vjwtNmGPlcYnvvHM7jp+lVQazUMq2lyTlT/8YRL4JqMACC/XmDSgD+HMvlFGz+BXbINuzxs4yUFINncLSYn7l1zFxLiU/D+hx8hPkKPtz/8BIN97Vh29Q0oLiniFuDJU6YhJwAMaTtS/iZdN5IqngblAVImbF1lDR559CG2ANP45yuvoG/IiulTprAFeOumLSgYk4/ouCQoFWTXFrZXa1cnDhw6BJVUjpWrVrBSr6mxCdV1F3DbrTdhxoxpDAr//uhjaGprxtNPvoC582bBYrWjrKyUgR8BwM72Zvz2+1bc/8A9mD5jJob6B7gwMiklHWEKGc7X1KG5uR2Tp0zGunXrsW7LBhSOGYtbV65C9ohE9HYbsW79Wvzx+1aEKcNw3TXXczsxwUmKiqPWXyoioaGQ+xAXkwKdIRrTM4ycAUjjsw09uPu9z+EzduDwJx+guK4JqdRcDeG7/7THi89NNiSOKsINa+7BgomTkBArlPjR9dybb73J3zcRUXrOPjx5+BC2btvOhST3rl6N3Xt2Y8+e/Sg9fRL3rL4Pt953J2RONztZggrAM7srsGtjFdtsyTrb19DPCjtxUDGHIlzOdl6y1daUNoPagwkCjpqYGcz/I6Wf2NRL0C/UNky/n9x5Dq2NPZjgckA2fTx0Eh0u9LXC2DyMOUumcBmHzyJF8dxc1J1uRtGksdDFamHus+JEfSVbg1fcMA8x6YKsviglBVptIjxOK2wewGq14FTpKUwqnIS6placK6tCWekJJCYk4Iab70R3cz3n9ZkcNuhVGsy7ejmM3c3IzR0FpUyOxN5GnNq0AXFWB6ZpFdgAKc7FJOG1D95FXu54buLdc+g4rOZ+XDF/GSRwYsuW7Xjp5Zfwzhv/YsUctezaHW58/PnH2LX1T0yaMg3P/f1viIqLCX7gJPwFKKjnRFUcr5CHLiwuk9G7CIBQ82QgU1BOeRt+KAM7iNXjhsXSx7mAG7b/jEPbz2HMiGTIvBHwQTgBycvJhXFgGJnZuXj/36/jtrvvQqRCgxUrVnI4OeWddPX14K8P/wVTZi5AvEGDxORMIefQ5sBtd9yFMWNGMQAMlysYQooQkNV/ZNtUkIVW+CJiVWAoBPRJuCQkeC4dMqMT3MkIAHoECyiXRHgc6Gnvxva9BzF31kxI1EpYh4bw2ENrkDmuCIsXzMeHX36KxvKzWLPmYS72OF8nXATeufpeqCOj8dtvP3FjKhV4LF12FZSdvZi9aimuW3ojwpRKuO2D6Gmrg71RACNDFhcUtiH49VJYTT6ojFa02e34+s9fcLROCJG+Y8kipOrC0Slxw1pxCiMKItE17IQkfTJ8RhvGxbcyAPx5Qy2G0q5AB4G18rN49a330Nfbj2GLEYlJCSgcV4Qfv/oCCr0eBWOzkZWQDYfSj9827cKZLqHkgoo9KNuv5sCGoAKQ/ieCvywJoFEoEaYS2n1pyD2kuhO2KgFAsqC7vZfaBEiZRwCQhszpg8vpR8fxvWiuOY8JK+7knBKCf2JWH2e32N1swd5/4iTa29q4NZak26QU+vALQQaempKOmbNnsEpPEci6FBU2opKQvoj8tP9w7kWIHVgmwD5RAUjPJwJA2ifoC+Tntb9j2ozJ8AzbkJqcjujocNjh5kY/T301Wg4fxbD9AsO09LHj4PNZ0VZzCm0H3sP3R/rwwC1rIBudj292/cCtvdPnT2Rg57ODAZ69og8581JhG5fD6+P0CQdvcRDoax9sg7NskOGfOzMKcQkRcBp9sNW0InF6ARx+D1QSGY7/WY3SE3W4YuU45ETnoXH3ccBkZriYWNrMRTE0CACahzMw+robERau47IWaqyTy5WsHqYTKxo0+7d/82aMKRyF4aqjSBlVgvD0HByqqGKL7i0rb8KsJUuwYd2PGDW2AEuuWMywTEXB++IXfUD9SUpJsnx7LS7YYUVvZw2Gdp9Av82BwqtnIyw+HQqinh4FdFoVg3l6z8RBwIKas2kQ7KUh9ZEdRmiXdkPBUGnz5j84I5Ug4GS1AnN1wn1PeqX4xSYAmCUTR+LBh/7OEJBG+fffABF+lFy1nPMACQippULINlspAy289LdD4mbba9NgMzfPNvQ3BMsQssbHITYqCi1NjXjxwZeQp43Eud17gg2/iQWj4JVFBdV7oe+zCAC9gUMxTcrTxWlo7h/N2opZefRYraMTjQ2NsJZ3QJkYh6jxI6ExCJ9jGjKZmgGgxWTBF19/gTbUMCypK+9n6++EojHoGxqCzUhZWwIQ+fDxj9HQ2IojZ39DxmRhn7Q3DaG/0or27iE8eu0s5IydwdBPp1OwfZrsSJQ1R4CLLMtiRiE9NvRvEQA6PG62hIqDTlSMFkFxUlfbjN2Hj+KWVStYWf7DTz9jmsWHkVfOgy4/j98bWi8R1D338is8iZQwWsftv/kjs6GKkaN1vaDuKJhwLVbesAoxMcLJD20/72AbWo6eYHs0ZS9SmzI9Jw3aXm2tvXjjledQXdOIJ154BtlpWWzbWr/ul2BL76ljx1mxt2jhFTwDrteoodUL6kQCgBv+2ITc7EyMHpULnSoCKip3CrQKivl7VIpBzbiUHfj+e5/wYz/75AO28Iqwjz6QPqkUtM1oEDj02O3oO3ua8x1Vk4uhT0zmCT9R6SeXCWpnOoZRVj3NANMQC0Dofbq8EIQeG3ycU4CMvD3gZwB4/PBWNO2vxnGfDSnFZKcdQGPNEE4dLMOqpY8ha9o0DA2ZggAwMS6WwXf6rBK208ukGm7Sbu3uwk+fvA1jXRVWzIsKtgE/8crHyMnNh9SngE/qYnu9qNgkWzwBwM+++BSbft/ERSc333cTWpsvMICPTgU6m4aglEXBZJTg7ytvhl8Sjl2H96J4vPAZL544BYaYSCGHT6uBLjyC4RyVS4zMTIRx2IL07HzEJcSxQpCaUQlMHTx4GFddOQtjxpXwxTi/B0oBJPQN9HK7L1kqSdXjdwVyCtXKIBwkS6hOo2ZFYGVFJUMjAoFkmaRxvPQEl1TkjxIm8yhXTgzTp5Zf8YLx/1IBhkJAhmJSL8j+SN+fdqsV609VYv/hkwIATE2ARyIL2miDH8CQXyR0JRiAgCI8E1V9dDcCebRMrAaUSBgU8ucqAAoJGjKkDCgB6f40RBhIv9O6uH0eOKxOlFZUsN2a7KFkPyaAykq/gM0wGEUT8I4RbKLvBl7OwHPRfel1vV4BdvskZNUWtMW0LfhEli6IAvNGpCKiQRfgBAHdgfV1ex3wOiSoqa1npSg12FLeXn52Hqv/mtpaMX3qpGARCD0HXbizHdVNn1Ph4E1KObpw87uN8PmG0K0Vcgz3/nmYFXyGTOFYRE3BVDwSCcH5Y4QZcyYLiuQOpwCyyC5MNmK1LRmW7oswZ2ROLvTaVC5MoRxLv2UYMRnZsFusXERT19TAII+AZWJCNJQSsvPZucSGAGWkXo2eoSFWrZJildZZTed0SlIyq1BVU8l26CmTSjB2/OhLAKC43UNhsbgLMfSj702ypjsuXs/5PcL+7rc5YKIPDQMWQZ33/xtHm6oxMNyNrMQsnG3sQEZCFNLS4qDvEo5p+pRkeCOVUIcrodfT5IZwDJYE1Ps+CLBVKiG7vBzOAP+wujzYU1uPygvCOTblrMVIhB3FZR3gRuBsRS3n4hEU6wyAtAGzA52OixOQcYlCdi+p684MJeLHX3ci3D6MpVMyceWKxXxbbGo2bFIDNOFaHDpZi3ff/Ag2nxNLrp6OEXGp+OqnDZwb+PJLb3I5gzikpAYOqLYI8lnsflgCedp0H0tfL3raO9F2vgq2jiNwWYXtqtBK+PfQn5TxR4PWR4R+YsZfR78VJdlx+MvVqXzbx1ursOS6+3HlslsZ6pCtUh649iM4RdddBP4YbIW0+Yr5eqIll6BaaPlFcL0us/syJLzMNhy6T5AiT2znpfgK0S4atCKT7ZSMXFQuGObjKCje1+AOtvyGPt/lzb+X73+hxSME7WidebuqAhEmgeZefg16TfF4Sceey5aP8hFFACgqIUkVSUNUBobCVLoWsXk8QQB47Zhk5GWkM+hs7e3DF//9D/7YtI0fT2rRRYvnIj1tBGf/9fV1cikGHY42btuOnBEZmDSuEBq1lnVAofBPzOejz4Q4EUKvLYhp6FjqhgPCfk45ll9//x3Gt54KAsC3By2o9ctx34Nr8PdHHmS4TvBchOxk+ZUFJp/JBk/fRwQAhfK6wLmfhMAySXOE1mRnIMuaoOa+PYeRkZ6O/p5OPPTYQwwAP//8U272/f7Hn9HZ2YSSKZMxbdJUjuzKHz0W2ZkZnPtH0JIGqc7Kz5yCRKlGYmISPv3Pe9BHRWFiYQkmT5rI9zlx5Aia2juRmZKE4mnTsG3zH5hUMhMxMVHo7x/C5//9L1LTkznf78DB/SgsmowXXnoezecbgusrZgUSzHv9lVewa89+3HTrrbhu+bUgyFxbXYuiSeMxOGxi6zBNAs6fPxdzZs/lohGP2wGb2Yr9Bw6jpUM4b12x/Ga0dXeirqEd04rHITYiEmdLz+D7b/7LeXxk+aUCkpzsOOzZfRBbtm7HYE8fUlMzUTRjOqYWTUZcggrxsVlQqhToLNuKhKEj6LXZGAAWXHsLWs5XYeG5M8gOnIuInwMCgdvkCkx/4nEUzr8K8REC0xm0mHn7rN2wkbMLp0yfjbauXhzYt5ezwnUaDe69/16+7+effI5T5eXITIrDOx98hIgoHcNVyb+3POUni+7OtcdRWdqCa+6bdknrL5WBUMsuWXNTYuMZAlKLr6VrEEplHKoqSpGTlyL8XnqBrbZlDaeQlKQBWYCpeIMAoVgMQmrCoYZByKsa4JgyEokJyazSa2xuRNGiidi99hicQ17o4+LhdPfjihtKeObPZlIi0q/Bp1//B+MLSnDv7ffC6THDZbVjVP4onDp6HKYBI3InFqG5tgZNrUIzqlanw89/bISpt4efM0at5vBNgoI0qLnXbwciYwww9rSi/evP0NljxKqkSOiT07CltRW9E2bhhZdeQGKcMCNOAHCwvxdXLr2a/9665Q8GgK+89i8sWCIAwFNnyrH2xx9x7Mghbi397PMvkJWSzM2+otU3aPsNnjxJGZKJyZkiGqGTO3IHeykPiFJp6EvdK4U8kMVHLcEerzQIAbfs3IrT288wUB01UvjS+/Pr7+GUajB54nh89t/PeFnrG2pQWFCIkiklcLsd+PSjjznL8L1330Znu7D9blp5G8wWBx54eA3CFFp8+ME7nCkYCgDpflwxHqoK5COqcPLBBSEBACjCwlAlDd1HbAMW5q6EQdlubV1dOLLnMJZeNR9KTSSGunrw6oN/QeyUafjL/avR3NrM7aVN7TVwdFkxMNSPE7t3YUTBGMRlpuPUyXIOeycAGKWPwoi0NFaqzZpZwrl/NGx+J8/caZwemI0dMHZ1wtsrnNCIySK/rd2Ab/4UZLRkJc5KTUViih6+yv1YMi0eZTYlPChCbW8n5iY0MwD8aEM9uiLn8GOauoawYNF8tvLG512BOVOEvIXBHiciXZ0oPXYC3shUZM++jlt9NaYz/DuNhv2/4+zhrbj+gX9gwoxCjEuLRVqEjhVcsNtB0+FKeTjbbenLg2ZfCQAS/CMYQw25NEjtF+YLzFQGwmGpIddjakHNtgN8n4TFixAbmwB/IA+CZqMos4+UegS1Txw+wBYmsl6PystDRGQkn4AM9vahuasF6777GYuWLcGdd94JjULBjxOHCADp7/8lYuSStuDL7cEchO91Y++hAyDONGXSOBitXiRrfPBZ+tF8oAJt/V3IyB8B5I2GLiIBeqkfXVX7GP5tqzCjIFeP0aMmYKvVhy37d2Lm9PGITI5iYBd5ohmVZe3wp0Yhe944uFQCxBswDaPyTAOUdhUio8JhiJTCVNoDbbocmvw0NLR1IH9EKisCvQODlwDA9q4hOI1uxMQpYKs3w1rewM9v8IchOVbFCsDqViPbf9PGLUDWnIVwqTVQ+8Jgclkhkfmhkyrg9ktBmTk2iwtfff8NJqj8yJqci9T8SfCodegZsOKbb77mC2mDIRqTJxQhIz2ZbdgEhim7keADnUTQzJ8IikU7Nu03VscQNENOVG3dCI/RirA0HSLSUoTX0MYyjCCFEr0H9Lw+f4hCIAAA6TaCyj6nDzIpKc3IBufE7sOHhLzBro5gLmBquBrHbG7USeUos9gYAq6+/jZWsB3a8B+MzJ2DpAUTEROdzjZRUoPRoPIPglg0803WUSrsqWuuY/DQbxJUEzkZGdDE+3BmfxPn6RFQG6dPw3hZNlIMESi4ZhkikhIZ/gnPKQyKHOC/qUEvULwg7rtiQxrlD9KgE0uCj3A6WMHmsTahbV8V30brkJA7ArYwFbQKFawuB7cdU9i+0y/BhfoavPbda8gbHwOJmuyzQlYhDfpbHGcPncftix5CVlIaDlXsRl99DXy9XejzAtqUGJidYXj60VeRFpHK6kXRDk2PpxM72mZkW6V8wuB6BLYf/U1gkNRvwv3tQcutaJslReWhHScxrriQiyyqzu7HmWOHMEEahZJbrwvCWX4umx+dfe14/h9PwxvjQlg4UDAiCb5oP5xWN3q2N8PkNuDGm+/CjOLJiNLrOV+RtqFquIsVkwRMqRk6FAASGKupr8V999yDMYUT8dD9a3D8xEF88Om30IVJ8NkXX0Ct1mDblj+Qm5uNoikzoFOoLgGztHz+wHes0+dBhFbHij6vzQWZwh/ctwhikm247OxZPPP3v2PlnXfgjptuZvWyaMfldfVTlu9Fm5aptxHlOw5gbH4+EsdN4vxI3k99CkGxSqoFj9B4TpNtNGjShFWIXlL/OS9pA6Z9iyIwGDY6Xfy+0iCE4g1TsL2c2qr3lpahVNkDdbyCMwAHnE5s/nIfVP5klEwqwoQrZnMGICkAQwFgWEoawvzC9w+VgNz18N+gRS+enD+N24DX7RlC0fLrsfCaW9hKzZ8Jv5cLcaxuSvQWPjEED63Dw3xC22Y8jqr+OmzcsBvmfgEiZGblwt3Xh6Xz7uTyln279/J3S19fN+66azWroUj5F6kTQCCp+WqqK3Di2DEuxIlPTcZ9q1dzBiBZgItLSvh5t+3ax8UXyfGx3Jw5aoQAxklNRfbfoSE723qNVisGu5oxcmwh24RpO1M5HGcA6iJZkeV003uu4p+kLmtva8LixVdjUnEhn2fx95QY3RJQSZHVURYI1Q/NA2SFXEAFyJZKr+tiIyRkHI/wzu/b0d/fj+dvXYEIhQxSjYYBFb+/YdIgKPNDAHviIKAmWGYvhWQiAOQSksC4BO7RuVfgmEXrQcstAjqCfvzeBm6n5+/pGcTeQ4c4G5Ay9+wOF9tOyT5MKjNRdShOShEAZHty4PVFqMc2tgDAEdbt0kntUDcCrSstM8FLgonixTBNKlO0AykAaRj0+qBiMystie2hbNMmC30gEoLAmrBSglyc3iub283lGgSXdWk+qDNM3Aq844cypI2K4DZgUgLy5+FII6qOdfDvufk5GJOWi7D4QS4AaeiqhUpi4IISGkmRRXzMoZGdls0ZhATtujo70D7YyzmEVDxD+9l/PvsUaWnJXNJCJS46lRq1dXWs/KNyK4LLZKenhmuyz9O+K46G+hpEGmJReaGKv2tuuG4Zg0MCnHIp2a8vAjB+jDRQ7iCVswKSBilBJTZBFWu1DIKUeaTKk/Ra4Y/TIkIhKCcJ3tGgY3BUIGKB/jYO2xEZoebHHW05ganpxSAYaLS7cf1V18CnVkGlFY4ponpQqhLAKoEWEaKL6ySqSUnZ5JZIoSClptuFHrsb4b4wxESqEGY3wWhs5nKMH777GgvzdcFijODGARgIikMEg/Q3wcHWduG2hCgZuoc8/FMc/WFKbhg+dUw4b5hUksATuXvODmDhzDFYetU8JCoFaBqvEH6ahoXrIhr2YRvONQ0EQR/9jyBftE7Fdl4aBllIA23IQtu1On48Le8fx7u52MMQk40ZM+bw5Hv32fWYEDnMluCNx3sQnTUdt93+EFSR4XzerwjM8HMOO30n/C/FH2KmHoEtUs5RuYJY/PG/lV+EWn6pVZfAEx0vKIaDrL80xOy9ULVdcLX81FJLllUqEpHyOdLl13mh75v4u4zOXdz0WsLxjiAN5fDRtS6d64cqHAn+KalUxCuBL8zLt/uoGC5QosHKw8C2cflcAuAK5OvRbaGKRGqhFgdtI9qWUgVlCF6EqSIArOrqxh/Hajn/z6AP5/NaGjbzMCovNOLXn3/B+fO1GDdmHPJGZ2BM/kTuN6BzZVK9tbe1YuHCOdBSG7NExurF/1H+GTh0EX8VYxWorIJUevQ/H2Wce/wshFi/4Xekl26FtqqFi0A2m+1oLhqDZcuXo3CcMMlmcUrZmiyRKhEeJkzo0pCERXJZCYFkeo/E4hTxvaPtTduZICZBRKvdy3bnCaMLuPxvzV13Q58UiS8++gopKcl45tnnuIjrqisXYvb8udh34CDy0tMZnkeERzAAFJebtgVFpuSOyMMrb7yOvr4hXHvVVWzZJUBIarZYQzSKJk/GlKnFWP/bBkRQ+WdfLwOu8rJyRBsM3AJMar/4pATOsqOMvZOnTrLSbebsqchIzUBFeSma2jvYthsVrUdcbAIyR4xgdWH6iBFQKxTBNlzaLk8+8SQiIoTJn8bzdXj8yWfQ29eN4qkz8MRjjyIqJpqbhElFSKq6bz7/Au1dnWwHXr3mfi45+/m7b7Bzxw626opqQMojdLrcMNmtGOzshqO3Ef3Ne5EqH0CcRoN//dmGY3UmJCZG4w2lAuqui8cY8T3b6/FhwYuvY8SiaZBrhCix+uZWbN28BYOD/fAp5Jg8fgLCoyJB3ROUc+h2euAKTFCcPnsOPrcTBQXjMG3WDC5FJbswA8Daihrs/vwYRszOxrRplDflwaBHQB8XTrUj2iDM2tCIG5GBwvG5OF/RhGm5M/h/0ZHJLMW220xQa/RoaamDQqtmOFfWXo3stJGort0GpSYTptLjXI1MhNgVHQ5EKxgAxkdnoMN4llWIinApNFIdKw4ox+7uOx9Gckoc3BY71m7ehI2/b8ULz78AY8DmsWDuTDgggcPsQHN3N04e2YfBvkGWeBJ86+/p5Z80CP6R1ZdUgCXTZiAyMhzpGUlQaaIQ7bHiwNuvBQEg3f/9fjMm334fHnrwAej1Gvi8Ydh/5AAGugaw/HoB0GzduZWLNGiZli6/Di6LFZ9//SXUUjmOHTsCi9nCADA5hWSssksUf6LdV/hgCgdAMWA6GC4d3PrClzsNknoSeKGDCKkBhQe60DLUJtiBd27FhdoLWDXneuTllGBH2R58+++vuOyD4CfZlRVqCReD3HjHbVBIZHj+yUdhN9nw6puv48SpMvQODWLN6nuCALC7swWffPYV0kaMQIRaCqlEFVQxOml2TC4LTlaL+YXBRacTY3H9/B4SCv2fg04AB4xDaO/pZ+DXWn4S1935F6EEpLMF7z70KPTjx+Hev9xHcR6orazC2l9+RHRUTBAAFl8xH3avB3u27WD4N2vWFdDpNZhRVIz51y1DtOFi8UdoexktlMthp/QFmGwueH0uOO1DWL91A15+6S0ucyAbMA3KN5uZp2MAuKXFj4SsWehtbMGSdOED/M6BboyZeR1y566CTCtDQ4MRv3z4Mdt5XeqMS9bf1HAUhWMKUHTPk+jvdzAEJOsvDbq/Xh6G5/7zFef8JSo8PBdE7cW0rFKlki2+NAjAkKJPKlNw66/T64PU5+T1IVswgWSyCDuVXlhtgLHsDAaPHkVEbhYDKIVBD4knYHOTkAXFxC3C4ToNq/OOnjqDZ5594ZJl1ylkMJqHYHJ7uaH27jvuxOp774NCo+CLZ3qcmCUoPpAya0LhoCjtDn1iglY0CAaKZR81rU04cfAkls4pxtGyeuQYtHAdPc6qv4Jr74cyJYcLL6QKB4bOnwnCP8ppjMwqxM/D3ag+UMHlHmnJqfz8BACtW2rZnkvqPBEKwmdD9bk2eO0+xHpzUV1+GJEGGTIzs7jdd8DkxlBPL8KVelicJiQrIxA/PpXhod9mg9Po5fvI9U649vdC1WyCfZwBMW0DuPHakRjuHcIO4xRcM3Y0q05Hr1gOSUQsyGpNXxiQOEFzvQwA6XrG7sAbb76OuYkGTLz5Rm5/ovfe7PTDbXPC4bRCp9Sy4o8suhQxQJILtUzOdm4u6giAC5lCwtkiBP8Ufgmsbjs8Pj9UTgvaqi6gt78bnt4eaPVSJE5bgFh9HKR6NQNkCUEMUv0G7OW83/klQVrry0sAACAASURBVEWp+B6G+RWwkeTD5sQfu7fh7dffZBh/i1qG+YF8VYKAohJwlUaO5V+8Ca1LL9hayc551Z2QRGjZEkpKLW79dXr4ovlCcx12b16LP2oPIDctBjmjMlFxvhPtDcIFnFaZAquzHZNysnF8Rxluv/kurLpxFeIihc9vaLsvgabLwR+VY9Cg1xUH3U/8v8Jmgd3RhwtHT2F4qBsJE0oQkZSEMI0BKgkVILlYNWVxe2GzDsHmlcJl6cHH365FXc8xbscdVnqRNzoBefmpGDRftIeSpWngxBDyonIxNm8sfv/0c6ji/bBMEpp7E52xONPYgX898BzSM8cHC1I4e+ySXj4EIaDYnEyPJ4jq8ZHlmSCMmxV8pJSjQVl6VLCx4+BBxBhisXT+HCQlxmDt9/9F7ICd7b9j5y6BlSYaArPSGq8DW/bsxMd/fogp08fiQnMLdAlaJBii4bdJYD1Uj15fCv7++LPISkvlLEQCgFz6Yu5HX1OvoCjklnDhfMPnV3CGH+Xy/eP5l/HYU0/BZbFj87Y/0FRaipnXXs9AkIo/8vPShbZZlRrWoQG4fX4kJSczwKL1UkplnCM42NWF7OwcKCi/SUFqY+GilUpA+ro6+XHf/LoW7Y0VePnF15GdncvbLzS3j9gCwWJa9mFjN7rLL/BziFmVBOxoX5L45QhTSuElhbXXyVmRbimBwTDOGyTYyOvpdvNFljjofWIAGHgdUtsRqKQ8SgKAtqEeVsmuqz6L6s4hyDIEdRKN2j0NMBmF4+Ytq++HeWDgfwWApKilV2zr7cKva3/B4d07kR1nxbIxBmyuHIQroRCPPvAQYvWxcFOro9/L+3NvnxnxsdFCNqDPhoGuOlzor2H4Zx0cxO/r9weXReqLhHxAhseefZghdv+gAzv+3MEW7mXLljGQIxWgwwnoVIK1jn6n0oay0yegVam45CElLRUVNeX49Ye13FprtVtRVlqOB++/FRkpo6HWqRjwkE0yOz2dAR/Zfcn6S1ZfMQtQVP+RuiolJZ7z1iiLjcCS0+/l1tP9B45g8RULMHXSJKEBOBQAhlheaSVDz9eCKx0CAJ0+G6vfyDVOF6jdVge+3L6P7/rEtUsgDXMjLEwdvNgjCCYPXGgHc7XYoglWz4kgRQRrBNVEtQg9p98nlJWIofbiMokKO7qoJEWimNvFajtfwDUQKDwRizroPaCREJvA6rsxI/K4TOXyVuTAB5WfNxTqkY03NNuPt1dg1k+Eg3Q7AQZx/QgEhg5aXiqmoAIUtVzLgK25sRZXLJwfLBuh+4vbly2sfj80IZ8lek2rXchJPHeuEj/u+AKGLDeaG9qDdl5RBUgKQLL9jhqRysBP5Y3ni6Ru2ofsNug04YhNjkXaiJHQ+vyIiIhEb3cvF2mQuq+vr5+LN1o7W7jReMrEYm7xNdk82PTbWkToNRg22XD3nXcgyqDnfEW6MCbVIpWy0EhPS8HwgFC0QtmGkTottxwPme0w9TShqrkLj6y+BxFRakhk9BwCbA8q62ALqvrC3MLzELzzuz2QyGXQxSRdso3peeixYjkHbUNxUJYfKQRF9R79f3jIjp0HD2Hi5OmwWUw4VVmGaxYvYvinJfVMwGJI9xWhL+8XUhnEWB+6zUPTGi4vt3HyVQ+pQP0eBoVkw3Tb2tFcc4xbcQ8faWWwtmSi0EZMIxT6ESRTW81BGy3dbjU5+G9RLUhAToRx9H+6nezENP43aNgjsWNcpAADCBSKgyy8shht0MpLFl7xuUUbr3hfUu/RaGgQ3EXySD3aLeHwD8lxpr0VRqcUqvAYjMzPw+SiEm5OjYqOh9dqxubv3mbFI60brX+ncjSeeOZxREWnctanCKzoM+LyCKpmgoAErMRjhwj0giUXAVswQcDQrL/g+y2TBBtxReuv+N0U+hiO+aMmXvaQeoPAjd9XL5XBueCn80+vEz4oodGo2YZKtlm3yx48n6JzDrvVBheVKwVs6xoN5YcroQ6Bz5fssCF/kGhFEZh8ppw+ek1q3qUhtu/yvmBxcjsztdLqw/W8jCaLAMNjDDGXlIOQIpUAmKgipO1JxSc/lp5DX1svbp09mctfVFIhn08s5jCZzejqaGdwXnWmAgePH8Ndt96IMTkjWRFHpRhpicnByATa7+k9FNV9dC5OMJz+Fi/nRZEEHSMdLjcDQMokpHXb+ud2dB79E5PPVTMA9MTF448oHzqhh0QVh6SMDLS39WHYbERibATik1PR09EGh9WG3NHjcNeddyI+znBRARhQ/4kTO7RPnSw7gV9//p3bsEkltWjBUtgsw7ht9RpuxH73nfcZVn/3zU8YNg9g7MjRDACpBKS1oxv9A52YPWseikumQqOkKCEP6uuqMTRkRGbuSLz0yis4dOQE7r7tBtx8+51cUvHaK69xKcf8pcswZuRIrN+8kdV+p84cxUsvv8x5gFRysfjKRbBazOjq7merPo1t27fDaXMgNjYOcqUMja0t0KiVeO/t9+CwCNENGbm5uGH5SiSlJHERyPrfNyM9VbgOJFUggUSHzYKY2BguCamsqUVyfCKWX7cMen0EGhsagu3Bx48cQmJiMlYuvx69AwP4/uuvuCWY1ID3P3A7SibPg9vnQ119PRpb29DR2Y6j+/ahq70DDqdZaAKeHY29R1z47lA5tAkJeCknDSMuCCWfDl3gHNDsYhswAcDMJYugVum5LGT/gaMorSxDeXUD5kydirzRo9DV3M7xFAQjw9Uq/PDzzwgP1yMrK5OjUiYXF+PH779HTVUlHvjLQ5Dc/8at/r1/HmHb7c1r5sKtBdt09WEyhn3U0Ev2W7Lc5kalwWFyonDKVF7AcK0afr8Lw+Z+SKBGe3sL4mITIVdS41cYFEoFhs12ROjUcDldsAx14dyB3TB09SP3qivgjEpHu92MjsoGxCfE482PXkXTuWaEydQYOyoTvYNmGE3DePDeNSgqLoSeZnUHLXjjrZeQkJSOq5cs4+UwecxoauxCW2s7hgd6EK4LR1ZuOpQSFewOyt1Qo76pHWMnjIbP6sCe/XvhdVkxpWQGZ+LFqPyQxSZgeMfWoP13cn4uGmrr8ZPTjbs/+JoLP4xDRjSdb8bpsmNQKyNw15238+sTEPzro3/Hfavvw6LFS9FUX4sdu3Zj5cpr8NUX36LDOoyP/v0u2xbEQTOFNMPJOXr0T1FTHbgDw78A7BMf43e5IQmxB4u5eqS8EwtH6L4dppYgBCRFJeUpyiPDceLgaSjtSpxvbsXqu29DYlIqjIPUqJqLKIMBjz31OFYuXw59hAY9PQPISMvCDTffiO6uTrz6+tsMDqlZuKBoOlZcuxRxsQZW/YURhAzAGhnZUOmk8rJlp+WSUMV8QFpOAJDAGwEsGgSzxAyCxsZSHN60H0f3HOTbZi6dhetX3QsopTCZh/HKS2+z1XdE3ljO9LN09CM3KRHFi+fj8JkKfLnuVyyZfyX+3LUVfd39SM6kIPLFiIYEVyy7FuMmjeWTERr0mjTEQhL6nc5hbF4famvqcPjoQW7r7enpwMMPP8VZgqHjudkjMaFYxQAwNX85OmrOMACMiItiBeB1f/kXJk6bDjm1RRnNPHMwODiATrcw40rqPxqk3poxbQbyRuXB7fKhv7cX60+cgqmlCW6TEXk52Vh+w42I0glWSFJxKWim1+pka6aXM4IEJQ9BHMowJIvzwIAFvoFWgMLGw8NhJpuQX7hg7KuuxkC3DePmzkN41mgodEpWeKkCmW40aW93+tgORMUelMNHisKqc1Wcx2EPKFN8Dis3AtOgttqcvGwkxcUxtBPBHoEJsUjkcvhHM//0BXf5CG0DFtuILcO92LRxKybk56G1ugbDrRXI06ejKioKueMnYXz+aMDrxEDLGRxc/zIq6k2XKP/WrduP7JFp0Ce5kZSZBg1kMNuM6NvegCi9ElFXjOG8PxoEBk/sr0BHbS/0EdEY7OzF/GkF0OTq0NhsgrPHgsaWVr6NCj7ixsRjZPFIfk6yCfeeH2Y4WN/aAFmdHwVhErTpfVz6QQrR/c025BY/gklp8eg4fgSjr7wGksQE3v5kf/L4JMGcPVLr0YnVx2+/hesWLkBi0YSgspMUd5TV53FLIJf44JNTMYpbsBH7/dCGaxj6SknN6SZlmIThsKi69dLFvUTBCgyz1QGCg6Tesw2bcf7UXsjqG5E+fSoi83Og1MeB7k+DmqQJNFPGJH2ObIEcL1KakgmYtyFl4kjVbNHed3QvXnrjAzgbz2O5VoESzUXo8Ui/YHm9cuk83H7HjZD3DmC4uYfVena9AeFKGavnCGgODJzHpiM7sfvINpi9blb8GQcdiDSoEG/Q40hpBTqOtfPzReu0iB8RA8egA3OvWIk1961BuErNCjE1LXvIEOwQYawOCwV9pDQkqyup/QjoiaOnvQ71B/ajvckE6YTJXC7h9Fj5osbtkcJhH2TgR4CkqWcYA601DO2c1gGGf4YUPcn/0NQygPmzClnBdb5CgEkFI/Ng7TGh+0wDVt10N+p6TPDENMOucoGUgQVFI7B/x1n88+GHMbPgaoZmvOwhFyv8RFIB6tGgdaJ1E62v4v1bWptw/PQxVFfWQxEZDYdXODm+btFSSEEnztGQSy346dX3uY2R1GElxXM40ylMpYJOHoaWumPY+PG3OKhu4mUzO00M/1pau9gOqm20YdbC63HD7Q9yazENpU84ZnSJOazjJwQhL/2fymCMJiPIVlxZegYLFy7itt245Ah8+8WPWLlyJUw+H6ZNKETBuAJUnK3A9t27oIuOBix2xKSlsXUZDjs2b92BhkCjJkFN+n9cTDiXsRDsPHZYyPU9V9+Augv1eOGJR7D8mmuC2ZNkwfXbjVzsYusfgkXmga9XuPjWGwwgOznZrwkOiwUbBPEIAFKJB816k/owOGjdpUoGk+L/SZlIwJNgm9jSTOCRlIN0IUYQkGB0f2Mp9r71GT47fRQR07ORlK9AT5sLpetPB+EfvY4IAKkEJFanQdOhbWyzJgUg7/s+amD2oGugH4e2r8O+A+tw1zhDsA343vte40ZjsoAS/BNhr1Sh4eXsGu5AU/MhnKw/hh5HP8zdVt6XY/TChTrZf/3NNtz74GrEJ6RgZI5Q9mO0GmGIiOeLVhouu5NtjzRIwUeDFIGk1iO4x8o+vw+HDx/Gd7/+hlXzJqNh2I7ehkY8cv9tCE/IQ1vvEKR2M0bm5XExBjeX+pzoHbQyqEhOv3juJeZ2ERCiQS2qlMn2828bce7UUdxy92rMmTGT15tVeKScI5VV4Jzm/ztRGwIAvRI3W15DAeCbP6zDwrGjMG9KUdACK5MpWflGx1867xMv4NmJR5Y+nxDcTyO0sZI/I243gzV6jtAJYzFnT3xMKPRj6CZGQhCYoYZjrz+o4qPHUHkJgTdTTx8yskbCEKWDIS6elWuhykQ75/VJuSk5FC4GQdBlX+siaBI/B5crhNgizAK+wIW8045TpWcZ0g4ZO9DdOcAAUKe/mG8qDWR5+gLARXzPxNcQwSCVnHzw6cfo9JQjO3EkkjQa1Df2oanFisx0LayxXUhMSELbOQskxnAGfhGRUZg0dToa6mpRXFyIzvYO5OTkwBtQHIot1QQnB60DcNncSEpJRr/RBnWYn/ctqUoJ66ARP/36Ky/S/XfdBU1UODrbhQKItORE3t40KPuPoGFEuA6DvT10iMBAWxd0eh8qS2tRVXEaU6fMREpGCsKVWgZ7CFcw9LRbnMLfBD2GBljVp0jRsyNEG26AlL67qT1VIefzdcoRvLy0hfY1Ed6K241UlfS+kTWbbOL7Dh3kdYyOicHmjRtx/bXXIDJGsPqKg0pcaBAEpPeUVaaB/EfeJwPuIPqd1FCkPqJrGJ+lMQj+CJyV1ZgxuSQZhXHSoFV24zEzt+iKIzmgtsvKjkOsKhMJOmECnoAbNeuS/VYs2SAIKII6goChg/5P0I5el9SDZNMNhYah9738seJtBBX7PGGc4Xeuz3eJwtCnjUNEVATCI/R8vUWTS9OmTsXkKVOhU8mhYIkauTFs2PHnWviqf0N2diwvz9YaCf7x0ptITMsLNt2KsIgsmyQGIThE+35obp+Y+Rd63AgWglBmn5/U6UI5TCj0ozO8oEowJCcwtEzEJX5YxT5LSRgGh/tQeqaC21i7enqg1EQgPS0WJdNmshqupfE8q9JonCorR2XFWQZTcl0k8jLTuDCjZOJ4GOLj/0e7Ma0fDdGiK7b00roT1AtVHJ47ew6VlZWwuS3YtesQovQaPPXMc8hMSUdXXx8++Og9bmV++OEHoZErcUl+YMg5Hl2WDw1Z8M7245z/t6JofHA3kEkoz1TCakBnYH8mELhrx3b8sWkznn78cSQkxXHBDKv/1Pr/kVtIT+bzOHgyno7ZJAiiQe9t6CA46PBKuIPA6bTi9LkarP/mP7i25lwQAP67rRsH+oxYcuUSrLjpDrz8zjtoPHMccxYtwaMP/xXrf1uP3zatx4ypc/DWm69yDh9l/JGtnFSSwsYVMiGp+OPdDz/Gj998h6tXrEB0ZDgXT9Akx4MP3BPMACQnB5WAlJ0+iQceeZTzDk8cO433338HlZW1WH7j9fjHs8/wsYpGd18Xujt7kZSail9/WQebaxgj80Zx/h4NsqUS1JszbxbSEpOwectGNDR38ITf0iWLsf/QXngdLsxfugRjCsYjKzWNVXturwfrN25BY309LBYT/vrwQ1CqNAzfXnjqGVhdFiBMA5vJiHsfWINIjRKLllyFTVs3ob+rFxVVFSiaUIi9+/bzRNdf7r6Hrch6rR5ji8ZBr9bi5MmT+PzzL9HYcB433Xk75ixehLiIWJh62vH8Cy8IDcFjxuDJ515ieEk5haJikWAj5YsfPnSA1++nn76GfmgAj68chW6XE2/9UguXXIM7rp+Dq2vbILEIqmQa9YN2DC69Grc88Sw7vCQKGQa6e/Dtj78iLTMZ1eeqkJySyi3ILo+LM2jJBn3uXDVMVhOvA2UYEntQKeT4YeMfsA/04d/vvAvJyJlZfoJ/V8ybiOxZmWztpYINgywanb3dmDN2HuKT8hEbpUNiTAps1I5q88JqNKK+6TwMBj1KK6vZSlpaUYqoyHg4TIOsfNPIJGjp7sNMmrUd6oV8WKCwXV4/EmKS0TIowJSZc+ZiyNiD7778Cj3d/YhPiGEQdfDIEXR1d/Pv99y7Bh67A0ePHsH7H7zPGX7iyErPwNSSqWhubIRcLYcuXIf4+Gjk5xagu68VnR0DGFkwAbUVZWwJPr5nN7qMvdxqO3fuDJzYdwj5kwsx9Nsv3BY7Mwxs/z1ZU4+KzDQ89t4XSEhMwo5NW7Bv/z4YYg245uplGB2Q2ra1NuKlF19ki2xqYjTaugYwo3gSZs6dhe+++RqnzpTiq0+/QPqILFbJ0RedqJajzDzKy+MPfcDqG8xv8/rAQI2PElTicPFizhtohyMAR4OeU/gAu+BxOrgd+JeNG/DLV9+ip2UQ8ekGzC68AhlZGWwBJrCqkwCPPvEsmru60HyhDhWVlXh4zYNcklJSMg3Fk8ZDHxUD01A/unp70NzYgD82boTD5sW3P/2KvLxstgKHidc1fhcDSgJ9F01ndDAT7kBtxtRcrFWq4fQBPVUVMFvaAF8U9BlZiE9PhqO/C2cOHMaJbbuwp6MP+SmRKJwwGiNLZvNzSCVmHDxyGq3l1YiL0QB6IQwzc+RoqKQ6bjUl8KdQ64LW35uX38IFCTKVEresWIWogKJVzMcTwSPnIpBtRA64nW70dnXj6x9+QXdHO+YtXIinn3+WnzN03D09EeMmJmDvmV7MvuEZlG/fjGVjuwUAuKcLD/71I4weOxZCK7KL1VxmKlAIk8FDIa/0pe33c36PShOOMI/QCuiSqnj2gAbfL0wGrVrJijqy4oo2TgXNmpLFz+tnIENZflCo4PE74LhwgcES5brFaFRQa6JAn0CXbQiEEfVj0rgBOUonKKIIHBEcooxHX8A6EpI5zvchKMfA0S1kvckJygRy5eh2ypajmav/zcLLu2egBOSSjchfgoJKMFQJSK/FX4qBz4DHZ2XbxOade9HbXA1ZQyc8sXIsuOevCJeroFTJECsF27gP7vwvjpTVY9qEXGRG6tBkNOPFjaegCHegoHgsK/cGrTaMKhyBsIY2NJf1IaMolxV8IgC02D3obGrF8T9rEGNTAwY/Js0vgTTRDavZhAiVDuUVjRhsGcKYmBh4o6OQkKZjBWF9dSOGh62IiNCiv7wNfSeNiDVokB8bxorRDocEXdoZuO7mu6G2OFC57Q/O3tNmjIKCvP60rQPhJ3Ti5HGY0HL+Aj7+/Fs8/uD90KYmQEYXh5SXFlB8EiQkyMeP9XthttH744dCKWEFqDhEACj+zYcQmYoLWOhClN47t88Ft8sBhdOHrpZS9B8XLpZjpoxhyCsNj4FUrQMdkcJkF6E0lxkEmgTFoxWpGL1OJ3o8VuzZcwivvfAc3MNmkOJPhIChduBxRYVI9tuQGJeMotlz4QxXQRObBk+YBefqTuJQ+Uk4PUPIHBvPX9bVZQ3cgDpKFQFPnJyVgM3767H/eC0DwIjocKSMFbKcXn/sA86fI5BC25VHwDovbPOLFl86CSLwQeCRgqRJYamhoHHLAIwX+mBVmDBsBVr7ArPJVC7gtMArG0BXv5MbUesu9KKpsR5JabGIiQ1HVGIC1AoJdv5WjazIFDj8glrRF0Ug2sn5hQZq37b5EKdQo9dlx5vPfQOpQor957ahxVjOjy1ZlsLtxlPHFuCmpX9FYnwqQyMCgGRXJdUZXXtTcQQp0fg1ApZER0ClIebAffH1t9iw7ldYqUzH62f7KCnrqL00M1oDjcSPlgPHMNDcAUtBFtqGTOhs7YXBEMEWuMy4aJQdOobd5ZvgyVAGlX8aVTSrwi5UN0HW6wYDpTH5DGDFETbcwfZfKgAxpAp5S6TwFG2mNXW1WHP/muBy3Xr7Ldj4y+/44eevUThxEpavWIWFCxfiwO6dePODj4PL/vu633D89Ak8/dTT+GPnblQcPMQgSq4N55biB558FCMzsvHf/3yEncdLcf2SxViydBme/egFpEkj8PxzzyI7JjYI/CjfTxyU70jQj5rjpbpoKCJ0Qbs13YdafMVB7wGp/Q4f3IPyqgo4zB5k52Rh7OixrDqMi47Grl07MTg4zNszISkeU4pKEJcSy5CupXsQlG9IJRvUYC3z29G4awte/PxdDPl9sERK4bBaYTovwEhR/RcdGYsV96zizNynH3sKUo+ZS0AoA5AAoCqwT5BatLmtFc/+9QGUnj+Dt65bgBHZw9wGXDh+PitmNdqoIPwjpQYpM23OYZw+dwI/7foCPb1dXPZi0MTD6zdj2G5DUmwGHFY7jLVa3HLrCugjZZCHRSEjToCDfr+fm03FVlPK5COlk18ezuo8yuUjeySpo6rPX+BWRRp7du3Fup++xcKlV+N8azPUEj9uufVuUGtqaDtqT08XqwspB5CUVAkJCfA73CAVoFIi5Z9HDh9hq6vU6WOLZXdfN7Zu347lV16J6TOnc5EEXRiLk4WXT2qK8C2osCNIG2LHJAswQRMGVG6gYtCIj75Zj/vmT8OEcWMvAYC8TULgH1t9A4o4UQkSqgqk30Xo938ByUsUigGlHx/uKA8u8MXODbCc4XzRkuEOWOOoOZi2t99jYwhIwIfKV8QCCn6chEpphMlUei7Rpizu/6ZhYb8ky+ol8C8AHoOwM6BODIiQ+bloGen5Dxw5yHbk2voL2H1gL0aPzGPoFBsfx9vW6fJzpp74/PQe0LYPVbORMpBUgB9/8hlD3sjRUTCEpXGjsCE6BjHJSmw9tpabf5uO9iM2YQHmF+fj1PFyXHX9DTD2dDCEFAdZo2l7UN4ftdvScfe3LesREx4FB9mf3TZo1VosXnIlzl84j7FjxzDcqzpXzbmWkwrHcfMvqVMp/6+5qx9xBi20XjtbdGsaL2C4XzgXpNEyIFw71dTU87HnhiWzEBtt4EINUvFRyy49NlStR+UdfDy6XClKy0eTXZQJF6LKpN8vsWYH7qekxnSfhM8zKbeQGrQpM5Pg5uH9u/g4TIrbMJWwD4kNzvSTXlssdaHbRGYUWgIY5vbCYzehp78RxtJ1qGys53ZcUv1NHp/KrbgE5k6Wt+HXAx2IyJyECF0kdm7bDJ/bAW1MDEZkCTEAZpcZErsfWp0X7n4BsLqUSVA4OyGCQmWkFPH+i99BoqKP7MH0mqJtmMBj7GUWXlLk0TmoCPkIFBJgPNk8DMruozHoD0e4Sg9VQjKUugjkxEfCbLGix+qGwjqMltY2vh+pqEqmleChhx5ClM4ApVIGv8MMv8uOA8e2o+vAl0EASDbhv732EUbkFnCuG33XkwKNI13CFEEoRsUgQZAXkJKJnzERAhLYEwfl+YmZ26Fwjz/PclKp+UGiOjJDhKoG3e7A2R2dPAZgFbnRKDeuo6ub4d7L/3wO+fkFeP65J5Gako2+3l68/9knWLZwMYonF8Nut+HHH77Dtz98g1Urb8W1y5cjNtbALcecyyulnHzBjkqwj6y+pPgLtTtTnp/X5ebCDBqi/ZjspPT8FefO4Z/PP4/5SxbisUf+Bo1ahgvN7fjog4+Qn5+F+1bfy2p7Ma+Q2ofpOcUWYHrOrj4j/rv/DOZPyUdhXFywbZ5gnJljJNz8WpQ7S+PfH36EunOVXJJBgOzwwYNIy8rC2JG5DG/FshTivU6XA063F5TRR228ohIw+AYFYCA1PdMyyv0+BoaN3UZ88uYLWCA1cQ4gjS/NThxURuGfb77Kdt17H38S1UcPYcVtt+CFZ/6Jpp4efP3Tz5AO9ePFl1+ANsAQ+DNL0DOgwqW/vQRrm1vQ0daCmPgktvXOmTUTFp8dj66+H6mZGXjzjdc4A3DLn9tw/MwJVjwTACw9XYbTp0/zMk2fOQuTJ0yAXKGEeE9G+AAAIABJREFUz+9Fff0Ffi6CeZ99/jl2/LkdhVMm4bmnnobN6cLjTzzGj3v+6aeQkJCCtet+QmRULEOz8Ag1W3sJbsXGxbJLqrmhAU6vFwVjRuPQ4SOs+qPJE2rINZuF756KqmqGYOXnzuKn77/H3XffBU1kBJZffS12HziA0yePY6CvBwWjCxgE9vb2Ydy48Vi8aDEmjh+PAasZWzZswd69exn++b02aPWReO21t7hl1zQ4gBdeeRm9bW248967UTyxGJW1tag7X4tpU6YjNy+Pty9d27a0tWDbnzvxxVefwj/Yh1dWCV0Wz/1SCbsyAqNH5mLBqBwUOzvRWXoe1gEjw78Ft67GyNFCOSDB5s7WRrz57oes7ouKNLCKcfas6XwNTRZlUlxabBbU1V9gK/TKG2+ByWTCr79vhEIZho3r/8ALzz4FSW5hjp8KNyjHLzzRgN7qXlb8zZ92A3QRcTBERsHrdaC1oRm52emob2hBT1sb9IkGtLZ0we5zo+3CeRjNLjS0N0MrlUCtVLHtlkZrbxdyM1LgNgp/p2WMwdnGBgZQkfoILuegkgy9SonzXa2oqTnPeX2kpqPsPhpzpxehYPREDNvc2Pzbz/y/ETl5nK+njdRj3uy5DPgkPitqKush1apQOGYUjh0+hlkL56K7rYcfqw8Dz7ys/eU7VNc2cNPt/Q8/xC3H27/5FPHDjeg5fQHLJo7j1/j8VAUS58/H/a+9w02+33/7Hc6eOoqxheNhUEfxNqBvtGHrEENGi2sYvkCgLj1eT19SOzczMPvq+29RUDCGFXOUASgq5yjzL1iWEThJC7b+BnJh6Ln8nLEizAp4qOHRQ0oV4UAeqv6ThQnQyDg8gLf+/Q4aLpzD7p2lGJmkhSpOOIkmqNrZ3gadTIHn/vUe/+/rj99H9qixuH7pQrz51ttsmU6KT2Cgyq9hd8PjsuJ4uVCy8eVX36GkWGg6I0UJlaOY7cMIp5Yqmp0VMyoCuYV0v4H+PjSVl6Egbzx8Gg3KPhOKI0hd5E1NRHJqJhwdXdj/9ReobuvEpwf2s81WbtABKgH00Ri2tMJlvdQuQv83Oy7OmnhcJrbrkvrviunC7MKtt97KMI7k5QT5Lrf+impAuj4mAEZqqfKKKrz3wbtIzEzHxnVrWVEYOu5ZnI3ECCX2Ng/i+rv+ibMbN+KWeYKyhQDgM09/gpj0HIZ7UqnwJcUtUwGo5XK6Gd7RIMssgTUaVNBAoE8cVOIgVwonaOKJWkC8KFgrPF4GgJw+5XSi6fg+ePsswXZjabhw8kqqQLrdSiHzGiE7UOp2QqJSc+4ZQSQxSJwKOHh5OdBbKGYhMEqASFT00ToFQ2slfuFiicpevFLOifP75EKhS+B5XC4nVIFGWxH6hW5P8bUkfher0kQ5PG0vKplo6RzE4T17cWzdT1h4/Y2YPGUSlAYNpFoFzHYL2g+dRsPpfagoP4DECWmYM2Y0w7+vK8oRFZXAarzRBaMZAHb29CFOFw/f6Q4YDVIYw9yYftVoLvWAVIP+bjPays5jqNHM1t8REychOk0TzAek5Tb2+VC96xDbgkPhIeX/lR4sR4w/Gi3VbdCYPAwAVy1K5sy/yq4a5N/4IiaOnQy9fZj3+fFXXY3wkWOh9nnZSkDlGvR+SKRu+Ex2tJw7i89++AqPPP0KwuNjIZdKKT0JPrk7CA1JBSiTB2IC6KTd52STZigADIWEVBAjvl8E/XgfCZR7BH36pBDp7EFL5RkYz14EIbqkFBgKRiEyOha8fymlAoBW0uuSWknNy0cWdJ/dDGPNBZw9eQIdRgu+2XcIbfXV/wMCkh14KHBCOWdCMpJTRqPFEobqstPQ6xyw64G0kQlIz8ziAg0apITrLe/CqMJ0VvpNTI7inDwayjGp6G4b4iwylSQZb7/yLrKShQwN8eKHfoZx1qLwGCrQsFvM6GhtxbET+9AWuPhSRXugGHTA2dfA90scMQ7dUg8OnmmDZ7CCX1uRokGMIRwRigho4/UYdrpRdroSsxeOg0aigETj57w/Kv44e6wCMLmgSdaiqLAIPskgDm86x9Ayf05WEGTeeO9TiNWn4b1vX0SvrZ1tnsklKTDEqblp9dqZV+HOqx5AuJ7CpTVBAEjLSNZTApl0wUAnutRKO2QeZAhHCsDzbR348bvvWPmWnpMJvVSKjr4+PHDPPehqrkJylAR1v+xGk9vJMDazMA+a6BxWcTWdP4/6+gY0V56Cyd2O0oFOFM3KRV/fMIomjmT1X4wyDpXHqnBF8U245qprEKEPh1IpYQsffW84+uvRXdHGBTAE0sRBkMlht2Pjpg145YnHMWb2Ajz52F+5kOa5l9/g/eHW++4XFH7c7P04hjvb8fwrLyIqyoAnnnwcqelZ3Pb2zhtvYPHipVi9+g5s2LEXP/30A/792qsoO3sc77z9HmbMWYw3XnmRFYT/eP11/POR+zEhls6FqrlZmYHfiByE6w2c40hKON6eVD4RIuoLPY6R8o/2J2oLptFnGsJrL72G9guVuPvhvwUVhzffdhtv/8P7D3Dm4KSCAiQmJrD1j44B/4+wrwCP4lzbvtc3a3F3IQlJcHcvFGmRUupGoS3US+20p+d8dbdTp04pTkuLa3CPkoS4u69kLdn9r+eZnWXhO9/1P9fFxWZ2dvSdmXfu95aCvFJs/n0zHlh5P+LjI9HfUY1Nn/yMv8qOY/SCUQww5x+4xG1IqQ5G3eUaXt/QtCEYOnI0y23vuX85utta0HfyHBIXLuTjLIKsJD3u6mzHe2+/jt+2bcPKBRm4a6I/DperUd+pwJMvvYKI8HBmmPJv+MJRwGTr5Y7sn5c2c+q2WP4qBTR6ObRBQRxWU12qxG1LliA8MhBB2iB0WbqQGBnHL3Ek91X7qViaUpiXjzMXLyDET4X5i5dxcALfi+QSfrGi9tLd0cHJr3/kluDqno2YNmkK/s6vwaysJCyePRYOaQADEZzS6WFY+p6TitIKBm1EXzaS/5JkMzwgGE2tzfhi/Xfo7DVj9V0rMGPGzOvkrsRaJwDEC5gRg84DYtE6RG8+Xp/IqiMpoxhoYXfgQE0TiguK8eiMyQiKEDznxME//pln0E3c5hsBQN99oc8iAClO90qE+/vBoM0NKcUiIEjTxWRY77oIzPMwDsVplEjcZTQxCEigFbHcBqenQq0lg/lrQ7zEAOR9gSBBFou2r7PLBPuADdGRggUPn1MPm9E7H/V/XP18P+Z9oL+lNOgiWD1s3b4dEyZNZI9Gstqh+nvbrxg5cjT6yA/bZWeAkYqAPl8wUDwfxHKiZZH8m9J0CTyMTk1GkEbHCb32AQd+/fM/sGoa0VRpwvSMZfxCWF1ejdETxqC0og5pKXEwyNUMHpOvX2dHh7c99fR249jx0wg1qNBuFPp/FCAzffpMlrqHhwYxUNgn6H2g16i9gB3JbLt6O5jBZ24TQCtiV5Nkl8I0aHqLyc4y4PqmZvapXLVqNSce076q6NoUfV5Fv0pPgrS3L+cJTqBli21V9LGk88TtlFMGKdH9Wh+T25B4XpxOBg4JrCRfwqHjJyAvV/BSnzpuIoeviIAfTfP1ffSVBpMsnqMGPMCfy9mD0uJTXrkvSW5HDgpg1h9VvTILB46dwMnz1RgzcwWWP7waFqMZv/z0DepaOpCZEo97Vz7mbV/ih6uH9kAeGAhFQCQwYEZrUztauzsxwGnFDh5sa2+th3WAgmKcaDWa0NchKAfcHa0IDhVYSzeWIkQIb2uqM0MfG4tUj5XMsCFpiEsbjvAgHdRBoVBp3JAr9bD0mLHhh69hiEqAsakGOzZtR9zgdNyzdBmMvV1Y/egqBgCpHDYzpM5m5OYVIXfXB5g2KIClyl/vrsSSVf+DGZOHQqkNZi85AoyopAphOwkg8gUAaZro+Ueffa87EeyzOV0gLzwxEIPmo1AM6lm5PdYnMgnZCri9ASLi8fBKgD0TRA85AuqKSopwz/2PMBBDYBPV5k078N13n+Gdtz/GjFmTedqfW3cgN+8KHnn0EUTFRbC/IQF/JOel/8Wi/hj9raLnrwcYFL8TQ0G8JBhWcfWzP983P/6E3bt24Z2338LEyROY8UbVYeqDQaOBQa++DvQmCTGBiQSsitXU3oYNZ0vw1MLJ0MnIp1848JQM3NTUiLNnziD3SgFMLU2YOnseqhub0NXcgn+++g/GOCgR+MK504iOjsGQzEz23xNZh9a+a0Sm/wsApHWRhTGxDZUUWEAedTcAgJQEvMfqhHXydPz7rbfR73DhuRdfxPlTJ/HkM89g1SNroVTKkFNUhtwzJ7HyoQc41XrAZmVAmRODqY3QQAn12QdkDDQ5HHTf7MO584IHoM1hwqrH1yAsMAqff/Y5AgID8MP6H1BZWYF7776Lw7Mo6KPN2Ivx4ybyMdZpdQz+dXZ24seffkJjYzPWPvEkLpy7gNyLZxGTkIz7H7zXG7xB2zFpykR+vzl4+BCn26YkDkJETCTLhBvratFl7ILV7ISfToGyyhosWbgAje0dqC0vR3pmJr7/4QeWuc6eMQuTpk5FSHAI/vPJh+zPd9edd/E6p0ybykzV4rJSzJkxC+3NDSgpLYZMrcGY0WORnJzInn8/fL8ef/+5G1mjR2D0yFFsC0Fg4Lqn13JQCT0XCdijZw+Fg5w9f4YVlDOnT0V8bLxAbCEGotSPSRz7jh7D97/8Cnd7LR5fOggZCQb859Mc6GfdgjvuvgN2m41Bu907NkHjH4hX33ofE0eOgp9SATuFXPW7cSn3EjZv34UxEyehvLoWg6LDMX3mNLaCIiC1raWJMYfaukreFvJNpO8P7TuCoyeP8XF8bt3TkKx6+1Y3hXt0XVXipnnzmeknyncbmlo57TYwLBTnzl/m1FhKo21uqmePPWOfGe0dHQwoUVGqLgFHlBZrMpuYiUfsN5LrXjp+kOfRxAXBX6JBWY1wo6UiJppMLxjGEgNQH6ZC1sh4DiURSyeRwux2wWF28UVF1ecyITlqEB6+70EG9rq7BCZGr8kEf72epcGQ6OGvUcBtd0KiEv6/cDkHBUX5zExUBQjL0tWWoOV4Ntzt3Vga6o+KpEj8erkCt7/4OhbduQJKnRa7d+zE+vXfwdJj5BRBYvxRiX/TZwL7fNmJ4jF5/8MPkEpyGjUlNgnx3/1OO+QeQ23uREndcEsoqckT+gEXyyuoqPPmslsZ/KPiIBCJkMZLHoBmp4O9B5UKCbRyDbNO3vrifxCfEcbJygap4HVkdAm0d2J9Ui2fuwKLly3B1fIalnTHRIUza/HKFSGuWyyr/RpdPi4tBeseX43oqGgYm+tga+mG2iL4XPS3m6FNHAR5dCAMBHppdXCrhRc7o7EPlw/uQWbGYIQmZ6Bwy688nZhoVAQASqWByN+4kZN3K1R6RJkr0dHej4iRqbBJr5cZVLd1IUinY2ZfTs45NrYcOmIUCnIve4G6+++9H8lZGai8UoyXX1yHoMho+HlCMajTJIBnRPu7Ju0jbxI3+y040dndwylHp8+dRnNTM4rzC7zHhLwFX75F8K0iAPD+NR/izObfGADsbAjCptIivPT2r4gOiWMJrRicIDIKRD8++r0IypBlLTG0+IXDA8hRILvTY+bpcquY7k+gGgNocPIAHHn9keeb0tqHir//RrdOiVHTJkPhF0S/5m0keIekojYXMbwE2ahvDbj6oZJdA1ZZkuQZubhuPg8LkNheBP6JQKTQMImyx27lLGGlUiqveaiIst7/5v/nndZvE0JvOE1MSF4lWSx52HU1X0bVtiM4bqzDpClzEJc+BldqriIpPh4HDxzDt998g3ilBTNvSmTwr9Kpxc/7/kDKiGSownQ4+vdlOMxqDHhMcVMHZaJxdw76DHI4DcD0O4cyANjv0KCrqxmN+c1w91gRHB8Ek1OCiLRohEToOSCEwD9nlw0VlVcggQ4xIyIREym8DBMAeHTjGaTExKL9nMAazUzzx72TQtFgSUeLIQx3rnwEgZoQyLtaOXyDJMD9oRECAEh+LAoVZFYXBvykcFGS9J6j2H31DO5+5BkEh1BMveDhJ54D8ucT5bnisZd7ZGsUAKiUO0DtR0WaNE/x/ATweVJuyUOSJLziuVTIhPsGFUmKpRI7ujt6YawhI9s6ZpNSkVcghYZAHwdNgA5yiR9UQQYBBLS0o+b4KdRcKYI+KxMJo0agoL4CH7z1H+RcvojHtOrr5MA/28DBIAExGqybdyfqZXJ8tfkbXs/08ekIlcEL8BHoJLKfCDjj7fSAhOPHZDLgRh500l4JOirkePrZFxAXHeX1WKP5Ke1arqTQEjtfczaLDX8f2oxN2X/Cpe5ldmFbVSeCPawpYhSqg9Ts39dY1AaNXoG4xDCWI2dlDmZgMjQ4gpNZCQS7dLwM+hADe/2pdEoUnK/jlw8qMoWnBOAQqdLL+HNppIhPT0FKajTyT13G8MFTMHPMbSitLkBuzUFkn85FeLwOMYmhkEv0qCvuxD8efQaZsSMYKFEr1AzY97vdnAQsJsyq5DLY+4V0YFEOnH30FI6dOAG1Xo62xl6Y7H1ITopEWrgBIZWCVcAfjVeRPl7osBPzzxAbisSoWAxLSEJPSwWOH9yIGvkA8hprkBgfjKRRcehucrCcOUwTA3OTE288+zzi09IgkWihUkg59ILuab3VF9BdbULajLlCk1MADqeUJaYWo5GBqdoOM/71yotISkxEzpUCvPjUM1i04m6sfkAIqSCQggDAIanJIEBt2197cPnCBTy5ZhU62rvw4fvv4t9vvAk/gxZvv/46xo8eh4cefRR/bt2Er7/+jr0Fh2Vm4b2PP4VMasIzoyfgZGE+oqdMwOx5tzFjlMBSkvdSsAp59BF4qfMTmK/EtiTAT/wsXi8iCEh/NzY0Ys2zLyAo0IAhaSm83puXL8etN83Grp1/Y+78uSwfIbEtdQDJw4VKppRggEyS6PnpNqHq/F5k796JzsHk4RfI4LLDpICtTYYBkxGDZ09EXLJgAm4pL8A9d67A8OGZ6Kq4wpLlkIkTmc166cIFBIVEY3BqKs9bUpyPLbu3oyHnGJ66KdGbBvzQsx9h1MgsZjJQETBLcmQy380+ewHf7f6YA18obdvS1oKOLjOzUqnyLgh9gkXzliIuIQERkaEIDgxkJi2kWrQ3tiI0Ohzmzm5s3LkdE8eMRVt9JcJik1lmSSAogRyiT1pTYxMHhZDscu+egzh26iTmz5uBk0dOICklFcuW3spMP1HiS4w/DvzQanApNx82Uw+yRoxGRUUFMgdnsTRYozMwkEOsw4aGVuzc+xdmjp/AAKAv+4/uCyRhFAEultCSt6pE6Jv199uFBFtKCva8TFEKrhtqlllSAvCv5/LhsPfhwUnjuR2Isl86Rr4hHwyCkS+WZ9k3ekGL8l1fYMaXyeULTNKyef4bPNh8A0E4sMQDILnZRf9aUd/oalEps+8IBCQmG8mAvcw/T3dBQn6eHvDPlwVI4RPEGtNr9dfCSDxsQXG/xO27bps8gGR1UxOOHjiEmXPnYOuOrXj/jf9BetpQfPPVVxg6JO06zznyFPT1R/SCicyEljIrkM4PyW3VChkk5ANKgxD2PtjcLuzffxCnaraiv0+GQdpJmDplEh+IuMR4biMBGg0z/Yj1R6AhgX5UAf6BaGptQqA+kFmA7Y3tnFRNcuWIqGDYW1thaOvlwQSq3u4OxA4ZxoEbBPiRVJcCOUKT4qAKimVrAAqtoaJwGvK2JB9GYiAS845SsW9fdhuzSBmQ9kk9pd8QcMttVSJltifVjRJzmkYMUm57FOJC9zR6ZticLMMP0gnvRQT4ydWeFFeXDCT57us248ixA5g6byHa6+pw4txFLLllIUJDA7whNr6sP7E1MQjoSWfmgApjG7qra9FWvtnL+iOpblaEGoqoLLjCM3Hu9BX8dlAIqFu5+nFMmjwXwUE6OJ0Sfn6QvxuV6PHu53Z4006rzl1AYHg4lAmDBJmjx1+TGFcOzwDhgK0PXUYzmtoa0NvdBYvVhML6XgbqkoaMQIfHjzFSrYJTq4FKb4DdZESLuR/xkUEIVfghJCwUKXGRMOj17A9H1We2crsydnWjtrURp46ewLyb52H/vv34+aefMWXqRLz26r94ICQuIZE95WzEoOvuhLWnDT2mZpz47d9eGfJ7x+wYOn4eHrjrFg5xoDRif7kEEgpykJLihxiwEg7IuBFgJ8BXTAL2Bfr43HvuDXTtid8R2EegH9/nuUF5ksPZDeF/j3gREDgwQIEb3Ink/jpJcB99bC2mz56OJx9/2svEa+5sw+effIipU2azyuTPP7Zg6NBxzI6jc0IsQWJ2kUx4wNEHq72fU3PNRiN7v6plElZD6HT+MJt7+f/oqFhIJTIGTwmU6/ScM/r9P994GzFR0Xj8yceFtm4xQabUsHddSGAwy4ZpgLS1swOFhXnwDwyCUqrmAA/6np49l8srUdDVjTvHjECAQspSXDpX/VYry31ff/vfGLC6EZ0Qi9FjxmPE6OGIj4njECwC3cgvu7ungwdLjd3dLAcm70G6J9P6OcjlBukvSX695flMQOdAv42B35oOE77+8lPMMlZ6k4AvWu1IWnsfFt23DibHAP711uvYv/MPBgDXrlkLlUKB1s4u1NbVIi7mmp9mcICevQxpgI+ujQCDHj1GE9zkHa8UWMRmk5HPAzHr/z5wEIPjojFzzlwOYDt/4TyDnDNnCESbuoYW2PoszNoPCKF7AoUcOXBg/xF88NFHiI+LxWuv/hN+Wh0rIQno0+gFj1e6z9msNqj9hP4PfTYae1FT14DOlgbUNLTD1W9FanoGA1p+ah0OHdoLrdYfkbHRzNQbNXoE1q//ETqVlGXLarWaB3wuXrqAjT/8isEZqZg2cxYS4xMQHRePfQf3Mtu/uaEBM2fMQEJyMgd2NNc3IiEuhtf93jtvw+aw46UXX8aY0aOYZUfJxFrN9YMEtXUNqKquQlpqKoJDQqHSKuHqo6QaAbgtKinDF19+j4MH90Pp7MP9i9MwI92fk4BNhkhMmDIDKSmJ2L57N07t2wO1zh/vfvIpFt98E9Rqencf4JDYwvwcBgDJ2498D6OSkjBp5HCWHZMEODoiBI0tHbzf50+fQ2lFKR5euQoGgwEff/IRsg8dxsz5CyD5n/Wr3WNGzYS/NY49+2QyNXJzL7KEUucnQUlxOfvENdY3spedxGzlA0DeeuQRl3P5EhKSkpAYFw/jAMXKm5CZkQGLxYKa2lpO16VlXd6xAa0ttQgbPAG6kCAUXClAQHgs8gpzMDQhkQM7egYUMHbWYdyiNISHBKK1oxvaALrB6mHrcqL+KhAWEozxo4bDZnJCJVdwaiKB4sNHZMJpd6Pq6lWEx8Yir7wEN00SEljVejXyL+YgxmP2SB5+h89fwpCERAzLHMbAYOfeP3H50CFEhQdgCVw4bXHgAPkGfLAeI8YOB1Qa9LZ2oNfYzWEjdBOisjoGOI04QCN4ktj6jDBaBzhgQw0p1BoDAukmlRgHtVzwaqCiZ7SQ7kNyTjJTp87kNQDw2kPzmgyYJLSClFQYDeBhAU+HzWZzwmW3Q6lRMGp95Hg2dp76AdNmT0CHXRhVVFBP3acCO0NRUVCNkIRETJh3GxI9DAxKzexz93MwiMPdD6nN4yvitHL7IDKev8UJY/5F2LShCI4R2HkE+BEobDfZ0d8ksGQIEKQiUDAkLQMFe/9AcLgBkVMWoasoH41X8lmaau3rhtsgRdaUW1Bz8Sx6Pb5jXVV1/F38kiUcekAAhptMUfsdLI21W/rY1yrvUh5efOEFxEfH8UsiefUR+++eFXfBQj5hsfFYdutC6IKDBODMw5T0AoC0kWJIiWPAm6JLQMq5M2ewYetO3o+dv2/wHkFfAPBIlRoPPP4szu/dhjvHGDnddVdZGD779+sIjQhndhSvwhPGwQEKYnk81OhB4eupK85DzL5+nyRfYoZ524dLkB1Ie3q9abhSnRIJ0yZD7gk7kNhdDAKKLDACG52e0T1iHBKLjxTkSpWCgUcRpBNDOIRDIwRx0LETmWLiNlA6LP2OAE7qAxDoRMeN2GeUBitVCUw2cRnc/j37Ly6T1kVgFvnBiAETYogJ0eKlTjecnY24cvIvaPr90ZOgw+WiNsybOw99dguO7j+Mr7/+HOgx4tHFKZg+Yzwz/z7Pz0NoRAQS42Jg7u9lk9TuLuFmHKSKhKPIjJ7eZpiCVIjI9MO4qSlQy4SXXUogpHTf3spO+CcHw2YQXsTDoiKZHWiuMXH4h7OvD+pw4YEaGqWHJkiKjspOuHrl6KrtAcqE64/Yf+T9d6Q6AlNufxyDU2Kgcbr5OmioK8TQm+/hFGClB6QfkOugJBmOBwAs2rYDR+pKcOvDzyAlgoIU/GBzX7MFUNGoPz0fPAw+CvcggI+OPUnPyR/QV/5L/Qo73Yg8Rb8XXwSZDUvSCw/oda2xkkTTKoDKdhdcLos3Obu3rgEdFW0IVPqB2IHUDl1mB9r7umFt60DErdMQE5EKtd4fA2YrLlZW4bNPv8KV7IMYodPggWtYI0QQkKZTXZJZAIMSK2ZNgjbCgEZnHwMOVCQvJelvanQSXP7C/jR3WNHUXoPa4lZmpc1Km4Kay824e/VTCA+JZxCHXuZkAw725iCwhsAxSsytrqrFe288gPDISDQOdMBaKLB+U4anwx11TTrUVF+PgpJaBvcI+NLqwmAxt0GpUyA+LpLBv9KiFk5FHToqkeW//W4T7GYHA4HSBuGecDK/AGotSdE0GDQ0heehSopKRXttG3sBPnrXG+iTNOHHPT8zo5GASQIAQ6ODkX+4GSMnReLO4SsRlTgUBqnOuz/0kuQrd6ZrkIKNuH3bHcgryMF7H3+I+soWTJgghHrF+Puhv64CC6fOQl14KEtX77r7YWjUKnR3dSO/qhYF+SfIOh7S4mLoMuPQFdzBib9aj4S68GIVms6X6reRAAAgAElEQVS1oLfTjLvveRJ3LpoHdXAM1H5+nIRLIKTMYUFp9ikEpEYiPHqoN+22XyFngLK5sR6/79iIW+cvQWx8Aodm/LV7N1qaWrBo2WLEh0VwqAaZiZ8+c5YZfcEhsWjvNmL+tMlISUtlEHH7jl1Q6vw4QCQ03IDxk2ciMjgERVcK8eX330NPz/aeRsTGpaK4Ig+jVRpoR07FijsXQ2cQnpmiX6TMSUQZN4+EExOQzO9FKTkfW/K28BSxLSlkhYoAwPsffghaQwgzLc8eOsipxrTu8RNHIDV5MAqLClFZUcXzDxk2HIX5eQzMzpu5ABdyz+JAwW6YSuv5mBII3aGwIjgoDalDAtByWYqTx/bh1qUrMG/2HHQZe1FSWYmn16xBmF6OxtNnIQ0zICZzEioqSvHEY48zQ/DFF55FgCGAvRbfe/9j7Nn8Kx69fyrGhTs5Ddh/1Aw89ugj0BrIv0gADKQSB8xG8vtrwPOfvcpBO6Jsnb5v6nVjauoMBpOpiAGYlJTE9412kxHDMlI5QIwkkQRubN2xHefycvHgihXMboqJTWTAh9L/KOnVarJd8wh0u1jK22A049cdu2BurMCsSePx954/sWjBYkyePofX2dnWiujYcJYAn750HiWVgrF2Ylg4wmMSvHLOqPBIZnSRB+CJi+f4JY1CQIi5opYKAIqTRk/EpFwPyOUFrWihnnRg/ihVMDhGwBKVUunH/Ttin1ECcPrIEVgcGwK3QgAGRYYWATSi158o/xW99kRwUAzxoOUKgz6Uzimsh9mCdC+XSoTgEp/ylfdyorGnRLky3/NdJLe9NvhH28aDzCQ/rWvA/sNHkDwoBoPi09izTtg3H0mnWyb0Y4k95qHFctiHJ5hD60ehZNeW7ytPFrePPASpxPno5f/ImWyWaI8aMRo//fwdWrpMmDp1MmZMGgeDP4VgXJ8mJwKhvAyPbNW7w57zZJcNeGWq4nc2qxu5lZX4Zef/8KRpg2Zh7IgZDHymDY1DTXkLRo8YBrWfkv0pvUzT6w81bANWZhI3VjfCX2ZDT2Md4gelszclsfkcDUYUtdbAz18OpUINvS4AaUmpqLFYOQ3bX61lJgm1eSpiT1JYTbepGyqJjFOQO8zdSIpKxOJFCxgApHbCIC69P3jAQDoPLDX0tDFRXu4bwCICyBSWR8978dyJig4RsBPZpOJ5Mln6sG33H5gxbSazGr/fuBGr7nsIScnCQD61Y9H3T/yNGGwocdpA4SImY5vX649SbkMG7BiVFcIpvw5dChzOLPx64gROXipiEOmOZcsxOHOwN0BCoRA6C6L3m3gaSBZLRU237tRxWDrbkTJnPDS6GJZXUpE/Mn1PQIrZPoALFy7iq/XrYTN3cChHSLQSgxNHwmi04q8jx7B83mzctuJuZjsRI+pKeSWzqIj1dPnqVYxKT8fzzz/Nckixb0xsw42bNuHSxXMYPWYkoqIS2QvvYPYpZgDefccKPPf8cwgODuYQDKouChL4+Sf0Nlbgvgduvw4A/KUkCrKAaDy35q7/EwAkSarUo+fl9u/xcxMBQAqmcg5IeB5RBkwSYPGeQL/xZGgwAOib/HtDMxeCMygcisKD+gk89gSmyWQMqF24nIvVjz2EJUuXY8H8Rdi2aQvKqqtQUVSM9z/5BOMmjMbZ0ydg6jbhpoULGOA7feYiS0nJC5CqpKQKHZ1tuO/eB9Dn6MOFk2dx+vRJ9lCkY1pUXM4BF+TtR0m3F8+eRk7BFYwcmoWWjm72iaT5n3npBU6lLSuvxF97DnAwxtrHHsWMaQLAf/biBXz/3QaevmLJLdi1dx+v8+ZZU2CVKLHpYi50MjkWjRwCvYxC4IDWti4cOXYctTVVMPgHITEhHgnx8VApFVDpdMJ7ks2Krl5hEJXuFxREQv548fHhyBiUcV0SsG8oiHis6f5O50ssOq5U1MZbzVYc3L0HUW21UO/dzT6AxALUPbwKY+9einZnIN5/7z1s2/gzXnzlVaxe9SAz/cpJtVFeycfnwnlBOkzpvVSHj+znkJChoyayuuFK/nk0t/di3JjRiIiMRF+fHaVVpSxvnjtnNoNrOZdzUVSUS08D3LJgPopLr6K7ow0tze1otxhx06SJHLyan5/L11JNQR4i4hKwZOkCxEcPYo86At6USjkMwUGIiYrkbAKyjiAJrbGzC71mK9qb6hEaFYvgsBD89cdOpCYm4p33P4DOEIDT2UdQVluDm2+az6m4xOzTackSSsMgnNkonAMCEl98+SVOWV/50GoOy6Ck4SslQt8gNiKKAUnConZu3Yyy6mrcsmQpS4XJu++jjz9A+uDhLJ1NTBkkyKZ9isBT0bFNfK+VagQA0Go24uT5i1j/9Ve4fEkI2CJm+M0T0zgI5NjVXliCpmP27FlwO2z48NMvUVmWz4MGD69+km0vRIKMSirF1coKbNu6lYHQi5cuIyPdAziq1ZwATEVy6PCgIETFxPKgclVFFRYvXYzG+jo8+9SznGAsuXjpkpsCOgi4ulpajOEjxqOloQmllRWoqapBWUsdg24Bci3CE6LRWtOIKbNmo/DyOfT0mJGWOohBuMT4dPYApJCNoMAgJKUmsBzWPywctdUVnLCbffAQUsdPhyE4ANpAA6obOtn7j5iFNXVVDCh+u/lriJLkitIGhCaHQOOvhq4/DFeP1sE/2IAhKUOZxRcaGgw/SnidfBNqmyoRH5XMvoR5hUUsKSZZcKhei4zMIejwHJTs02f44JCUmHwDSS48ftwoHHzreRzPrcUKnRLpBjVODACVsRl49+PPEBMXAaunA0hMRDel93iANxr5cMuUEKW3/QNSlm6qJC4ekaHvqDhJkkanPJ1oAvt8AT1uEDR6QjdtT4iG92+fRka/EYtAw//mAWju6cP6H79GV0gNMhIH4XzOJSS3S2AI0UM5ShjxF0vhSEfO8eMwBIZj/or7kBEeBBntH4WU+Iz2UNeN9pWOg5+lHY2njkKli0TYqPGQ6HU8MkPgQ79jAHKljGULPX1dcJuMsPd2QKVXwT8sEZ25ObBUlyN26Z0MHrjMHewnRvJAAkEIAHS5ulF8+iQkRqEDGk0S8SFp0EhUDEjYKfzC40HX1dkNk9OI77/8AVs2/sDzk/RXHRCIpx5dw+2M2H/PrVuH0LAwlv/SPVUEAPkHPvII8bgwq456MTKgKK8Q1bUVqKisx0efv8vLF2tiWhgykvQo7vTHo0+ug63nLJLsV3D8YityzYl47cXnEKDrR49ZzuEb8sAYqNR+LFkVi0ISvH95QBU6LsZuj6+FfgD6gGj2XKMiHwYqjb2fp7k6e1BfXc2MrKBQHeLHjoVcH8wMMpL3kszT11OWQCFidtFxED39hBsSpWjJGajzBQGpw0SdJ9/pIjvRdxoBgCILTfSvE5cn7qvvcv/bevhakQp+hmKSsY1eLixGVB07wMBw0vJZ6DMEY88fJzF5ymRY7Ha8uO4FtBRcxMLFg3HPjFEC8+9ANpQRUsj0BhiNHbD39TMY6JaZONlXD39UHapAh8aKSQvGIDBJBY1Sy+w+KgIAe3Jr4JcYC1WAjNlVFAxC35M/IFVDXhOCAqRQhkQxwOinlULrYaIp2/xQdfgc2iq7uI3cMTsORdXhUA4ehqnz74ZG5Wafxry/diF55kgkjZwLBzOMHMzKI/k0szDlLvbGPL9tB87Vt2LZo6uRGBwDqcLFzE+1kszjBcYkgaYic5KYl8Ri/b+KgEJR7uv1uRJn5gRMKUu+KSzEt6gfbXE4vAFLBDSSXN5p7UJPfQsHzpjQjYE2O7rNDqFNZo2CNDiAU4upjZht/TA5bCguu/r/BQFp3bFRAYiZFcPmwRcvtaOzS3hoE3A2YnQWouKuoYdqrRw19a0cSkCgnLXVgfkT56Cisg1rVz0Fg07P4QdUlIEoVQuJuAT+9fQYcfTwPvz2xyfw63awz5oo6+2V2DA4PRlWhxvdzS3oaDCy3JeKviNATq8SwGOtVjhm5INHIF6YLgHu4D72xOsz9bM0mLaro7EGalMIuoOkMARce5kVWVXBSEVD6xW8/Oh7yD55EmeLdsOl7cGgjDhBYhscgt7OAVwpKsHc4aNw3/KXkBArhC1IXS7vC4nEwzQnQIokzrSvGpcMTcZubD12GLmHs+GydsPQ3ohGiQYrH7sXmcPHYe++A0hLzcLEcULwl5gKSPLcnEsXsWvz9ygoa0ZfZBdGTU9kQFJmpYFACaqKehHQo4AhikBfOYZnDkV8fDKiYiOgolCg9jbU5l3gYApdXAZ3iGgwh4cqXDIOziC/G43+msSUfPMoOIOARD8/Je+LmGTc2SLYjBCg5adVc3IvAYQMJnZ2QKME/D1+p7ScnTs3IT4uFWaTmcND7lm2DG3ZhznlOO6m5QhQKGBx2BjkE0t8JoqgKr3web0kPQMlNC8zLQckkMjc/P/5nMv4x7p1SMzMYFbeO+++g4a2LtyzYhEmjJuK3zZtwamjRzFkVBqDsWvWrsHf+4VBp0fWrsb5i3/gx693scefIYACpVwwxKkx9/ZpcFQF8G/pPudsqMGCO+7j302ZMwUzp0yCvKOVj3PosHGQBEYwiPvSq//ieT55+3VERsey3PrXDRvxyRevIUEbiNfvGYzzrQqcLTLjxX+/gsy0dPRL/DiIhMJwmprK8MWG/fjrwI8ISwpmH0J6LgbGBULpisRzdzyCnKu16KirY4CzobcbcosAPE+dNRWBmkBYoOR01N9//R7BcUnITB2Evp4WLL/jAW8Ih81qRElZLXsFUihCcVk5L2PI8GGcrrrh+285qCEqPBQHdu/iAA/6zmq2sLSX6nLuJZzPLUB0fATqyyuw/I670WezcnKr6MnG13BvD8uQl86/hdlVGo1KAFZEeSWBKz4DJvQbevml0BGSYhJxmuSNlKRLzBFiTvnRzVIqQUuviROAJ0+bjGmUgC5XMFhD93dfJqAIlIjtjdZPJaoVKFhEBL18JZz02Vfi622wng/MthMBMVEm6vmfGHrEgPAtMe2XAJyyygo+TiSFDQ+ka0vrlSsT8CgCTcw8E8sDRtLxomPkp5L/r+1jD0EP0/HG5Eu71YoeoxV/7vmbZbTE1tybfQjLbl6IqOgoDr0QAVBfWxRfAFAMNhGZnHYPIC163xHAZSdGBXUBbRJ0mHpZBtzY0obk0CEYP3IcosND0Wtshr9BAD05tdrqYCCwsb6VfSrJv5KK2aoOG4NiHRYb8s4cYQBw+vIH2e8yJiUaxsYSmIxSREZpEGWIYM8+q0zFYLharkF4WCCzxzzv+sxg7W5rhlofxOw/Ysn0dLWjvK4J992xHHqthtuX2C450IVOA43Eeko8TsTuozbqy5SkWSiJmtqihEAd+p+GOAi8lVAo1jWfQJqXkqapvRw+dpxDDYPDwrFh62+4beEyTjB2upzoNvcAtn4EhoSwPyQBxXSsKaSFrmdHTx6az+9Bbs4lDsoYEirFuNQABv6I9Xf+Ug9+27MXsrAYrFw0DzOnTUVAYKDnfi+5FkLjSQ2m7aJ9tHt84fmSoVRTpwm1dQVobOnB4NB4BKWlcz9WgFGEosGjjVs34LV/vsd+gvRv2Og0zJu7HDUtLQzWUZDBK+teQKCqF43NRqhkKtgH7Pj2q2/wy9a/MW7cUHz2xXdeALCnowcbNm3A+m9/QlhkBN5/5y2MHD0C7e1deO/jj5Bz7iSefHItFi9ZAUq9JbklVXtvL7ZuFFRRS+bPQP6+N9mDkIJIjnQE4Wp7MF7/xxoEhghWTgzwUUmI+SrlpF25Qga5R2buvRTpvLKnn9I7YOAFAD0sP2LxETAoQhok//VlAdJVQqxNXh33Na+9h4pgIG+STAqr1YyzF/Pw2EMrMWbGVMTGxiM8MBjtHU34Y+c2lgAHBwbgUs45TpYlxt83P63H5VNn8NDqezF2xHi89f4HuHDpAgdWvPHm6wx+fP7hR/jlx28xfOx43HLLfHz/0+/w08vw7j/fxOnzF5CdfQzz5i3EstuW4UphIV7+x7PsQfjW628iNDISJYWFePaZpxEaFY13332HLa7yr+TgzdffRnlVBR5/5FHePwrwfOXFFzFj3DC02pXs/zd7cAwykxOghJOD7UrKa1FXVYXM4cOh0xuYIUcBGa3tLSw1v1SQA71Oi7SkNH6O0PvxpOmzmUFHfeVRo4YyJsD3cvZzFfqLojqQBnEYAPQArfSdLwDY09fH/UF96RUvAJjb54Q9LRkLn3sZ/XGp7Le45YfvrwMAKZnZaRtAc0c3Hn78IVQXVWLc5CnMkqQgj6qqKiRmJuOTtz/BvkP78O0XX2PxkoV46rmXmFn/1+69+PDDD5GVlY7p02cwQ1mlUGPzlg1YuPA23HXnErgcLmzesQ0///Q7Zs+eg8efeAw2uwN/7/yDz19UcjreeO1VRCUnw9TRiR83bMCZY9mIjk/Cqy+/gEGDBrGM9bv167Fj2zZMmzqdpbHExmtubMYX36zH8CHpWL3mMShkcmz4fSPy8wvx0vMvIjc3B9GREcjIyuR7JbUbGsASp1MqbnREOIdmaHV69milIpCw4EoRDh8+ghOHj6C9uwsz5szCzCkCiWzIkAxs374d27ZswfIVK/DI6tUM3ougnK93vZcoQ0GnThvqW1rw17Zt2Lx1MzqbGiBVGZA+ZjQstaXIiNXh+fmxyC5uQYFrBF585glQjt/ZnAq0NNZg7qzZbC9FRcAfSYCJAUj79PI/XsWsWdO5L9FcU83sxYKrRaivbWSgdHh6GtR+WkRGR0Kn0SH7+CmEhIewX+K2P3Yg5+w5SH7+6gN3Q6cJI8aPh8NiRW9TFbIvFMLa24OU9CGoa+/GiGHJzLgjv79ItQ5WlwtJ6eksDw7xD0O7yQJ7TxdLbuPD4pF98hgWzFvInmWU2hsWFoHO8jyUXjyDoORBiMsaioY2I/vykZFtfXUFYhNTcPDIUZzPOYihIyIxZPxg5BVVMPsvKTEGoYEROLW5nOm9JJsqryjFwvkLOcBi+vjxCAjSQSnX4ZtvvsSkMWPR47Cjub0Djz3wIB88i4e9Rlrt6rpG7P39O8xceBvGTpiE6vOH0XFkJ/IuVGJtuAGdMik2N/Ug7N4H8cprb0CvJYNMARAjFh+XXMrhFwMUdyGXer393ESm93TaeDYP4EcyXQIAaUROZPGJN2gRCOwXTag83n/sD0gsHBkxJvoZMBSXLbIG+YbsoQiTtyCtp6G+Br989yWCZ+jgL9di/7aDiO3ogTs4DuFzEvhY+haBgIf/OoaEhEjce/td8A8PgdqTkkvzEaBJnnQiiNlZUQhLaTESZy1h+e2AhFKErklHpMTwuGG75bxvMjRV5KLuxDlkzBMSnFs7K+AwG+GsMjFjKGnGXPQb5GjvaoW8b4DBMjJbpyJpIt8oJYI/XmlDOQN/1SWluJBz6jpgbuHCBbj11kW4UFCAKeMmYwa9CCnVLH+UKK8ZexNtXQzREFlrlFha39bITAkKFomOiUJ0SDD27NuDF//1ynXrCVUrMSg+AH5JI/Dk00+gtfwAgutPYu/pVpglSVgyaxoCCBQN0KK/R2DrcbsI0DLzkfY5wGOM3tPWwoAJiS+I9XjNAhoc2kHzy0IFwEGql0CPQNBviGVF0wMyR0OrN8BPpYOctAA3lBjsQZNFqSiBgy7iQ3kYeATYiYCf+HORuSf6//2vBftMoBd2Aq/UChVuDBBhGRXtO7FXbygCqgjMYsmqR0LMs8gk7IXXlZ/DQNnwmbOgHC4EOpy/XIn+3h5EjRyBg1u3QNrZjkUzwtBtjMCHxzdCFuhmWZwhTAO1vwJBQZGwOy2orWqAq8cNR1MnwnrdcE2LQ1waUfI1XvCvp7Ebbb3dCJAooY8zMPh3Y/V29qCvpA4BIxK83xNAKFbA+RpcyW1AW7vTy/7bUh6BO+56EIkJ6Riw96LtQLaX4arzD+MOKnn+8TmWqBgAYQZfZzvO7/mTAcDFK+9HSkQyn2N6eSRJu9fPkuVoTkH+48Peo3Mvpv7S/07qBg+4OWiEQMABkpAQg8AlAL2iMTTJY4XzQPfAa0Cg6NUohr3QuSU/S5KWM4DJ0iJ+c2WvSUjV0JJ8gxgydisssgEOIqBOTUlNOV7/5iuc2r4LM/X665iAFA5CvoBUw4dHIGJUMipbGlFXLYA9fSYnAxAEPjVUt2PU4MHwI40wHb8Bf2SGpMHSE4r88zmYOX8uxmUNZ3CIALABiwVqPwMLngfMbWgpK0dhSQl2nzyKrsBWb0JveFQEWptaWLZLYGNkiB/63A4G3sjzrKKlDRqn3QsC0rqJvUclAn72FoEhbrA50OtwIzltGCKiIhAbGQK1XviO5BQqjQbtVgtaOrpga6DUyxbkFRfin//8J08/eXwD2lDF6z657wwDLpQgTKAiee2tvecZzJt7F2RKKYNjxLSjIgCQwilcSin70hEAqpXJYbIamalVl38OZQUVUAUrUZB3Fbc+uJJ/d+LICdx13wMINQR602hJ/km/Kb30F/aUneHUZUp+TRseAnWIAnaLE1fPdiCw14wFs25D+qhZaGtuRf6VfNR0dCMmPhzjEqIwYGlHtDqS/f/kBgGsEROYRaCRQo9oX6xWB3/nW+rrvAeu+e3R/DQrpe9y0xWPhQeQszsGcOb8GRw7fBRLl9+G7COH+CU4a3AqQo11GDJzPly6MG4X5KFIzAlm1zjppdjDdPANkfF4Z4keWrROkl+TvIekzrS+o8ez8d2Pv7AsOSoqhgG4+IgI9iWkEBCSBEeHRzArj9KLQwMN+OzLr3DH2iHsp7fvq33Iy2tG3KgE3qeeyjoMnS08QwsO/w0FgllSTOnHooz7wbtXIkoj43Zt7OqCakgGz6/2C0JRTi667GaMGjEW4QZ/2Fx9KL1agy1/bmAZ8PhhqcwC/OxgNW65/WHMvWU5J3HzNWfpxqXKE/jii29QnFPLfpR6jYpDbghwJ4bqmFhKtgxBe3sLZkydir+O/sVMp9KqMgxPH4l5N92Edks/Th07ylLe5qoKZI0YjsDgINx3510sq4wKFmSIJquDQZbPv1uPwCB/VJVXY/a0mcgcksFy3j92/oHR4ybCbOvB1fxiPPDgg8galMbMPrWKUhytyM4+iuxje5GaMYalwgQAUhGrSqZS8ssbsRTq6hqxaNFCDmkg9h7VjYw6nuZJziUwhMA+jULKgB+NGfr64+mVgo9tfkUddl/Ow8p5MxBBgLJUDpLb+noA0mffUAxm83melSJLj35HIBOt67rwER9jf76ORDWD2A9zugQ2IzHvWSLajz4nDVRLGNAhDz3y06NBa4VKyVJOq9PBIUgXLxTC0l0FnX8oRo+ezN/7Msa8Sccusi+5xmq87mL1+cPbN/QMvPomFouzGfv6OP3XbjYha2gW9u0/BIMhAAvmz+H1+7hYXBcy4btOryTb02en40bsOgIP+Ti6bQwA+g3YGYQz9rmxY+sOVFeWY9yYsVD5KREdoYNb7s+DFnq5lhOrZQN90AcGM0BJKdVUtGzynqSX5J66CnR3VqCszoTeATVunjeHvSuJ7Xrs3HH4ecDWe+66neeXUb+UAGRPmbo7efl0PqjdU1BIj8XCL9vU3u1WB2orS7B46W1IjInm34ssLhEUvs6T0rNcMRRFDEuhv1u7uxEaHMYALQOHxOCkQRMxQMITFsJtntKj3eB2ceHCZVidFgwdPBz79u7BsFEjkDlY6JeRTJ+YkGGGUMjpnaW/n1l/5rYmVFcVwll5BBv/ykVcjII97ih9l8C/Fv0w7P7zGE4UFWP5LXcykBMeHAQ/lRByQc6BNNJJQBbfYx1W3h7q76hvaP/0vc3p5ETd9sYaSJvbkTR+LAb8hH4cvcvR+WpracOXn3+Nvbt3Y8yYYdh/8CgDelOn3YT0jKE4c7UMc8eNRkygAtYrxdAGh8IVGYri8itY//1GFFytQkpCMD759DvExqeyd/De/fuxedPvnIL6wIN34bG1TyMoOJiB3ZKSHLS2dyErI4sBKN+iIAkljSOoZQzSdJ75CM4mIXytSD8ZdW0KlgAbQuKE1FYPw89iNaLL6IBeKWN/OZ2fn8DQY9BO6mXriesSE39Ff0C6j9jsVgafxGNLTEACAFki7GHlMnHC85pHUmACDZkB6BsIwnJzB05kn8QDj6xCZHAYMzgfuv9h/LJ1K377+Xs89/STcDikmDh+LBISE/DRBx9xOu3CWxdj3VPPMUj29OOPw2wz4q033+QE4aaaWqx76WW0UOLqv99kRt+3P/yCwRmZvH1ff/YpUjIz8PYbbyI4OBDbd2zGR59+zqDe3ffcBwqv+uWHH/HFt9/giTVPY+WqlRiwmPDZt18zyEUM9YW33srXWOqgDIwcNYKviXaFBofOleDWCelIpaA/Zz9OnD6FQ/sPYvqsWcxkpFCL7MPZDKD1dveiT6UHrB0MXr74wjrevvMXzyMrKwsaPxmqq6t5nwj8VVObpvKQDnxtFLgNs3LKE+xHg9akApQKDNeTp8+h9kohoitOswyYAMCcARcGL56HlFvuwb69e7Ht199YAvzEmoeF8BiFjGW+5IH4+Nq1OHvsECLiY/g4l12twI7tO7HstqVYtvw2/P77Fnz+yScMABLLUqsPwZbNm/D2W29BpZFj1UOr8NCDDzIms2rlg+jrd+G7b75CXEwMvv5OOK7TZs3Ehx9/Cj+1nI/TC8+v48CeTz//ilmF1E+7nHOZU3Tb2lvw2muvY86cWQze0fT1336DBx5ciYxhWQjQ+8PSZ0FHRzcz9YjdR0UMwC3b/sQzzzwJi93G7MGxY0ZBrlBzQEdNbQ0H08TGx+FqURFMVgszDUeOGONlCP7y++84uGcPJk+aDIfTjPjEdMyeNZt9Cn/65ResXr0Syckp+P6H9Th54hhWP7YG9951N28neRsS6BfoH8A+fVaHcM109/YgP+cyvv/ld5zJPsTTYmMTsRIV7DMAACAASURBVOSuFczMO3H8NCSd+cwA7GqyY3udAWueeh4J8QlQaFR8v6B9pGNEy6X0X24TrgFcvVqGzz75FLfftpzzHCgkhVSp/X0W5BVe82mvr6zAnffcg5WrV/Gx2LB1C+bPnuP1U5S8f9utbnegFs0DvehxBSMqWLhBmuxuDrGg1NzwiHD2ziOfPRFo0wYEoLj4MiKikmDqbUNYaCR2/bGT6Yh0Y5s4ZQzGDRsDa7+g2Te2NKGhvBBFl/J4+cQE3Jp9CDdNnIq05BRotVoU19Tj6KGNsEjNCA7SoCC3GVKdC2PGpiMqLAKtxf0YOmoYDHI98ovyUVNbx2DgsOGpHCVNEuCdf+5ifz/yHZw6fQwWzl2M1sZmWCwmdLS3QBschpIrhTi6ezvGTZvLDED/3iY07trl9f8jAPC3ARfmv/QOFi5bCh0dd4nPCKmHGccG+p7iKHKXDQP9AtOPADrfIrYeFQGEotz3uhk8f5C0V/QGFKLdKX5JAE5EANBXnqFQangAkIrSkGz9Azh1/iRO5G5HWEYYHCYTDm49x95/6TBAMy4M6UOFNJlThy+grroV4yaMhF6q4OMbFhKGO+5+gEdZAwM07AlC3ouUDEt+g3aLBY2HdkAelYy4sZMg5wEMByRypeBFR+CDR+osJhz7pgDbaitxJfc8MkZMBzQytNaXwtYsjKASS0gRHAqZmjojLh7EVNGDX6VAn09KHc3ba7agrteEP3/6Cd8Tfb9H8GOhIunviMwMdLU1wy84FK/8498YOiiBJZPOARuzpNgzj4zC6SGpknKyV1FpGSoKruDY8ZOoqq9HVa2Q1nXfihV4fM1a5BUW4rl1T6Lb2H0dCDgoVId7nnsCkyfOQPaX3yEkVI7Cyotw+2dh3ZonYQiUM8sRxBzUyJj1SEUMP5PRDJdF8Hvx1wfBEBsgzOtTIhtQnJfCPQggFAFBXUYmQkMjoFD48egSSXxFsIc8BUWZkS8AKC6ewFACdgjQoZdcX3DOl+X339qq18+P5NQEDpG3GEniPcxJGo0X2THiskjmK07z0qQ9cux+u8B88w01IekzyZtz9xxlYDRpwUxI/EOZfdbe1oPTF85i8qQJLMfrd5rQUXoFH+7/GYHRKgQbFAzipWYIIygiOEcYpSmvGbmHyhEY6MbgpSPhCpEy+4+KGH4E7rVcrUd4QgzUUYLnn2+J7EBnYiB7BoqyYXE9bjL8PlqHsr+KMfOWQZg2JpzZf5ph0zF11s0wSMzcDgo37UXMrUsRGh/JsBkZ5ooAHoFuNqsTUqsVXbWVqC4oxrnObsy4dS6GRKQwA5DOr0LmE37jYav4+kxyG5cqONhGBH4Z+KOUaY//H10L5AlJILjI9uTfwckBM3J66aKhKY+fEP/vYdERc1T0+aBl0vVF7ZB/r5DzZ5Ie07IJs6Ftszqd8JNqOJnWZOxGsdGMjf/5hiWIN8qBbwQB/YaEoORYFarrTaC008DhSgYAm0ocHEggBhEQKKbsEAATSnglvzO9nxIkMe3vtzKTSaeQobepmVNuqUIz07FhzwF0BNdBGy7DwX25LOE1ttpgCFdj3tKJCA7zQ1WJmSXIMq0/p6AOTRe8QKlEsE8vD+B7UWpyIvzUWoQFqVF1+izk/i6Mm3UHnBIZAuQOQKL1yl/p98SAI7CL2AnkUbT7r80YlDURgdF6bDn4PipqalF2tY0lwy01TsSnhGHiTbGoO9uOzMTZePBeSraTC2EgHrkvMRwJAPQNpyD5s9vaA6OtEwV7diEsOhN7rlZArVOx7PavAwcRFx2NmdOmM/uCQDgC5hprK5FTegb15w8h39WFDksfNAGBiI4LRkyMBtb2AZw7VYhUSTLCo0NgdQdx8m1YRBT78LW2VaO9shLlhw8jdvQ0jJo1G+kpg5i5R6EU3G4k5FdJQz4DDKIRYPvfSkmMfB+mHTHuyOuQr0O7ixl4xBAkNiR7Ig5I0NLWjJ82/oCZ026G1djLHohr71+BwlOnkTYuHRFJI7ltUhEATqPwBPypPWmaJAGm4hAQlps5GGCl9dI90WH3PFc84B/5GR44IHQA586dI3gbfvU17rjlVm6Tm7ZvwE/rf2XWn0ZLPl+CfPfg/gMYt5BG5gvQcLGHGX8BoREIDAnHjOHzYBvowrbvN6Ozx+O1d/NNLGM2Gi0MLBJo4dfXgop959Aem8ggHNXqBx9hLz7yFnS6+6BWaWHu6cSlgtMoOpWH+s4rMLX2shcgsQCLWlrxj3+8iwD/UPT0tqOio4SlbWWNVSyBJ68jMQiErj0KJlkx+R7Ybf0saSYAsKPXiC07foaxx46HHrgXE6fMRGlZMSrLG5Cclo78/HO4nH0Cy++6H5MmjkGfpU9getEzu3+AZTsbt2+GdcDBIF9mahIDIFQVDTX4Y+ffDApevpKH1vpGPPaIEApAoR8BWi0DKOW1pQgJCmOvNioKASF/N2ILEsOtrasbXZ0dmDtrFoYMz+S0WwKrRCku/YZe0AhcE1N0ReBF9J4jlhMVyYDp9xQEYXI4cKCkEi2dPVg8MgsR/nrvMn0ZfzSYQ/d+CmEgOa4oqfW2ew9wx9vhuU5YYinKej3hIzcyAUWmnbgcesbT/ZdKlPARi1FkAbK/HyXBD9iYmbbxh8+hlUoxf9B4REyfDH1YMAPm3vKwzURJqVMiYWBTLDHUg4BU+syAHz/nhTn4eNIzhr73gFBN7Z3YvmMrp/1SIvTOP7Zx8AWxyoTzQECjIH0mxhqBGP8L9JLKBcCT9pNUI55+OwNgJHlFP4OHUmcfKDG319KPC3lFuFBYhJggFYalCankne1WJCUnQaMPgF4t9OupXTbWFcGgj4BBJUFjYyNkPXb28itqbEJmRipU4bE4dvg0y9nrqmv5ZbHL0omm5haYu41YuOgmdLc3Y3jGaG94CQGU5HVJwB4BgAQ4Gvtt3EYJ/CPWHTEBCaxOT07BhImTBBYglavf2y6unRzf0ySEePgCgOKxEH5/vZxaXKbIqqS/iQFIPoDV1bUs15w3cx4uXb4ItUzGydnkq8jzeY41AZuSvi60tlaj6cxP2JxnRU1NFW7JVHHCrcE/nll/+06VY8+hgwgKScb9qx7G9EnjofN4VBMw5ZaTtZGTHY9EkEqUtooeagR29ROj38Ooo4RWjUqG9tYqtJw6jyELFgBqz0Cuzcj+g7kH9uCt/X/DYpIhJS0TeflnWbYa3FWLWxbdDv3gJJhKqlhKHDBsBAwRkQzO7Tt6HEVFRdi9ezsSY6Pw3EuvIj5uELef8iuXkV+Qj9LyKjz/3HOYNWMae6m1NTeiuLwEDqsTAf7Ub2hBeFgES0dLigpZlhmkV2Pi1Cnso5Z/+Eu4GgQrpYDUyTBpB2FwShjGjpvMzJ6Bfgl7r2WfPIDSIiH86aFHViEtIV6w0hFLImN2nxjaQcdJTPgVrw9Sd4kAoC+7j/xifYFB8TtiA5Int7c8EiN6VlstfdhzcA+efGYdImLCmU1G4RAbfvsRb7/9MbPHVq98GHPmzmNvvNWrH+X05vfe/AipyUle8I4AtNdefZlltD+u/woHjmYzoHf/yoego2eW3cK+dQQ2/bphA5575kXccecyBgvJ+6+9qREff/Ip+/kVF5fhzdf/jbbOHnzzn88xfNgw5OXn4523X8XFnDI8/vhjmD1nDkt1+6wWDvYgwK5VH4Ta8lqsmDgKerWCWZrvf/Q+jh/ejw8/+Axp6RmcZNzd0YWNm7cwg1SqUCNQp2X249TxE3DinNC3XLZwLoYOG4cLl89j1oSJDNYSkOsbnPTfrluRl0n+f2KplGqUVFRj166dGF530QsAbjRbcdWtYNCvubOdAcCHVj+EZ59bx8dMKaPBXyl7AT751JMMAM5fMJ+DQ8hug8A88keUOvrx+45dDPYtuXM6nn/i3wwAZp8+h6cefZgH+/7z8X8wfNQY9gtc9fCDKMjNw/ofv8GY0RO9ACAlEP/rlX/w+wGFg6x57HH2SiQAMDZKYFUTUEZBGxs3bMS4cWPw8quvIiomHmXF+aisacCUyYJUm3z3KNyCwDySt44fMRLDRg6Hc6Afv/+6CWPGjERIaAguXziHxLQMVJVV4dCB3ejs7ELaoEGweO5JixcvQVZ6OoNsxCC8WlaO5559Bs311Vj58KNYfvvtCAsPZwCxqaEW77z5Ji9j7do10PsH4JPPvwIBa8+99AKDgpQoPXbCWNyxYjnf44nr1NLcjG3bdmD3nj9RU1bGXn5TJ41nMJMYjpQSTFLd1vMnEOMuRFCUin0A4ybPQFraEEycOAEHjhzmAYEZMwUWIDEARRCwqroOH3zyKaZNmojOri50trWgoqwMJcVlGD1lMhMWujpaMGrMOLaKIFCR5N/ncnOgliqw/LalfEwly1IjvHd9ZVgEgtKGwj/AgHGjRsLklqG3u5PBNRtczBA0aLXscRfiCe0gYM3a38cAINXx4yfQ2tmA1MQk3HzTrSgrK4M+0B8q1wAa68vhNvdh076DqKqr4WTgex9+DOQiTV6BVeUVyC8+hWZ0IDjQgM5uIcY5Y1C8FwAkgGrC1Bkw+MlQU9+Mno4ufsmg1Jbq8hr2HszJy8WZs2ewctUD3GjT4hMg91OjMDeXg0J27f0bLU21WDJ3EcJTUtBdcoEBwDCLDZO0Svb/K0iMw5o3vmDAkeW9nsAN8t0Tvdl8AUDRi8+XjScae9I+iA8pEQwT5b0E+BEoKLICaTo/6DhtSGAAckkFyTAxAEUAkAJExCRg0U/Q3A9s/PV7tFqLoIiRY9+W0zDV2xEdL4ymK5vakfnAdNh63Ti69zSDq/qQYJw/m8NAYEC7P3Qqf0xbsAApgxKhU+sEYgNRwuX96O0xo23bJsTeNBO66HS4FNQZ7gMBkZTCRGEkxB5kiRR5OXkeDCR5pqJ9sJv7+BWKDLipw9vnFl6YSOJLI8sim4n8ySj8QUzsJVBQ9L+r7bXi6J878MfeP3F+/xHvjTE0IgSTpk1BW3UtRk6bDbvNjJX33I+UeEoepE7iAPsHWjp6UdpYi9bWRoQawiD1U+C9f76GC1fyGdwjfz+50oCRWUNx++2345aFC1FYXoidv23jdf2y4RfvOlPhwtInnsDS25fh9fc+YuZhfVMbNIGBWHHbLVD6ySBzK0EBC/+tHFbikZLxqRYuu4sBST5XzKX63xJOmodSVnkePxnkUi2UFCDjEMJClOprnXM6/KKEkwAgCjcRE32v2xYPU4imOTzhHXyD6HczeCN+Fhlf9NJLo8QEFhEARWwzEVwVQSYCl4jFJpbX54+Mi318GGm7+RpxDzB4TMAXgYF0nhwuK9oOZnMkfdbNt3r9FElN1mnqxqnTZzFp7AQo9f2obi7HZz98BUOUE1GJceiraUFtTzcGDx8MuVoA9ggEpOeo/fBVlOY2I3RkGMImxGNAJ0GQyt8r8W0rIa/AboSnZkId4kJofzBMCgGopmXYmkywVtdDFhzE3oAEAoa6YnmeLnsv7BdrUZPbjlijFMsXhaE7aBAq6+W4+96n4R8fCbnVxMEYEj8lgkdNhkGnYsmzVC6ExYgAns3hYgCQ5M+ykAjsL7qKmxfOQ0J4uDdkhcLBKflXBLbF4I//Jv2m7RcDQiidlyS59P4mpgXTNojnjViZoqxYBIrFcykCxpTMLKqNaL3UXv5bURui8ykGz7gIDPSMfpolDjj73GhorMPHX3zFcsZorQvrHNeuFxEEpITgodHB0KQZUFzRjOjMMCSHJONqfRm0qhgMjRkEbWAgYkMS4K9VwD8gDINTkhEWE8qMQ1qnXdLPHUcNveCWlaO96ConvRITbcBPh+82/QybJQ/uSBea6mzMaKKKyxAALpulH5bWAZbxUqm7hZFIWu+QtEGIj0hDREw0e+bpSYagUHiDEyq3b+N1UeiFTSGD2jnAHpm+/nHiFW8jlpLbiWMns2GxupCcGov/7HiL13XxRC7GTB2Buio7VIoODB02GC11Fqy46RFMmzCcU1tpQEAEw+jaI0xWBMSoM0kefL09LWjJq0B/SBCsEg027PgF99/5MHosJpw5eYS9/6IiQkFsO4vRApvNjF9++w2n9/+Mmg4jB65MuXkinOhGXEgU6jqa4DA7Ia+x44UnXkFgYByqWzuRV1yAqzUtnDJMYKAOPbC21WIgbBiMvX2gwISIqHAkJKQhLSkO9HZPScVi0b6IUl9xGjHy+L6kkICAQGLcEVuPma9ygYXnWzIXeZ26cPzkabR2tWD86AnsMUgS3LGD05C34WcMXbwI+sTBDBSKTEJnn9DxJqk4pUVTWAyv161ggJDvfQymXN/yxRAWCjUhP0OS2vL9w2pFdX0tEmPjoZTLUVVbhS1btrFMOjo8DlHJIejq7MHmw79xQIy53QiXUUhRTR2XhTFjZvPnIz9+h4LSQu9KCQwnCfHjT76IEelZUMjsMJWUcvs2p6Xhwy8+ZADu3ffe5N/8ue1vGJvKMHH+dMjMNrz7+ScMqifG6qF3KbFgzlAvC3DkuGkIjE3HuavH0OuwwN7fjfCwSKi1wjlq7+5GeKwSEUHBqLxoxPCYifDzD8KFCxfwBEl1pBJcunyZAUGXXoIJWePRanagq7UaIbpAlNfVYGR6KiZPncYJqRSEQKw6l8czmVh1jbV12HvwIE6cv4yp40Zh/JgJiImL5QRXCoooKS1jf7gTJ05Br1Gw1DciLJA928jvMzCY5Jt2Dm8gNhaBg8T4EEMcCooK0FXfgKkz5goBC/Qs8shkRcYf7St9Fl+EfZN36TvaXin5W0rUzIYjPzQCcn45dRmB/nosGpIApVTL/oJUN/q2+bYgUVpLfT4RHCNGFW+Dr/+fS8YhDpTCS6PBvoCluDyR+UeecV4WoCccw2izMIvRT6NhwJNkmsQqoxCDP/7ajKsXz0A3OB4rAofBEBONgPEjoFHoGMxzSwYYsOTrgSxvPCxAEQC8zn/QM1JN03xfev8fX98d31Z5tn3Jsvbw3nuPeMTZk0zIDiEkBBLC3uUtG0oZ7QtlFdpSCKuMskeBJCRpBmTv5ThxYifeew9Zsqwt+fvd99EjlLTfe/9j6+jozOeM53quIUBIXohvFOQxd+zoETi8XkwYPxGH9//CLOn5c2bxLCJt9vKrTfokvBDF81OEt9B3tN8sB5bTs0jadjpXolp7TCwr37ljI3vsESiRmBAfAI01ajlLf0kCrIUPXR11cFu7oOwKwWisjpN7tRE6uMgkWy3dDA7/vAfjJ80A/RYhSlRePIv9B44gJzUdc+ZPZ98/Uhd0dbfy/5HGKN5O8oxs6+rkUBtq9yS1JZ9KqopzVRj12NDU24MHbrmFwUi5WsNtRDBIgxmgYv/oOxrQFxJomh7syyh8Lfk4+UkH4rwG2Kb+hGYKZ6EgnsVLrmFwkzqfN6xaxcxUYo2Sp2KE0gW3uR2XLlZh07Z9uFBzHkV5xVha4IPKEM7A3/mWEXy/5RCn8F49byZLQqmzSz5nwczbgB9aEAPQ5b+/y0i9Ivey9JVALmIL0jRiuMp9LgzXSYwYRU4ewhVKeOwS+NdefQHDMQY8/+r7zNajSstNwkMP3AdXlwmpbgtiUiQQmHwEvdok/r+v14yNe/difHYWfvfYozztvrU3YtTZjuoWE8bkFuONT/6BjMwCvPjc7xEWHc+S1O+//hS5Y0qRU5CHLz//Ci2tbbhl3c2YMXMaLly4gLc2vIvYqHC88McXINMrcergQXzwyou8/BVLi+CNnoWqc0fx0quvIyU5iwcH33j7TfbCo/72LwcO4NknH8fKa5fwtSxYgAIwFcm/nPIr898HOGhPaiEErhI4yGA6vfKTLygFUfrVXUICLNh/ol0J/z9Kz1UpVazqIADw5b+8jsfufwSzr57Ls1IIxGuv/S9mzV/IoFCYTovOHhP+8PRj0IXHcmpuc1MzvvrxXzhdfgzrVt+G4vxs/LD93wy4xccl429//Ttyc7MD1ywx8n78aQs++/RjPP74Exw8QYm7O3cf5HlIfjpkMqG2tgonT55HiHcEjz72BIZsTlSeO88BAr/sOYRrly/jEAsKlSG2XnJSEiZPnYbt5acgUxmxwk+aaTAP4fe/eZDPHbHdYmMi8Ze3N8Dn8KC9swNjCscgkcIxzYPMcBsyWfDx++8hLCIMa2+5HQuvnscMQloXhSrpQjWQwcvHm1Q3ASWPn3DAQK5f4ccS4CCFUVvvEIOP05RulgH3d3bhjUErql1erLxhFRSGcAYA16+/FU89+xQfbyqb3cOg3ZNPPoZDB4/ijVdfxLLliyWGoP/8jbhdnNr8pz8+h7vuWYm7774XWkMWTp09ibvW34Fr5kzDs3/4E9tqCQCQZNQfvPsBSoqLebte//MbDEQSS1CEhdz7wL2XMQCNKgWnDTc1NeKZ517ApYtn8dijT2DO3Hk4cugoJkwcyyEcv2zbirPVtbz9KUlJyCsuwKyZMxEZZsSg2YK2llaEKmSYOnkag4nbd+1Cd2cPv/9mZ2chKiqSgz+oHD5goLMNHd09WHP9KhjCI/DE49J1/NTTv2f2IAF5gs1XW1eHvXv38/eLFl/DMuQX/vQih4L85r7/QU1NNdRaA26/7Wbu1xLQ9uk/P8bBI8fhsJqZ9Xf7Xbdg4dXzER8fC7dMg9qaGnz73XewmntQoriE2YXxeH17G5otCtz36O8RHRWOZ3/3FO/Dk088jDU3rUOk3sAA4KjLg0HrMN577yMkxEcz+89hG2YfxajYeGYuWiwWuDwuKEOV7FXa2d6J1IwkPsfD9O4ToUfpuPGQPTR7DD+9QzpNiE2TZDhU0fNWwh0aDmNCJBJi4yR/wKIiGPURkCu0qGlp5sRYKoupn0HB2KgI9FICj8/B/n9FY8dw8kpGeg4u1dSguCQbtTWNDCrW7T+AtsoTSCmZjJTx46A2GCBzyHDk1En0aZoRF54GK3ohH5Ye0LGRiYgKK8K4knHM4EtNS4DT6UNJSTFOHj+IOTMXsMz3l593Y1xJKXQ6AzMPKdgkzBiBE+UVkDmGUVlVxYEmtfVVmDZuOvLycrHnH68htMeCGxPDEeX1YRNC0DlmAl549TUkxMZCrgwNpPWS1JXgGpHOGzhg7H8gMQ8I7KMiMJBHUqUeNjdQUQSEhYaoJc8/UT56eEnLEMDfZaEQgmrNL4BEi5cHBu18ow64Rlxo7e3Ha+/9AdljjCAPxVMnpQebYFE6L/UgZGIUYsIN+OHb/Qz6xUVpsOFPGxGVZsSTd/4Gna1mhNi9uPG2O6CLi2b2H1HmVWowADi4fyvCJ05BZFw2PzUIwKR9of0mhiD5BBIISInHdAwECKgg+o/Px3LmYEJfMEAVDAjSdhMoKI4BA69yGXqHnDjX1Yu/v/wmyvd+E2DjEWg3a9Z8NlBesuI6XL9wHuvp1UojdHotgxnkLXe+shZvvvU3VFRVc8rvwgWzccPatdjw0it8rAg4zIiNREJuFqfLRoeHQ65UcZIVAYDxScn48ruvkRYTgaMnz/Bvpk0axx6Ar77+KjJTUnDvQ48iPS0FUZHRDOMRsBNcxKzi8zwqMbMEQ4um0f+iYynAT+HhR75tNJoi2HNCqkmjccQI42X+p/o3EHDi84bAZnfC7XZCF2ZgphCBDKII/CNQhyShFO4hilhe4rMAeUgqLI36jzLQR4ARrVukEl/GJAuVBxhjwSxDAiYo5dgb4mNvOAKaeBvcTvYT7Wo5g0t7TyNm7mzEp+TDqFDC4RiG027CseNnMGL3Yvq8GbAO1uOdr7+BN8qMjHSps9zU3AtTTy9yipOhitSDWHleP7OHAEBTez/C5k6CIdsDG8m4lDoGBwk4rK9oQCSxt8amUno7DO4wmD1m2OCBFqHoKa9ERqgWlcYQBnpF+i+tl9iD1V+XA5UDAfbf/mYb0kpux7x5i6CRWTk4o/WX4yhYNAtOXTp0WpI6q/h4chKvN5TBULtHjtGu8zi14wCyZy3Axv37sYLS2mNjA8b45GdJIKrw/qPLjI6laAuXBc74TyiBcVSC9cdqSv9FKQBC2hby9yOWIdWV4K8AGuk7x4gTap0E9krtQxmQKPO0ECmkiJdDYh5/6hkRZuzEICa5pkyB1u4uTnH94oN34TMP4katIpAQHAwCkg8ahYLklyRh0OpAclYSSksTEK0Yg4y4MERFpDK7INYQBXWIFnIygKP7iXwUbq8PIdZm1B6tgdM2gPhp0xHrD8wZ8iixfftP6LTWwmbpQHljB/8uTKmDJk7Jvn3ykVgkZMYyyEgMueisDMRodIg0GjgoIVi+SixJAqhEcmzz3j28zpIlawGNmuW4fEyUIQhx+fiuQL+h65IBQADnKstxqvwCrlk5F2fLT6NmYC8z7Dp7BvjeRwAcbVduXCnuuvM30OsVUCAEoSFaiXfuB6Z8TmJqS+niBP71dDagdvMeZM+YAWVmLrZs38Fg3Krrrw2w/6ZPmwo1ATIsm7KjtqYZb7/7HloaD6KxuQfaJB2WrpjFbEnhvUhMzOkRE3Db/euh08Wx/MZm88Jms6Krqxv11ZU4euI4wpQyJBQWsccgMSQ7+jrQVicxHggMzMpMRVp6NgdlkA8ftRPaL0riFdsjc8k5VVgUAYBXFt23eMDCPYrmtnr8vP8AFs5dhIv1DRwcQr6QoW7bZQCgCO+gRzYFe/D9mO51/gAmwfQjFiBdF4JtGErpiSGSBJl8AMVnYk/yvdZ/fqmNUJuUeZywOuwYHh5C/+AQzldUYcDTyG2vp28AZpcZtg4DGkxKzBqfj5wZczHU3YUfvtuEtjN7eXkU/EHJzQ2NXRy4MX7CeAaeLT3N6Dt4FKHFyZCF5+BCzQW4R6yIT81gFub3//gCLd2XMH3sVB5EPXPiAAZ6JbAzKlaNNWXFyMky4+ujZmzcXgMC34XvIAF+FBaWlpHJScS9Z7sw66YZKCrLhr3JhLyUJQEmIyUdUwKw3WFD7cUafqlVqDSsiiDyzAAAIABJREFU3iDWnUYfiuiwKCQmJzFrMVyvhcrP4iF5ap9lEPHRibxdDrcXZuswgw7ktUogXpjewMAeAUVnLtVyiAclpRaWFuDaeYshU5P3mBPwuTjpl35Dqa76MH0gYZWWRQBgR0s3VixZxKENDKT5QSsBrhBjjHzRhOces+vcErOKLzUCQOj+55f4ylwuDNoc+PLoSWSnpmB2TiI0KsNlYRkUHCJKBIFQMENwsu6v7VuyV6EKZurQZwLfrgQAhb8gM+yC5MSC+UPMP1HB7C0CBCvOHsFPP27D1HFjMGnKeESoVRhuGULCxEIoNFEgph8zFun5QOC6PwFZ+MkJtmTAfzDYAoSCwoLweTq+BMqRhxwBXvv37MTcxQsxMuTErh1bsXb9Lcz+I2aZAACF9Fhs/5Wpv4H98kufBWtTAKQiGZjYmyQFHhp0IEStYhlwW2cLg3SCpUIyZJLxJho0sNU3wdIuPReip9DgYhTkWqlzTX6V5NFHxvUZORkYGZZsX0iS3tnTBQ6d8Tq4HUbHGwLtOph9ye1oNAR9piEYtBoQk422a2RwiFmrlAbc1dmBYyeO4ub1dyIhPgpajVYCid1uKPwJ4tI9UkqnZnD2vwSmBMvIaf5AirVgA/o8/ne8UClNOpTupR70mQc5NXnK+MnwOl3Yd+gA1q26kd9JKMHY0lMJucPMcl9i/VHdOPbXAZ0hVTy2HurEpZYWjCmdgHU33YqsjHToDTrIQ2SgwZrgohZPgJbT7WE2OieouqXrwI1RKEZ9kBGYRQ4y9G5BKgS5F6MWE0QasDavBJa+hgCjL37GZCh1Uai4UIX6umbU1zeiKC8LyZlpnAh8VXoa+lRhiDTqWZZLICvV6dOnYXV6UFxQhMcffRgXL1Zi+dKr0N48hKVLZuLUkTPYvnkzFq9YgWuWL0VLpxn/+PJrGGQmvPbyq/DIwvDsM7/n0My3Xn0ZCUnJ+Gnjt3jvrQ9w/0MPswUBvd9TIMiGDe9hTqEOqxbm4qcKDZMW3nzrHRTn5qKztRuPPfUUmhovYtyUmchNS8fShdegqDA/4ClH4RLB1weBgAQACs8/ARKqNCoO/SBwLxgUJimwmBYMILpcZNcjLVn0d4V/Hd0Tduw5xCzVe+67m6WuboePE3O/37QRzz37FMYUjGG/QofDh2Mnj+DwwWNIT06EUqVBwZhiBuGIRRUbZ0S4Pgb7Dh7GtOnTsXLZImj0BiabCP/Uzu5e7NnzC/vsKQwGlldT2u+2nT9zQAeFrxQXj+XU4P0HpOALmkZMNQKmWhrrcPDY6cD0grwSpKWnoX3Eim/2nsXVUwpQHB7GQFVNWyceeuAWGJQG/P3tDbweSjsm6S+du4kzJ6L+Qh3e+fvfmFG6YOE1ePb5p3nZq5Zfj3vvu5cByrLJU5GWlgiNX86uJO9uShYO8u5kH0s5KXKU/Cyy2mwMjFNReA0lHhPQNl7m+A8AcOqMSUjNK2EAkFh4Lz/3NIM/fE/wkkRfhT8+/yy279qGV17+A5ZcIwGA9K7ndHjhdLvx46aNePaZ53HH7YvxyAMPw6dOxM+7duCJx5/A8qXz8cf/fZnPhWmgBzfdtg7d7T347NMvmcUpJMB33HMfnnpCkkEfPnIUDz70AEqKy/DGG3/hwRVitVFZnG7s27sHL/3xBcTGReOmm27g6fMXL0FbYwN27f0F27buxOIFCwL+faUlRfjw3fdw5vx5rFi1ElazHatXX8+BHR9+/BESE9MwY+oUDgWhIiCs9lI19u7bz3Lj+Pg0rFq5BPOuXszJuF1dHXjtlVeZfRgc8EGpuj9u3YzNP2zE6jU3YtHChTh6cC9e/ssGTBw7lhOmCWCE24Z9h47xuon1JwtVYeKUCbjvzrswbspkGP22XAQADvT3YcfOnTwocFXuKCcBVzdbcLg7BjPmL0FBTg727tuHivLTePCRRzFr+nRo9RoG/6ioLe7c9TMO7v4FkfHJPI3Sj/t7iDynZ6YiMSXdTg8UqlAYtWrYqM9PacmxsQxoTp4+RfIAdFus0PX3o725HV5zI3pbBoCCKEzMuQqpk0oAfTRUsWkYhR0d7b0oLChEf1cbmjq64LBInTry/yO6N7EFk1OlURM3QmDq7ENsYhS8bivamlsRFSZ1zokN2NvawpJgSgfOmDwDLe0D8LhGcG7gAhKiIqAIU3IasEFmwGDfCOKi0qGSqVFSVszMvsH+Xn5RI3AxPSUBZyuqUFNbx8EklEQcFR+D9vYW5BQUcaKtx+7Axi3f4buvf+Rt0IUbsXzOXPQc3YzuiibcM7EElo5W9v8rfvxx3H3H/dBolVCpfn1wCQAwcPeT7oGBYsCLH5TEFrgcEKSZBBOOmH5UwQDgldOIHcgSWxFZT3IuknkoyOiXOiPS8ulZTSw864gNp89V4PkNT2Dc5GzYTvSiM8TFx5HSlPWhakQNytgHUGkw4FLlRZz7uQ5afToqjh1HRrgSv33+CQpSxf7NO5BWkIf/+e2jiIuPhYyMrkNG0T9igeXwbgkAjEnnhyLduATQR/t3ZUIxAYTBRX6Avv/i2UE3P1eQ1FIEffT7O8nDMpL+WrD/RCO+ffsdWBqkQBeS/xL4t3TZckycOAv/3rwJDzz0IKaNn4TwMAn4E+EIBAAePV6O119+EUNOD3LzszB7+nzMnzMRDZ29MBj0SDRGwSmXQ6ch/ykVRpwuNLc2Y7CtD5999RmSo+NxqrICy6+aiYMnjjEISKEjixcvxYljhxlUfOXPr2Dp3HmI0EfyNgpPPjHSc0WzCXwkfzRiKpLsWQCj5ENFQSXEiBTgH593j5dHjegln4oAOQJlCDgSprLB6xGefAQAUim15KUjvYUTMMjMM7+vFn0Wnn3BCb5Olz0QFEK/o471lUEf0rb4AoARfWamQxCIKAJHZKMujMqUnABMy5GkomQPr4Cr/RIDX4mFpYguKYNHHgLdYAM62ppw6rw0GjR+9rWwee34bOffMTDYHwDsBixmtNaZ0dfdjUidFvF5SYGADmLv9W85BxgNyFw5HkMhErOPiKj0G3tNE38ehBZj52QjOlYOR7eX5cQE9ul9QF9FK8JzcgLrpPldSguULiODg017e5AqD8V1C6ZiOD6E2X/X3vo7RCZGweAyM/uPKn3iVHjonhjqYlZnaKgGIQqpU0YgoMnpwVBFOdzNrYhduBA/bt+JxbNmIyI2lhPH6LgFv9gzqy+UEhf9Awly6gRIScDUrkQRU5SK5qX2wibzQexbBgP98mCej3yfRmX8YkoAFYHEgTbGZu5SGxQMXbp2Vf43RMEkFOuhdxylZDXOvyGAjNJVKY132GFHj8WMrT9uxoYNf///goBiP8gXkJhoBUuykZQvsdA7LnUBNh/GFszEkgVrkR6dGfCPY9842wAaqw7BWtmHtEXToI/NgkLuT3V3uvDj5s04cfYkM/q6GiWvQUNUFPLT45FVkI7k2AyWUEYYjfC4ZMzwE151AtCjQ2132SAfleS8onpPn0Jfex1KFl8Lh9LIzDVue+SnQ9eJH9En7z6SlRKrrbK2Dtt3bsbNa2/Cv7bvRMPQUQ79oCJ/Qq8VmJuzHNeuvBrRMXGBxFqFTwI9SfZLJZhsJPutb7yI7v3HA+Bfr9OEH7/+F0t/dRotNm/ZjDU33Ijo6DAG3AjAJACtsb4Ov3vqCZw7fYYBoeSJ4ZyCPH1cCYOA/SYXOrb1Y+W8ebj25vVQhhn+A7CzVJ/BpZ5mqOLycbbyxGXMwNR0Ym4aQCEdNbUX4LaHsFdiVnoaEhLiL0ujFW2HZcA0iOFTMsORioA3Ic0Vx5dCRTZv2YTUxGRkZGYw+2/u9NkoLCmD3G5lAHDq+pUIic5mtiF5KAoGZeAE+v8hFiAFARn00ruBYFfSeon5J35HIKBYv5DME/gXKL+fYntXB3bu3IE+Uz/qmo6gp64f3tgolvsO9ukw8+p5yCvMY/CvrWkAKRlRaDxxGBPHj8HiRQugkGlhsdnZxJuOU1xUFAaO70JlSz9CkhKZZdhrdjEDk5iGvTXVUPnaL9ut2Jg4Zvxxezf+Ku8atsjxyNfnmB04aWkWtHFR3OaaGmtRNqEEcZFGhDozUFZYBmN4KM5VNyGGfJCIrVRbj1uuuw6REeHYdeAg+xqSL6siiN4zZuJ0zJkxE163TZI1TpkAvYreEbTsg0NeXWEGHVwkYx8N4XsElVpDiEcILC4vS2VMA0P4946tnEJYNmEyMwEJBKS0UpJQks9fMqWTq+SwDphgd7iQnBzHElONRsVSYmJnrVu5it8rybydQSM/GEEgHwF8ooI7yjQtEGjhH0hhVl5IaCAAZOn4sRibnQi3V2KhBUtghfxXLJt+JxJdOQjK7+UntSUa7PGn//rTgIXMNjhYRCyLfy/CRAiE8wdzENhIRbJTAf4pvV72BGzrGcAnn3yKgrxclORlIquwAOE+J7qrGmFIC4c2NhshWi0I4GTQyJ8GSgzDy7Y7KESFQEcOFxG3Q+Fd4web6HiR3GTfvr0MoC2cPxM7dx9CmF7DbYK98uhEMwtTcZn3X2goDRR7QcnBIvSDPA9pv+kvlc3lZH9G2kda1pUAINmIkH/drqNH0Fp3ib36SkvL+LcEulEbcbdchKWmBSnFpVAmGxn800XFM1hHIN3JI4fZo6+xs4lZhBSccurQARQUliA9NQG9gyMsSScQ0KAPY89FkvympabzsentH0BEpBGmQQsD1mqdAY3NTUhOy4C1r4dlyJRwfbG6En0WJyaOLUVRUV4AABTnnJZF4B8Hf/iLmH8clmGXrh8qlgD7Aw4F2zU4KZq+E+nMND+9ilPIDQHxhw8fhlKrQF5uIbZu3syM3O6+bnz+3Q+orzmOnBjpHvC7FZJPG5Uiax56jl7En3YfY0upm9fdgOkTpyEyLi4gWyVMQOYH1Al0ZLk7MdbcNJAusfxCFASYUNKxF3K5DyF+vJC+52vEzS7HkNstDAAGV0RcHCIy0iCjhG65AhYCPPzv0JTy21BTjb6BTsyfPZ8ZUdze3MPwKAxo6+lnsGnqtGmIjo7HW+9twMfvvo/0lEROm01LTsVLL78C+8gwHnroUahD7Xjr7Xdw4kQlM6nuXXcDKptceOb557F44ULc/5sHYBk04ZFHH4JGZ+BwClru/oO78bdX/wylsxMPLM3ibXh3WwMSpk/Aiw/9mT/v/GUP2000dTRzMuttN69jJpeOfA79/oBCCiyYfdLB8dCVFijh5Scm0L1FsP2CjxuHghBIH0RECQb/aPDNanfx8lu7e/inaSnJgTDJispqnjZxXAnUQX1q8h+kVF2TxYL0xHgGlchLkaTEcrUWKoWC5b4kYVURk5YFcXKQRRYVKebsTheDVuRoRL+nAQzT8CAz+ii9WauS3oWIMTjqc0NG9gxaNULlcg4tMY/YuG+l1WpYuUZ1qrOH/f/unj2ewRePy4Wf9x3Bi889jKVLl+Oeu+/B3n0H8dOWrag8X4HFC5ZyajGpDOlcUrAGeRSSP+GAaQDXLFqGF154hpPmKdSmqDifAUAR3EJya+oDe/1+oEIeTAAggQBOlyPg/0fz0DZ/+/WXKHJYAkEgHw87cTFCiVseegEVFyoDACAxLnXCO9PrZOLEi396+TIAUKfW8nU2GqKAdcTKAOCLL72AdWuuCQCAQgJMDMBX33iTj3VfVxfW37Mels4hvPfJx8jIzMRHH77HITi33X4bHn3st3xsBQBIHoAkzSaZrcNOyjdi26lZCvz0k0/glz37kZefi+effQ7jJ0/hc0GA2Ya//gVHy0/DYjYhIyUdf/zf57Fr9yG0tTdj0oQJqDp7Fnc/cD+n/w70dnJCMBUxCE8dP8reeOPKylBXU4Or581AXn4+S4wnTZqEndu34POvvsHrr76G8WMLEaLUS6EbPh82/7QFf3n1z5BrFLj7zruYnWixj+CLf36OpPgELFm2lKXJm77/Hhu3/ptZfyT5vX71ak71JcCNEr4pPGZwsB9OzyicjhE0tzRi286DKNF7ce+6KRisv4TvTwyh0irH5Mnj4bWNQCZX4667bguEmtD+EDORtouCQN7csAFalQpji0uRlBiHppZmmIeGkZicyOBfZm4mzpWfxMTJM+CwWaHW6hkIpe/6+noh27T5x9HosDjInCOAz4r+9i4MHjyAnh6JORYXl4/Iq2YhadwUtDY0IzcrDe0tLUhOS0OrqQ/dbdKFvnnTRlQcO4IHHn0S62+9Bd1dnQy+5WXko6bpEvKyU3GxqgVpiXEwO0agpjAMvQbndu/G3m0/oSw+DUNpKZApwzAyKkdzXS3UBiuc4TaohrRQI5LluLH6SDhHwXJhSvnNTE3EsMmMhuaLuHSpgX0LmxsbsWrdzZhQUoju/gHI5WqY+tsZmLxwtooTjjf9+DUzAGWmTpw9sBcLlApMKshFS6gTn5fX4643N+Dqq69hCaxKS7I8IMQ/4kQMQA8b0roCzEBxoyTGH71k8F/xouPnWAvgTswbDIxR948APQIEWQbso5fHX6lcPmL4+JmHtHyS/gpmHQV/kPTWMzKADzZ+heOnt7PvQWrPMEwJkeikoIg6E4OByVlxnKwcm2hEb6cFhz46i+b+TqSOjWPQMDI0ClVHGlDb1gFb6yCuW38Hbr/lNmSlSTI3q2MkAADGxKbDp9TwaIy4adKDl27MdLxEKElwcqLYdwf5KvGosY+9pey2EQyRAe7wCDq8QJfFxrO2dFvR3+9AR+cgBruHobWUo6nLxOBfdGIi2qureD5i4N1+9z0c+uEaGkFJSQFuuOEmhEeF8U1VgKgEfAw7HOz3p9coOdVOpYlAqFYJz4gFpu4+dAyY0dLaiaL8PL5JtV46xWg/AYZmyzAmThqL3o5B/Ol3D6N9yM6+gH3d/QwCZsapUdvWy0zEl155EUlxaZAryB9KAtQEiELbPOp0MOONnqfEkFJABbubwD5AppLxCxH5rjEAyE8vCWghth2xvuh39HIvkuI5gIPBRmVAQsoPS7//G4V40PoI3BPpRfyDURoR9Bvd+0E6wVahr0XHVUwTARD0HSV4UdgP3eAJ9KMSTDFpk/3AkB/gE+ffSf5x3lH+LQF//Nnlg1ythNVpg0buQ/vOHRxwkrpsOSUkwN5xFn1Nx1B+YDP6epxYdsuTgCEVH2/9AfWe88jPD4cqxAiT24yRYQt6WofQ1dqPlOwsTv7NSkmCUh0C55AX1R+fZvlvwrwxcIWMMPvPOWjFieO1SI2Mx2BTEwOAhgQ5MnJj0FsngYSdPX2I9oYguyyLk39PnjyNSZMmIFTvg14TCvXxeuw71YJRkw/zyqIxe84UXDhvw2juTFy9bBkUFMLQUCMFmiy/FpG5OQhVG2FzWCQAMEQmyWQp/MTp5Lbat38fNJkxiMqchh17d2NKaSliEmLZH5NYzxhVQa0YZYktFfkIukasLAEVjEzhyUcAq7AucDkul4sHA4CCxcnegCoaHfbLwOWKy3wiCTQOruD5aLqSZEd+5i53uPzenqF+XzcClgh8Y8N2DzHgpHsepbb+8O8f8ckHn3OyaTATkL7/1AFUWG3sF0h/vWGjMOYYkRgXxcw4+kvMwEfWPYXlc6+DWq3hRFhKvh1oP44Le/Zj7PLbYTBGsLQT7lAGyojJVXGuAgcP7UdSSgZSUlJYzkvsPoNaB4/PBpXPCY9MKwGXrhHIFFIwjwhdoS4X+evRcmm/BJBO8xAASIEMebNnMACoDSHwVQKthFedAK7I945ANwojoqCIRauXYO+JbahsKOf5SZpsGZLhgTX3YubkSdAb9Qz+qRWSDwmVALGIxUZ+i5aecjSfrsHAuVYkTi1D7pTJ6PH48K8Dh3j+66fOwM+7f2GQbMqUqZz6yvYPJBfu7MLPh3fj268/xr6KjgAbjH5HwSiVdZ3Qu3QIu9iL9Y8+gonjp0GmCWepsyiSPNfs24X43Cwok3IZ6PM6HLhUfREXLtZyaARVcelY5PilPnW19RyGQpWYmYjC3BxERcUzUEilUso5aEP8T2CquGeJ9RLoRkzK4ydPYcXyFThVcQ62EQtWLL+OE4XV9kGc37QVabOmQp+eHWiH5MNIacAKPwtSLI8l1dRBV6gDvn/kfyT8CIOl1/wbDw2ISu2CitKFSYJudY+ix9yP7774AOV1rTAotWipLEdlxwBiU7ICkt/w+ARs33kcTYc3Yf7aO3D7TdchgpKclQCxPNyeEBzYdwBv/PlVTJ06E9cvmYbOA6dQbRtCdEYJpk+bDI1RzQl97p6zkDV+y9tB4B7VlYBfsy8L6oEexMdY+TtiAe6tbMOUBWXQxRnZ549qTMpkJEfEICoiEb26cJiqz6MgLw1ahTaQrnz9sgXIKs3H+++8iy8+/hI3r16NsROmYcQ+gu+++Q4Nja24ef1aBps81mYsnr2Il52UlBRISSWgj4IWNPoI9FIqqkbJ0klihDW3dbCMV61R4fz5C/j6u2+RnJiC0pIx+PfOnViycCFLSQlQobKTwX5/PzRqJUsr7TY7p8wSi6nqUg3uXH8bJo0fKwFExCwKkdoWgSkqjSYgswyWAQf77gmmmc07wnLfqqa2XwNADBQqEcLAGZXwVyNgRchRCdy6ElzkeSkM7r+w/5j55r/egwFASuUlMIyTjEk5QCCdfxQw4I3nB+5YMu/18fEcGhrC9i0bcampi88JhVgQ+85js3LAhUavQkRCbkCezQzAIIktfwhKpr3SFYJ9FWngUYT4EJBDg9g+N69jx85dSM/MR1ZaGqcAU8BEYQ6pTXxQhcg5aVn4/9GqeB/p3UgAr36p72VAlv/CFV6NDCb7fQ4pBMQHLQdVmE121DU14a33N2DKTGIbhTJTRUsgk2MA0f0yWBJUKCibJYHU0DKASnJp8tDq6h7gwJl+qwkx0dEMPlMqcGNDI7JyC9BQexHJGRns57do/tV8Tu02GyIjjAxekiyZnsMkASYwEj4nHE4wE5D8ACkVmJYVmRCPxovSu++ixcvZB1DIqkU7EVJrIe3lNhQU8CGdJ0EP9wT+D0iA6Ts/szMQEkLXD4XDeDyoqihH15AVk6bPYNbkgZ1bcP5iNUxmUpgMYe7kvAD4R8AfedztOlyD4+XnMHP2VVh/03qWWtK+EZCn9Ce7cNsPUkbR1UctjK9C//YS+EdFbEEun9ApSB+ZleslT2p7QO5rLE5BSkIqlMZUqf/kH4gZ8b9Ah8jo+nCisrqKE16XLqX3NRXUoSEsax22O/HFV9/AaTPjhnW3wGgwYNvWbXj5j3/EHXffjsXLV7B33F9eeY0/377+FlgcNjz1u98zS/DxO+5hWfEnlS2oa63Gc8+9iLSCMdj17ff49LP3cdut93HwSVXdRbz9z6/RevIY7ls7DmXhZuy6OIyN+3rxzLO/Q8m4EmzZshP/+nET7rrjTsyZdRVe+/MbmD1nJtbesIaPp5P684JBFiKxy9T8nPAnAoeSMu3XoJDg+w0x/QjoI4k1HV8FhfLR9e33GyXWoLC0En8F856Ou2Bh0neib+K//PgPB7aEkE85WKbI6hX/aWQwjFj2Pg/IYpD6QHSuaTvoL0m7ifFJwB21GfpMku//X1HflM4rAe1U9LvgEvJlAQoGf7e1pgk9/f24aaI0CNBrs+LDN/6Gb777Es898zyumj4Dn3z2EYYdLpw6ewFG/6IJ2CZJO4GCFGxC6cY0MEdpuy+9+CwGeiTP94nTJwcAQG7a1CXyswAJ4KP3LgI6qUheLa4Jfk/3jmJwZBj7f9mL6LZLlwGAlpwI3PP0Bvxr40/YtGkzs/UoxCMuSvJPJQYghcb84aUX8PPWHXjhxaew5vobmAEYqqTzombwlCTA5AFIv3/88d8jLCo2wAAkAPDF19+EUatFe3sHJwoTA5AkwAVFxcxe/fCTDxkUJWk3MS1pPhEW8v6GNxEVS/2nk8jPzUVuTg73Sff+8jP+8PwLGDexCE89/Ue+90qXtxckxf38k4/5c3J6FgqKCjHQ3c6AGlVicgrLd6kIWKRUX5ION3f14YbVK+FxULhHNghozSvIZ+Dx0KEjKCkpwaULlfjzX/6KJx97FLPnUAiJFLrhoHN78iQPSs2YPhMGgwaVF6TBdwroyMvNxtGjx/DFF1+g5lItfE4L242Q7HfclInQ6428LJLn6nRqxMXEIjEpjd/ZrHYHtvx7O+wNhzB3ei5SFAPsA0gA4Mpli3H0+Cnk5GZyajFJe4kVSHLlzMw09iek2rLpJ7zz/tvMjJy3YCES4uIDx5RARypaF/lvC1mwTqXmsJQTR45DtnPbjlHqhHf2W5EYrYfKK8PAYAdGzpTDceEoerweBgETb7wDsUkpUHjtOHf+AkqLi5i2ebHyAgpKivDWG6+yr9+L//saUlNS2XNPo9PAPUIjuNLLjnm4H2GGaFRfrGYWoWV4BC7rIPpqa1H78y/oJH8FuRYrV16Ps3UXkRYVB6fXCpNpCBr2BtOzVEWn03OqJDEAw3UG2D0jyMsbg88//SeOHzuE3OwxePiJxxAfHQUoVBjuN7FkuTAvk30CRVBIfl4OChQenPnXZswzqJGvVeJIWgz2W8x44tWvUDyuhOWvBG4FD1YKYItCMfiColFYP5uFXiq8IXKen0Ym/qOCJUoeH0ZDvf89FMTvw0Yy32BPwMvo1jxiQLJYH8j7b2C4DZ99/VdExCfC6exF7bbz6IsgpqMGaRaJqUDsP5k7AqMKExqb2pkl2N/dgdiZRVBHKvhzndmM2LAYnK9sxZxZMzkYZuWKNUjISoJ5cAAtNS0oIelwWDSHf9DNjraBfBIJiKRjRn+pRp1eVNs8TJW2uBywWezodyrR3d/HwB4VgXuiCOT7vyoy3oBieS3aW+uwc9d+Zv+R0f4ff/8UVBojTp47i9LcTBSXlCE2IQERRk1AQkyghpBJ0mEbGjajt7sZHa396OtqRWXlRdTVnEddaytvwp2r1+CqvHxcrK95d7/PAAAgAElEQVTDq++/D4QbMezwwuOyID49H5+9+w6i42Kx4d0N+PDtd/k3K2YkoarGjDa3Ai898xSuXb0SKm04g0OBcIegHbySqSco4MHTeZr/wUX/k7yTQD1S6AbCHfxNTQR9EIOQ2+aoLxDeQN9d/prk35BRN8tuBUMvGKSkG6+LR86poy0lxIoS4F7w+Qr+/srzKFiBAhAR4RGCVUYsNQICiQFnau/EhR83o3TSZMSMmwS3fRCNFT8w+FfR48P0slxkTbsR327dg4HhXkQU2FnmS9Xb2YX+Pgu8dh+8JjliMqKhClew5EZIfE9/X4uyq3MQNzaFmXsiAbi2uhFVJ5tgt7uh0SiQkh7HKcLNTf0wEMukcRjhkaEonFWCpu5hHNtSjoQMI8+XGhcOy/56Tv2NjVFg/fQYGDNWYW9rLxZeewtSYmLgC3GiZ9sutDbXMQDoTopHhDb6MgCPxiop/IRGjLRODxopAGXiJGhj4nH46BGUjh+LlNgYBvfII5DODUm6qTRqFQODwk9RAN8CAPSS36gfGAz2MhUgnZABE1NWiMNCQ/zSAb9nn1KlAMlJCRxUUAIhewkF6bn86cI0XSVunMxcAUu9CST0BunUhTxWtBdizfELt9OGAweO48OPP0DTmTP/EQ4iQED6HQGB/UYlmkckv77M9DioI9WYNu5aPHL/Y8zSI8DOPdCPpm3boC+JQXbp8kAoRnDALDHlRmiwZ9SNEKU2IN3k/fRKMlpRJC8lAE9IPUnGS0VgG4FGFMJBkmMCNjWjPnSWn7yMAUj7zssNVQdko8GBFyS7baprwTfbf8Bd6+5F39B5HKz7BTbHAHutLZm6DrPmzEKEnvxTQ5k1KErIWMnvzzZggrWpHvWHDyMsIhpJs/KgNOQgRGNk2fV7n36KW9Zcyz/9/Luf8NQD93MCo9XtQeioHaMOL45t34qt//oCR3taIc8ywjEyguySXEydXIRh2QAc/W50XuxAYX8cbnjmGSSl5ElyLX/J3E4MtdShu7YB6XPn8fbScSEGX4jLzcd8yDKES/V1uHCuGmZ/By0vLYXBQJJxtrW1oaalDdFGOfLS85nJFxFJzyFKiQz51W/Rv06S2RKISkDj159/itKiUiSmp2PHtp8YCExNSuR2QceH2kXxdcvgM4bzdgnwlWSpYSo9NFoNA6vUVugvgauCKSgSfwVzk9oDFTEDiVBAfwmUpO1QhYTC6fPAZO+DxdyC+vrTOLt5B74/cgmWIan9kJ9fwfxpSI9IQkx2AY6ebUFKmB4nTh7EupWzcMv1a1nqTUUs1LaWZjzyxOPQGaPxm0WzUH36LBrtg7hm5Y3Iz80CYQmUxCyz1iOif2vgnNA/dQ1hONXTCkePDJ3eIZhokEkuyUrK4kewrEhisVMisD1CiSmTx6K+fQgRyiTk50idI5LCm4d6odDp4XP4EB1mRNf5M6hpa8SKlRKg99ZH32Drjp/x/A03oihRspv5sLwKew7tw5QpVyEyXI3sWCMWZpbyd9ROyXOOGGd9Mg1GPSqkpSZD5pbeG8hvjwdbg1iBFFrR2tnCTD7yFAwPj8Le48cwbeIkFI8thUpGz/0RHDtyFMVFJSwDpkRgrVqD9qYm7NqxDTfesBoTJ035PwMVaP3BElwhP2WvQPJy8o7CbiVlgp4DQFo7O3HD1EmI0YeCgkIE+46WI9KDyUNXIVdfBm4JQI/mE+DfZSfP/8HpsfNyhbyVQRxlaOCzUAnQ7AQMChYgzSP+5/bqdeH06cMs/V2waCmyCzMRE57A20jgnHNQCkaLSM1lII6K2Ir8Wz9TUgCC0kkKULOkefwsP/4d+REG/Ya97+wWHDt+Giq9AcVjcrB7l+T/N2fmVdyJJ6YihatcGbKnIPKgbDQAcIbIaVBTwevgsA9iwvlvjRT6QUCfVjkMi8UFm2kEoSNeDvBoN0k+e+eryxGWno2cjFxo5Br4zp6DJTYMZeNLEBKRBMeoD+FEDlDK4HSNMjgt0nwpHbhnaIAZpzkcbqTlRGO+TjIkdRQNPGt0Oj4XwuuRQL/uvn6kxCXw/tlHRhhQJO9KUSSPJu9sCrRx2dyovXAOa2+9CzER4byv3J5kv6ZA/7d2E/BlDOrUcLsNkrKLoBBu5zJKfFVwsI0oU38/g8RDZitW3rQK+/btxJOPP8dfF+UkY9K44oDkdzjhKhw43YSTpytQUFiERWtWozg9iz1e6ZwGgzLyIG4aQR8CpApVS88R9xVocjAAKOSs3MZHvfAq5PC4ibkupQGHa7UBKx4fZzX+CjzZPOQjKzHEGpqa0dh0kRmAFBxos9kZvKAU048++RjTp0zBA/ffj+S0VJw4dhRHjh3G9cuWo7t/EF9++S0HiTz88JOYNLEUBmMsA3r/+uQjjC3JQqguhr3ozIMtuOmW9ejvNcGrlqP84FkG8AzhRrSbR7D/p81IiAnDI7deBXXDT9h8sAsnm81YsOxe0JiNVhfODK+ppaUsmz1x4hTW33wjSkvGBsRpDMr5wVQGgUV4UBDASsdXeAQGTi6fc8mTTsh+pUtZYv8Rbnil04YAAMX5CpazEphFgzMM7AUVAYtCdiwmE/OQyJj0HQOOTGD49bxLfWE5M0BJAi4APA7h9HoDwCDNI0BDbjduB5QhSgYPxbNatLvg34ntoIG/LyvOQy8PZf8/YlydqarF0888xbOQdJvSbvfsO8D4BAVnMD7h74OcPnmavf/GT5mG7u42DsggAPCZ3z/NUuWWjhZuX1ryfaeAMfKJ9gOrdH2Kd0wCAAX4R+m9JE2leelt32Jz4+zJ42gu34G8nQcR2tuDrcN2HLC7MWb1evYkpCCUmMQkrLluORZes4Cl7BfrWlBX14BdO3/mbZs6fSpuXbUU6VmFnBBMHna1dQ3cpo4cOYSUjHSsWnMDysaU4O8fvIu9W3egaFwpVl+3Erk5WSyf/vrzf3JqMzEjp0+bje+3bMLZ0xXIy8nE8uXXYWxJCR+jzz/9Gjt3bsPUqRSmF4+M5ETkF5UgPkrPrDtK+X3vgw3IzizA8kVzQf5L1D+kpN2+3j509fZy6q3D5WZAm0C/6HA9s/30Wj3cTivOXKjC2fJz6BscwKEjJzBz+mTcf8+9iIqMZMKRIiSE/xKAd6qiHJkpqTyN9psCOmLiJJWq2n/PIRCQ1l9z8RIu1tUhKTER6ampPM+WLZs5vMQ8NMiS37TMNJSWjkVpUQHLzgl4I/woTCP1oTR6I+8PsQsHBwew/ed9GOk5D627GePD7OwDuPNEM/KLimEMN6KobDwmjS3j7I3OjhY0t/chIjKMcw7iY6LhdXnwp9deh23IgmUrFqG4qAz9g/2IjozmPgixIZ0OG6uraDssQ0NQEcnGMoThYTtkh/YdHnV5rLxxEdHJsPV0IDI5kuW6nnMn0XPoZwYBx973BzgUGg7fSIhNgc0yCGNcIstqW9ta8cQTj2Pu4jm495b7WcqhM0ZCp9OiouIscnNzmfliczoQbzSi8lITwg3SAVEZI2G2mNDf0oyq43vgHTIjMisH0fklvNMuixUxsXFo6exBfJwR3T0W/jtslTpO5PVHRTLj3s4B1FyqhkylwKSSIvSaBjAaqoPMM8L71tJSg8baZmzbvg3W4QGEkT9gf3vA/8+YlIptra3s//fU8y8jKTPlMgCQoA+2d3F74SVvziB/O5LqUlEnl4IxBDtP+CKIecVncRel6eI5zHJgvw/gleCh6KzL1dQBIT8OaYXERPQ6beyrd7i8HN/u2oBZ86eiz9QN2ckOjE5KwsioG+52DyK6BmGMNsDSL4FsxA5Mc7tR2zCIgchRBgAVJjVOnzoPV9sgYmeSrKcA5BsISyh7NfKFYTBg6vRrOKWPyjJkwoAsFBaXB9U1dej1hGFwaBDmQSuGuqUXKqq6M5WB/yMyf5UFlGbI4ItIRbSyBzCmIS1ejwSjP9mM1hehh7pvAMf37cGZUycQlpCEpos1OHr4ALPufvvwQxhbNgb/3vYLJkwch7z8Yu70UImLXeZzot80hBHrCCfGjjid2PT9Vzhy8DD6an6NzY5Ji0J4WAJy8oox46qpGDttKi5WVOGeB3+DqAjpRayjqQkUNvLJF98hMzsH9bWVePrJ36P6XCXuWiSt96MdDZg2YxZefPkZpGQVIkyvY9kkF5lg+2W6gp1IeMh/k+3yOQ72hfAfQcE2IhDQewXOPBpKpuESSOi0S0xKAoSocyFs/ThQxSuBecTiEswtkeZKwAYx/kjyS+naBDApFGQS+ysIKABAYpUJmTAtT7ALBVOQAw6C2IHB39P/wsuD5idWDXngdRwpx+DRo5yQG6XXoLFmU4D5l1Y2BgU5RfixuQm1jQ3IzcyCK/ZXWQuBfB5rCLM8qiqrkBgXwyAeyXcNShl6j7Xg9Ml2TJiUzAEgqvCQQIqvr0eB4/vK0ePoYxAwMy0VWVnpLPU9eeQ8om0aZM2LgSxCB0uvDW3NPUiITUB4hB6hjX3obRiErM2ENXcXYUxhGc5e1MOdmYNly65FqM2JjqYL2PfFV/DEKKBOTkfnoBlrVtyAgmwpmZuPn8/J4BsFoLjq2zFYWc3yX/Ifq2qoR35GKsLDDZelWddU1qKxuwHzZyyERi+BciQHF9J3Oj8kk6ByuCxo7epi2ZFBreYgEFHUbghUNPf2or2zByOjDuhV+kAIOj1IqNSUX6ZXI56sGpRqPmcUdENAh8rvdUb3ylG51P5I0k2MRpIck+RbJpdJsk1u31IoB3nFEfhHXTZaDzFfh+0upqy/+PpfcWH/z/9nQjCBgKPZRgYwWs71skR16fo5eO3+F2CMTWJz8o4jUiJb0vSp0CuN/8Hs4muFrlN3KEsNyV9OpB/TdyIVlsMmiKlDbZv8C6kfHfKrjx/1NYlRSN8JWS+xwtrrTqLnwDmU3LQS3tAIyD0mZhA6KElZIQ3SEABIwB8BOw6XC+Wny3Hs8GE8+Nv7sHHzRvTKz6DH0Y8Cx3jceffjkgRZ8St7kmTODpKSjIzA57Az8EdBEGZfH3LnzIcumTyCNLwO8tA7fuYUerrbMWXGXBw/vJdBnMWzrpaaBLGDHXZcrDyGL7/5FyrPlGMw0cvST7nOgZqqblw9axwGnE5ow2Q4t7sGawtm4JrbnkBsVBwDZNzmPG6oLAOoPX6C2X+q9DxmYwp/QpIyCQYdzT/sGMGgZRhN9bWobWjCQH8boqJTkFeQy4N+FFLSUlvHnoUxcUbExScjMTEZEZERDLARIEi/T4iKZtCt6sJ5BhWXLVnA7D+9Qc/pxnSPI4DO1FjNSdAla9czY5GAWQJTiTEugFU6f4JZKV2nUoeYAGDqVFARmEjAYfC+iP1pbGrCuYoz0EeFIyM1CT2tNTjQ8DMuHKtC9ZkWBv8I+NNmFrPk12V2M+BHNXnSVVixdhHijAak6+RQqVXcPmgfq8+eZEmrTBuG6JhI7Nu9F5bBHly7YjU0xjDsPnwU/Y3VaG9uhszTiWdXSS+vxP4jUI+ul6KUYsTmFSIzLRNxkfGID1dxKMzJimMYqduH+TkOnp+kwAZtOuauWIkwhYKZhVXnDmNCyThUnN2HxOhYDFgccA640N/YjIbG85hWNh3JkWH4qPIcA4AU4gM/o7Km2Yqr503Cww8/iBi/nJr8QEcJeB7xstea2dT/KxhYMibAvKJwDSqDQScBbjYby4WpTp45wcnA1y9ZgqGhAWz992asX3cnA0t29wgPYuvV4SyhJE9A8lYj38BhmxVr19yIaRMnBkJASIIo0napYybkpld68NF6g4FAAuUoWfbHnXsxopNhZkIE0uMMUOpTYdAZAnJMAjL95KfAsgXOERyEwG3N3ykODiUhkC2Q7krJt0EgCi2XtldIjIPfMShchMJI6F2AwDcCJQm8orRlnUbHACmlISv9DEiSYw9XVsGjkyOptCwAANJ2EXhJ7Dzy0qP3K+GRTesn30RiNfK9zScxDUWKr7RPbqbHEuhEwQ0N9U24VFvPEuBLVVWorGnEddctYYadwi/lC94PAtFo0NLjZ9cKlh8tm0BKkqy6hgbhcQygf2QIlv5BtLb2wqilt2cjNGGhyFQn835Rm6Oq6mlGy4AZ08ePQVV1LVKsbiTOnIRet5PDHbp7TRzQoVbIWcKr1WmZlaqQhbBnJRUBp8NWM4d/UPAMJU2PKS5kzzySmAvWaHNTA79LEyBI54Sq32qFz+FkObAowc4kyToV+QBeaqjHtBkzUJpf+Gv4S4gkL7+MlepPWQ6wA/39FTGfYFBSOyAQmOyc+HzJ5SyZZpajXwFFAzEUZvLw715CVqwRt69ajBOnDmDbnjMoygq/TPJ7oMOAbaePITKiCHfdeTfGlo5BmFaFUQ+9n3oCbDDB6ONriNmjkgyV/OeoBDBE85F9wJVAIAE89B4hWFMKmeQHyOFlzAj0QqFQ/woYyX08jRhn9Ff8lv7W1rVcBgDW1tbj3JmTqGlqhNs1iuioaIwvHYPJU6Zh2OGG12XjhN+alhZO+HU67TBEJUKnC8G4wiLERhhwsb4VHZ3t/CySuTxwOe3wmEzQxigwZ9Y8mEboXdvNwJbeYERHczOio6MR4zRjqOJPaBt043zTAJo9hVh203UozJ7A7EKSD1PCsE6vQkZymgSm+kd9CdgjAM9pd0qAKPmXUpJ98OCrQPKCrJcEA1D8peMnwmUIACQfRmLmBYN+9L8AGWk93Iz9QCNdq8RCEudTBItQErG0bL8NEZ1rPzNQtHkBBkr3mFGWBdM9mM6lKMEKDEwIYvoJgJAyv4NLsAgFgEz7RMth+ypWutmxYecvmFg2DlclxGDIYsY7H3+CjZ9/gWtXr2bpNvVXenq60NLeiuEhC3sW1rY0o7OpCYkZGag9e47BM6oDe/YivWQsnnv0UWRmZzJTdPm1SxEVRkGYUhun90wKBKF7POn9SAIsl5MPoJ9aOEphi9L9iQBAAq0bqipRsfsbJLe1XJYEvOyJpzFh3Hh+/ms1cqiVBsTFhjHLj7wDrcMS5kPPS7pn0Xd6A6nlPBgYtDCjmRjJXjf1l8l6QQGFWsP7S+AhgZ4lpXlITU5Fd2cvyF5FVFh8FMzdA3C7vdCrFbwNBJYaI/Sw2Ryov1SPjp5e7k+TJHV4yIQpk0qhURthd1jw876jzMoj0Ky6tg49/T1wDA9DHx6NpKRkGI1GhEUYOMEXLhfMdieaGxpQcfYUTh87gvrGLhQU5uLue+9jtt+gZRB2q5vlsPQ8KSktQ/9AP8rGSQONGhrIUUignEjZFV57Yp/sLjda2lpgNIZxJkT1uQvY8P6HOHb4IEY9TkQmpjFr79rli5GZk8cMveBl0rPT7nJAp9XxImldTc317BmYm25E5ca/cBDI/upufHbIhNkLF2HSlOlobergUFAanIiMjkdsVBQ6OnvQ0taG7MIClI0pxO4DB7Dv4AEsmj0LGWnpSPJb8AnAT0OEOU6uV8Jqs8I64uBj2NjUKEmAlToNHIM26GhECjbo9Qb296OwDo0/wnriw0/CLddATVRct41foDRaA2Jj4/nl6uCRI3ji4ccQopIxuy9cH05Dgmjt70KUMcLf2FzQqtToaWuHSqNGbHQiBsxDcNBN3WuH+dgBHD1wCBETxqJg7DQ45aMIU+ugNUbizIXTyEiiB6qXU4UdNgsHk5DnYFd7F9LSczj0IyFG0pVTGcK0zABsbW7mMJBDxw4gNjIaP2zcgYbq8yjMz4Kn6iRS+sxYGRMGd2o6XjxXhWWPPo4bbroFyohIhNPIBfumSDcGEUgRSNkKAu3oe/bjo5dXAkX84B7LhwVT3S+NpXmDwT/R0ELohcwPlohpnPDrZ/qJkU/FqAIO/8ugYNv98MXHOGs5gPySAli7BmH2OJCUkoiwUB3MnhGepvSzBmRaonZLDYNkBaIijJGBzzazg+XVyTFxzCasutAErzIKUVlpgCoM0+ZLI/tnauzwmmvQ2PCrHDBnXAl/Fx4fjrBIPfKjpZtYmF4JucoIvU6F2HDpYjDqwxBODEK6GIlxGUojUC5OxKVyOhxoaW1G2/HTGOjsxvaaGuzZsYu/W7HmOqxatRYbN21BhM+C6xYuRtn4fP7OYvIAViuGfcCFhjbs+uEbtDntyI2ORdmkMmw5cQZdnV1ISExAWEQsog06OGm0r7+bp4cbIvDC889h2OnGPXevh1Ijgc0EABLw+NZbb2Pc+PHwuV3Y9tNP+PPf/oaFRVpmfj23uQeNPQ4GJ29evxoRhhhmiQYntIpjTueWgBrB2qP34QBQ53FL3mzUsSH5D3vohIDkvGJ+Wk7wb0jl4x8M5vmEDFQ897kNK8kjRgJgRn2Slxy3yaDgj0D787oD/nzUYRbyOn7pDmJ+BTMH6bf0gHR6fAEvOD6XHkqx9tPx/Z5yYl4BEjrd1oD8N2zWZJjrdjD4V1lrwY3zUyHTZ2D3eTta0YHwkjAO9iAZr1CjDnU4MTjUA9OgHQ7rCMaUjGEGIJXNZMLAniacbOzFxImJiEqLRNqUtAAAONRhwsVzdYhKl+jycpmeg0Syc5LY96/uzAAiJuiRUpYDfWgYg4ymDidc9FJeK9khEPvvwetyYfXOwfaGTqy74y5Ex8aip70Db234MzwjLtx4623oaW7AX9/9ADevWYub77gV4eHhzAQkoEyw76y1dWiqrEbZnFmwG8L5xZdegInpRyWYrG9RGtyJ4/jr2+8hzf/SQd8LNiAx+ihkZMRmxtffbcK3X3+Ft17/K4pLcnk6t0v2pZIAwL6uXlTWXkJt9UX8sPGHgFfmiMuN8jPl6K6vwm0P3our5y9k2TKxBG2eIfhGXPDUNSI8LQOemHhmczL4F6JkOTC3N2p/NM3rAoWAcMCQX1YrkoFJIkmAIPnPDQ1Z0N7RiM8//hY7dmxDqdeBPJ/7snCQmhAF9g4PIyLo5TZvTir6fS7cOPU23L1uLbPvnF29KFx6FRxhCdAqpPtPqL+DK9o7b6O/B05/BehJgB6xA2mbqUj+SRUIgPDK4FNKARCC7crSW3/vnqb3111A5b4tmHH9HXBoIqEZHWYAkCV6fik0gYH0AlpfexFWmw/vvP9XJMfm4P4H78f3217BSJyTfQ7/Z9kfUJQ/nkE6Ajd1Xh+8bjOstiH0XOxGb3U1PGYnotKTEDMmH/qMbGj87LYQfyK51TKCL7/5EfMXzmJ56EdffYh7br8X6QnpDH6anVZ4+pvw+QevYcfZSxiNS8WkRVFQ6RTo6xiAkyT60Yn45cAZ9gHsLW/E7Tc/gimzFkBNcnG/h5LD7UB/4xkM1fdxAjIFoIiADQJICQym+4eXOgByOQOGCp/kN+l0k2RlGN3tHWhurkF9+wBiIozMOiO/O+qQnqu6IA3MxMQjOy+bp/O58X/nstoZ/Bs0DbG8+9abb4bWEMHAKa2XmZlVl5C1ei2HcxA4SoxC36gSdKwEOBu4J47SM1nqcAqvRr4Py4hjS36amsD20/TmtlZmHY4fk45z507gzPmjGO4xs3/lULsNiuR0qGLSkJZpgFuRw6shuW9vmxSKQkEfzz33HAOa4h5MncnvvvoOX375KYrGjcfN11+PfQcPssff3FmLYLeY+fP52gbIrf0M/olgj911aj6fRROvw4qli5AeGw9tOFkoSCwispOg4CqTbQTffPAyclyDgUCQxk4zVq97FDqtHIlxYWhsbIKnVpJox8vVCA1TIbawEBV9g6iqOIEb166DQhOGT7f/iK8/egfZWeMRESsxDHXpWfif65diTEE+ywpJ5um1ubhjQmmrnuFODggauUDhcf38m4Qp45BSmMcsLhtCEBMVy6AFsaVGvU4GU4hx1dDawKEeC+bNw/FTx9Da2oEbrl+F8xcqcbLiDCKiItnvj8Cm/NxsDFosDALeuHYNS061lLQr83DoB5f/2JCMUoCAFITBibc+CYAKZgfTvaNz2ISn3/wICbHVyNLlYfL0pShIK4bG3/l1Om0BZhqtIrAuvzxYpAyH+gdegu9R7Nvq9xAV/7vZ89UdANlIVkzgW3DQiFiGkAgz6OMiX1c3Wvo68O47/8SksiKMGz8RaZlSB5aSfsnrr+vCSQxZmlE8ZQE8yjCWLRPoR0UAoCjaDwFKioAUYuAJIJDmC/aupXnIe5Bq2ObAjp2/cIjboMeB7zdvw+oVSxlwo1A4cR5430NGOYyEivZbAI7E8qOiFNqBwWEMdZog6x1BW1MVWmQ+ePVK9A4MQKNNZAYbLZuK2h6tv77+ArMgjaHSNsWnJaNg7FRkZxcxoEcyS2qjBAAS+4/+p7RpShg3aJUoKpvACdSiSMZ7uvwUS9EptTraIPn/UYLvoNUKA6X4qhUMAJIUmuS/5GlJ0nRqlzEx0UhJSORkYJK7k2ydQGuzWRpgJ4YkJb+qqd9xhcyRj7VfOk7gQsCLkaSdzAaVAly4iculkBsqAmOpCAwwmewwDZvQVNfEyeSdfX3wkN8b+Xx29iERZpRlJ2BWkgQEDPYk4s3jlTC73Fgwey4H66SnpwdSgpViJEWt5qRKUcHAXrBPKH1PYJAAAPncMiNN6utJ59/D8kU6rjQgQ8eCp1OfixjdV0hFSfZJACAvyy6FndAyaupq0NTUhKvnSv0bUeQxJ5Q41IEX4Vjie/Kd8/kBGpKdiqL+44jHjgvnL3H4h9VswYsvPIWxRQUcSEJFvoQxhcWw+0JZhiwPHYVaNoruziq07nsD0XI3g4Cv73bg5jsfwMI5M6HVRfG+Cpms0+lhubLX6wr4w4ttoPu5H1uWJslCodBI55mYkNQfoPMg80qsP2L7BQDAUQ8zMQXgx2EUIWB2kXQe/OGDfpCRp9GYqN9TWqVUs3cjVTCoGwwAkhSYihOHg0BACjck/3TyHxRswUCAiZfuuRLrj14qR/2WAjRNeB8GS8WFhDhETgCbxBAMZiESMEnvpQQokXzyi2MXcdPcsYgPleP8pVr89ne/h2NoCC+98EyrqTAAACAASURBVAKDeNu3bMbAkBWd/T04c1yyUAkJ1TPrbfKkaSzrps9pqSk4cfgQYhOjmRlK3o+HDx7EjKuuYlBMFnRiCOCkIu9DrUaygCIGoF6r5QF8AgipWQsAsK+rDZu/+xjF7bUMAHZ7fPjMK8OyBx/F+HkLoDca2QNRCS/7WdLA0YjdAXJMCdVoQJxIXp8fhKV2QeCjKLqvUYALJf0SuSo3Nws/fv8DPvvyUzz11B+wYOE8WC0WvPPWe1Bo5Jg9ax7GTSjDmdMVaO/oYD/eiVNnoLSoSFokWR5Yh3H6bCVGXQ4GrU+fr8LipQsYHKM04P6+fva8I3Cvt0uyGtFHRkBr0LFXoN1qQa/JxPMRONje2QWDRoeamvOob+wOBH+Myc9DVdU5vPL6W3Bah/Cb3zyArt4+lhsPm4c4FMNssrCnX3yMZHFGct0ri8A/KgLwCFvau+cAPv7kH7h04TxPnzb7atyyfi1mTp4IXTgNQEtAIjEHg/8ndqMAAOl3PpcVAyYbsxa3vv8u5me141K9Ca9/V42l//MgFly9DC2tDcjOyEF9Ux1va1NjExKSk5GZmYnGzn50tNbBabUx4SopNg7Tr7qK8RIizxEQGB0dwcfRLQ9hoNPu8AO/NidauzohW7Zs2eiaG1dxmEdtQy12/HsHMhITUDxpMnvpOSr24frl12Ps+gdY1nu+ogIHd++BKkzqPFGibmVlJRYtWYQ7774TXgf5eIUwG2/nz/+PrquAjuJs189uZC2bjbsTQYIFD+6FAi2lUCp/W+qutKWFemkpNWqXeqlBcQoUd0+AJJCEuLtns+73vO/sLAv3v+85OdmZ3Zkd25nve75H9qNP18u+fE0tDVAHqPHkEw8iNjQG2s5O5J0/jWu1LSiuqubwj1GpsXDWNCN91kyEJaTBJVNB4euCyS5hht+Rw/sxaexEZvYRK4mkyyIbUR0Rxt8ZGiI8dImVSMxDkh8rAzQozr8Ck9OJf3ZsxuUcwUMpFFqEOuwYabBe9/+r68DzH32J6aOHwqQK96TZ8rXrVjPQvZ1H0sjfykKR6j5s3EkBIcT+8y5vfzzv+d7pwERfFoM0CCgkENDpdHoSfllO7HRw2q44QsiJblJfmO0O9Ol00PU0Yf13G+A3SAeNrxzGHjuCM5QIkwlJzQQAHtx2khl9JBHuaW1Gc7MRDZV90PZdT9xKS4mELMgGdZQfdK02XMzL5UAWnzYJ8vKvwaGUIyE1Hb09woPXP2o8UvrJEJoxBmPSNQzwUQ0Lj4AlQI04pR+P1ogPaqnEzJ0jf6VS8MciTIvkeQRyEjPOR8I+eDqDHj52PYx1LWg3dKHsfAGOV1aB0vHOns/1SH9feXE5iiuKEab2Bfo6MCZhAMKVwZAG+LN/nPj/WlUFjlwSznvK0AQsnDsbHU4XNv5zHpUNVdC1dKCjrRk9fT3w9Q/k0Ykx4yZg2bIH2Rvw7gcfQkpiPC9PTD8RABw3djTam5sZLPls3de4JdHMINXRmij8tO0wZCGRWPvROxg5chxoVJI93mQEKrultO7GGvvyuX39hPukMC36EInXjricNwBIsl4C28SwBUpxJeCHAEICBokRaCfjZoMFpIFS+Sng8vHjz1OqMMk3CaAhSS6VzN9tbG+xcSgHlbc8mMAK6oTSd95c3uw+eo8AP4Wc6O00AkkjbHS+JZ5OrJhMSDJjhZ8MFIJi6ShHyf6TiM0cCh16sHv/ejR1mHHvqBBUyzJxsvQKmixaJGfFQ6W6cWTPZQZycysxND2ZQzsMJl+oFHZEaILhG6KGqd6KykPnUdthhjxFjoFpEUjMHgC5xBdOE7FUC9GtNTEAmJAhgIC0TvKb6igzwt5RCVtyMGrKO/i9wMAwRFklqL1Uzr5/VNNmJWNq5iAcqolm8/Qp06egpbEVv3zzNY5evoS3VjyHseMnYM/Owzh2dD8mT5mGwQOHYOio4VApyMzcBpvVTO7szNbrPHvOExZCDEliaVJPh2jsfHO3u9BYX8NM3MzMTH7oi5JtugbMRqFRQSBfb68Ox8/loOpaCRYtXYL4GKHjQ41fbjQxY0Lwz6EH+5ff/4jNf/yCF5avwrxbZ/Fnc8+cwq+/bWJ2a0pqBhRyBVxkzGruRG9JJRpXvADlYy8h6d6Fwj3CCwB0mIV7jQ9dgxKb0Al0GWCRypj9J3pekgTY5Q6v4OvIbEF7u9aTEHwzCEif8ZYEUzgIyRUJAIzzScaKhx+E5UoZhtw+H0GJaQJw7aQto96tnWW6fIzcI8B83r3kRt4de2rwEtBD4A+Bdlazgxlf3r5v3qxXMRWWmIXW9hqc/2MH0m+fzky8AKcNDn/VDd+rM2qha+/A5bIKrPtmPWIjgqEJimUA8NjVXei0FaPiUi3eu/91KJSxQFc3+woSuCmypWj7CfRThgUjMCQMPgERDERSSAmdZmLcaXV9OHLyLHvhzZoxE6ePHoLJJcGC229lySvto1WrQ83p/fjx519xUtLEgR/T7xBknwQAJsVHwtThwL4DFznVldKS33txDeLCBICHZLMEgjr07Sg8tg+Jw0ZDE5vKIKoIoDLw7x6AIJar2DckEJBDW9xF0wQG93T3oKWzDYUXr7BMmMDAkEANwmMj4bLaeMCvoVMLqUMLtTyMGYLEblTKZdi/dw8GDxqMYZlk9OzP3oFKXxdKDx/gb0mYOodZfJTOy9eAr+x6UIvLxlJtkv5SB9NCDCqljwcApONFTFarQwJ/8u8hWY/NBrPTiNLCC/h+5wYkOsNxtvi0h6Hq7fNHMl+xmsvyOOWXAO1b77wDjz75DOITCZQlFrbgedjS1IB331vJ10b2iEycO3kQowdlYeCMW1BactUDlH6+Zg2H6dwxNwP3ZGtY8vs/By9iwf1PYPJd9yKWAqesnTA6pJDLVB5PQUoSdpr6kHulGAc2vnODFNjlG4O4pCSkJmnQPzwVfiEK9I9MAigNjxrLErkHbL19yd187H/Y8Cc2bvwT77+7EiMGjYAqRGDUq0iS42buEaBCgENjRwPiIlPZA42AlUh/AYi5XJQHRa0Oo5YuhEUdzqAh+6+p5Mw8E0MPiKlAyaxl5deg8FNxYvC/u3bwOuTBQaiuqIHVaMLTzz0DJ5lNAQwSUodl8dJ7kRQfC5XC3+3heT08yTvAQpTbiknA4rkTAS+JsRunS+rx9Q8/QRkidGRunXkPFsxcBLWvDAT+ETBHfnjMWnMz+UUmHMlLZb7Cs5gYOHQ/4kAE0Q/Q5uR1UJF/HZW/sw8Ws9AGkyjlkPgKDDK6f7ndCTxKA4mdmHiC9JO/w27HtYpqbPj5e5b/UvKtKIciYI22VdvUgNYTZzj9NjRa+I27jNdBGIO+GxaHEya98PsJ0iigcgeh0faIRd553ttN6+izuJilR8sePJeLoYOHIjk6ENv37sLI8dOQ3m8QA2be8lTxvkwsQolWGMju1nbC2tjHr0nWq/EPYhm5wy+YAUWnBWhq68Daj9egt4eM69chLjyer6FevRGNlU1Y//167N69FUPHpuOeW/+DIVnj4ROsQrSbTUEBHuTJp1DLBWac04Iz5y7iteUvIjQhBevWrmF/ck4v77HC4nKiqCCPfQBp0DAkWI3ISCG0ioA7Og80yEEJ15RqvXP7Duw/cQot1ZUw2DoxY8rteP2llzlll1iFlCJMVVtdivq6Oix78DGERoRcZwF6jjQBNF7tNKeLgVZKHSZJL8nnxSIAmM4xgekEalJgSXdLLQrr6pBz/iLUygA24x+eNQyDxmWju7oOdpUMwcoghNgr4VNz3LOudafrYdGp8fiqtzAopR/CAgSyAZUvXcsUZEN+bwT4uIEh+u8mVbPsk9h/YhiFCAyKoCCxk6hvRZJdTvslYNhdEhd5EEqg9JcwsOGQ0iCO4ANHoB8VAX3U1iDwiAAzsYwWxw0SYAqLIB9AWpYAPs8+ULvZLTv1OtQeCar4WREQNBt7cT63AK++vhJabScnry5YsIjBH2ttBXra2hgEpHASo0QFh68vFHDC3F2Bg3+tRIbcim67D97d24ZbZ87Cw4+/ALkyiPdLJvNl9hqBYATS2ShQzEfwVKZpkgBSEc50s5ctHX9m5LnluRzA4gUCensxivvpCWZxzxDvHzRJ7Ubxuwi0usFnkJ+n11mdnvXB3fZyXwvuC4KBaZLFUkIxXxvu40/yZBHME70jCRTk68gtDSbQ0BtMJrBPlAyLpEcCDD0ScmpjknyF/XntOFbTgIbiQjwwby7kUh80NNW6QS4FHn/8cVw8fxa7/z2IZ559kpfJzb3MElcKgSH29Jbtf+P7b9a7t0kOp80MhSYAjz70KO69734UFRZCrSG7BzksJgOamhphtAngjFSqYpkwsd2GjRiFoAAVX1fUJhbPB3lYOp2+0Ha14/ffvsYwHxkCNgj+eB9bXNAm90dUVDweeew/GDlyJORuuwZq49N+OsT+J6kDyefW5hSSb72YoFZO3RbOZ5/RiFMnTmLChAnYs3srPvzwcyxfvhz33L2E2YSURi2X+THwuXjpEpY8f/DJuzDpHHjmqQcwb+4iXk9tTS0u5V3A4WMXkDViALIyh6Ok7BoWLlrKjL/DJ0+zxD40NJQBNyoC3SwGLWrrW5jN197SwvNlchUz3qJjoxERHAyjxcZgWlRUhCfEo6apGTu3/43Y+BTERkfhz02bUFZSArPVgiWL7kJZZRlmzpyGmTPn8jo16utJu+L1SQAggY7ERqSgj3/3H2DJLwV93DH/Vtz9wDL25QsJUHsYhGRrY3ErrkRWIe+L2cp9Yeoni/1nkhf/u2U9MiDgE1+vy4N9VDZeeUlITyYZcVN9HSwOB0qKrnEmhcVoRkxKCmA1Y8vWHRiYkcp2OAQQjhw9mq8dKpIJk60EbZ9RZ4DRYkWASoHahgZYSA354YdrXLffOp9ZeH//tQGbt29n37e75i/AwU1/cEDGKy88hbTFjyHncj6+/eozkHfeo48+wV/w44/fobuhGc+tehuZgwbBajDi1Lmj+PnHDUhMiscjS+/FqVOn8OPGH/HoPY9i2aN3we4fhryTB/DF+28hNj0e4X4ROJGfgyV3PYxZc25BSGQMVP5ytHc2o6m1kz0FS0pLkJzeHyZjH7P/CPg7d+4sxowajsrGeg4b6erugVwtZ8YhAX+dnT2oKS9D9vhJqKmrYBlwTXkpci5ewPHjh2CrrEaQvwTPh6lB8t9ciQHnnZF48+M1SE+Jh69Mzr52HPbh7hhSB4WKAjk8Rggk/yHZ0U3JtiQDFpN6eRn3SKl4YdltFtZwy1QqkCSYZRNSF8t7RTDRx72My26FXWRO2VwwWEyQ9OjRWXYNhpoK1Pe24XBVEWT9I6EM9oUswh8uo4vlv8Tk66jqxIndzQiLikAf0hi0o/LRZCBCUgmXzsDTDa21NwCCdksf9G3V0PhIYdQEoL5EaHhERoUhJTEJM7OzMSnaPdLZLxkSpRoKqR1qqQwytQwWnQU6pwUSnQUutYz/8w+NUqDERoFeuPER2OPUueAyWRm8o+ow9qDJZYbd5EKXRIH167/yBG7MmJCNrFFj0GZoxZJ5t0MVGIQgBhcDIeKwFpcFLpsFFrMJp08dxYULpejq6WQGlsrPlyO229rqERmZwIBfZkYa4pIjERkZi37pGbwNFUWVzAAkMC8hJMwjPf7hm28xbuwobNq+A2WVVdyRcdYfZgDQpZqO9afKsG/fXtwyewpefGklEuLD4a/wYUBETFmlQA/qAFNAE43EEZgngn/idSJccNfZf/SMJT8/0QdQZPxxYKHLwh6BYoowySjZ68TlAAGDVNSnlhPYxlJDG8t/ifnnDfKJ3y2m/IpA4M2sP16f+7fhfVMTNlkA/AgAJFCJ/P18pL48TcweSoolMJCWpxFKAtJtegMqL/8G3SUj1COV2H98H4N/5PlHtaegBIcvViNuYBCHe1C8OUm44oOEazBSFomuXl/YFU3Q2rWoqW1nNqCvv4Y/ezWnEOZqMxIHxsM/LBjBsTL0GyB4PpD8t63iMhTJ8ZDHCGxPAgbNLjv/bznfAJ8gCZRJUbDYDDAZnLD02qDstaDmsCAjH5ii5vNfGTMFl8+14eH7H+eAmQ0bfsXmr9dh4QMP4bHnnkdkgBK9FgsaWgUg0WExIzI8jAETUUYol1ggVfmj4/Q5SFUh7AGol0mgkAVwR91qt8BJnok+vvCnpFYvvZiDRpHd7Cu6tmxGF0tb6T5PLG7Pe37UCBZSfkVQl8Axq9GK6voGPPnYQ1BHh2Ptux+zF6m2txeaoCBou1pZHkbrIUCfymLsRXdRCUu3EydkQz5smHC9SSVMY5fa/Ng3kEJLaACFZZZuySQ3bhh8ljGwQqw2YgASi4zk7gaHncEU8ojbffAQfvluPbrrav7fcBBaF0mCY6aMQ2NrD0aGB2Pe/FmcvksBHuTxpvIRgj8IoLL2VMCEQASGhHBn2ZsB6A3+0XpFAJC2TSyPHJiveYHRRsww0RuQPid1WeE06VB24gyDdVFzJkGliuRnHZfLAIPNBy1tgs/WpfOXsPKVVyHVhCB73HDcO3UaNh77nZljMT5BWDJdaLRQaZIiIVOGQhobhOikASz5IDNiKh9/KctVRYCfzq/JbkV7Ywd+2fAb5i+YAR+Jiplx5IsXGREFhUoOo80AubaFAct1hzaiQQNEJgZg+IT+aCxrQUeHFiNH9Mf5Q0Wor2lHlF8A4gb3x/+8vR7KgFD29WMfRIsTTXlnGaSMGz+Zma6UjkuAqSifvtk7lBiDdI5EAJBANwK96BogYI2vNzczsLa+hsFAChDpl5qCjP6DOLiFQCc5AbN+dE1ZkFd0Fa31NbhtzjxOrxP9+0jmW7Z3C8Lj0hBBHX06Xi4rjO5OBW0Dfb+Y8EvfTTJtYiiKqcMmgxlWt5RHPCd0T+vpbUdDSQGOHT+LP07vRl/9dbAkPmsaM/7qqnWIyRDsNQj4o9fjElQouHQUM6bN4mTmIHeiHe07+SraTSYGcK9UVuLS/v1ouHQSaVPHYfqU+ThVWAlboBIT0gdgw/ff4s+tWzF1eCyen5XM30Gy37isqcz0VPjIca20EAXFV5kRa1f5I0EegPbOeiweP40/T8zIP07/Bv8T1cy6PTk6HiILMCA0GMkRoVCExEAmF65jpZKkPnrUNTYzM3PMyBFIjI7Eb3/+iU2bNuPLLz7FEJERwNensJx3B9vmMLHkk+bpjCb2kDIbdNA2laHx0DEoRg3EwDHzmIHVa9azHxvLQ+1kSdKHXoPB451GKap/b9yM+ooSlDeVYXjmeIwck42aqgo8cO89oH2or6lDZXk5SsrKmSU4oH86D9Tx7538PN0MPBH0I0mHmHZLoCOBJyKDjfaHQKGiK+dxvPA4Tlw8BLUmAEGSQNx3y7OYNmMmS29NNhvbDASqAhgAIhaeTSJcH8REoxLTkMXUW88P3s0WdPa1g0A3XV0vg13EchMHAVwRKsSlJXFiL4FmdB8TmYD03Fe4O4UEItL7BADWNDZh/TdfYfKsORy2k5qayvvptFGiufCZtouXWJpNRR6NVOK0OE/cFnF7aVsIiKMSQTn6z/sYEckpnyq316yhpwtncy/we4kuKQrtOk5kp3AYdVgMA7vE0qVjRAEbPrYe9GpN0Le38f6L26BMTYY6mFhSvjDRPdnNqzebXCzL/uzzdZCjnVNcCVyEVIaymips27kTldX1OHPkGN5Y+QpLbAm89IUc4WolZBIp+NEqlXHnmXwnRVYepVAnJSUjJi6WgWUKMmkmMFrmzx6T0TGxCA0LhtFg9CT6esuBif2nNVrw6UdrsGnXdgRKwYDi3YuWYPbUCcwMjHEDh5fzL3FaMiUOTx07GcOHDmYfQG/fSJJ+s+cjta91BmYQ6rV67lyTFJ6KAHKlxI7Y5H58byYJNqUMl5SVobmzB2lx0cjNycXoMaMxZGgWKuqbMXZqNoJlUugs/pCadHB1XYGt6iivj8C/7m4l3v3gfQwckMLAPAeJ0YAJAWmUMisqqtyebwQ8iUUgoDjNgKCXj6TIACQAsLauBnVVNZApVOjq6YXRamQftg6bCRqLGTJ0YvDg/khLG8vAhtllgx+pHYhxbqPXNNDuB5vLBxJzD6cCU9NDlOvOmDyJJZiiLJS2j4BAAh7JtoanyRJHDKggRY2X3IaASVFeTH7OjW09WPbUM2irq2QAcNFti+HnDlEkEMBcnCdcu5lZCA4XBlKs2hr88NV7HAQS4uvA6l21UKeMw+q3X0VYZBoUbkk8f9id7kugmcjWo9ne/n83y3RFeS4xjb0lv+L6xGftDcn17jbQzRJgWobbRhRk4XDxgDIx/whgFEtke3qDu9fPvPDKaDJ5knFpWSIG3OwVSPvIidBu9qH7HwNlBP7RdUNAl+gFSOslAJBAUoFMIxB1/MnnjSwU3NNEsunWmrEx9yKClYGYnzWYgSmT2YLDp0/yMiTrXv/DehzedxBrPluDoUNHsVUIDZhL3PewN1e9hcsXzkETrEGAJpATr6nSM4fgsYcegra7BaXFFXD5+3KYGRE2gimtOEADs1XHsluSjFssOkyaOINBQG8vQJc72dzcq8evf/yOERKzBwCkJOCdRidCg0Ox5rPVgpelvy9Liumc0LEi30EK83GYr1sn0faRRJhCQsTXBIDTddzVrcfhgwcwZtQY5FzM4XTgOxcswtPPPclS4b///gulJWWIiI3By88+g/rGVnz22WdISEnE/NlzeD9OHT+PM3lnOCzEXx6EpYsW8DP3UkEeli5ZilFjsyHz8WEfvtq6WjS1tKK7sxXdvSaYjToc3HcAU2cSKecxBIeFwma08OeIBUgsuf4D+t8g4+WfhNXOXntXiq6xdNZqM+Gzzz9Bd1sHnnttBeqqq5GYkoKHHrwfgTIfliGT3yMx90TmH/02T544gp9+/R01VaWwmGwc8rHskftxy9wFN7AHCewj8I8D/NyBW+L1LSaNk8+in8vExLbjJ44h98JZpIQrEN58Dv1Tg7E5rwW15n5YsGghBvSPR6AqhvdTlEu3u7EaGoyh/MKqxkYc3rUHd993H5paW5jFSGCgCI7CbENMaioDvAQ69pn0IEky3cfYA5DYdRfPXeAkoaTUFDz9+FMwN1dh3RdrWHLyyocfctrmZ2tWM9vvnXfexfDhw5Gfn48Nf/6GqbPnY96s6Rz6cXD3Xnz51ZdQBQXitdeWsxz45x9/xsVLl/HB6tVISo5CTUE+tv3yO/7ZexCa2CA89uRriI3RgGSpDY09rC+nHwPJewnoo457n3uUkdiFYlndOnaaDtaE8Gco2aWluQrRMf3Yd5BSgOVwobyqDlKFAjX1Tey/8+uXX6Dvag6G2e0e+e//1NciZtYi3PP8q1A7zTwSR+y1AF8f9hSioAtfP7f0zns0iDrediGZV2T8iR6Aovefd+Ivba/I5Ps/ZsYuP9gpQMOdwMXsQkoAohu5m1xod0ih13eg5sxhdNn9EBqkQan0GpoaGlj2S7JdbXkgKqrb0NkqjDwT8NfdUIEJo8dyQnJaRur1m7LEl8+dyWBCW1MLLO5AE/qATtuOqx0HUXihBI3X7FBEWVFd0M2eCAsWLsWLTz/FiLLLZYWCgFCnjkE/nz4jtC47jp44hMYaincRKjpYhcykeEQnD4BPhAxquMHDgAAEBl8faTfYLfh1617k5pehtLQc1pYmhGf0R5DMF3UdPQzWDRuaCb3JhNnTspGUmohABY2IXR8JJACKgCvy3jP3mbFq1VvYvGc3s/soNGTM6PEoKCRpczEGZQ7CgOGDeDRWqVCDPANdUroZ2lFSVIBHHniQJcCJsQmoa6pHSHgMnnpgHkYkR2PnvoPosmng8pfCmb8T9/xnDuThiSjWR+Hdt9fAatLh5TfexsJ5C6BUXmeskXcase8IsBMluQTG0U1aZASynMcmsLdEiaYTAnuPQD5ma7loREHO82j0nT4rJgEzyOceifAAgO73vR+84uiXCAQSy4wYiGI4CLPO6Br0kvwSoEAJvmLn3SN7dDh5HrH/bvYwovniOqwWGyhQgs4PybyoulsKkf/799BFSVGXX4wWrQVD0gPR7vTHsVojGjp1UIX4Y0RyFNLjxkMiCYLL1QtjrxQGcfRRoudgELNPG6JShZEQvV2LjmYdFFag51IFXOHhCI2nTpwGUo0dLW29UEn8EevrRGTaCPQoOhngo+AQfpAYjejNr2VwsKuPjrme5cHJIbGoPnJB8P4LluKlyVEISsnCkboAREZlYM70WTh5OQfvvv0mlPoOrHzlDYxcvBgalYYZfF1dbci/XIjGmmr2t0waMAhDBg9hhl5EqBqT5s6BrqaafQPbgsL4GpPJA5AanwhlkIY/19rUiGETx2HmzOkwao04m3sePS3tCAkOBUl2x44cxuzA/CuF7AeTPXUckhJSYLHY0FRbjdr2NgwdMBSDhgjSeQJmdX067N+7FyveWsUAdlbWWOSePoXpC+ZjxpRp6O7pQ0N9DTp6uhAZnQC1XAYfmRyW7nb4WXoQoQqFMy4abW3tnLZNYUHaLhPgMEOq8EMwjfD1mdmQNiQ4BHW1gtQxpf8gDjcQrwdiUNBofVNjG0sUqbFk7+vCyYs5zI4Tw0G8JcE3MwFHRA9CS3sTXlv7FoITRnmCPbzJ/tqeNkjlCgQQAOsGAL1lL8ygMQtMCpHpRa9F30J/OclQ3JIah42lrFSiBx7LXd2BIPraSlzdtYd9zahk0RGwGLvQqrMjyinhDnxjtxbbLv2LgoJWxKcPxGC1k73UDjacQX1rD6bMGYtHsx+EJl4Ff18VfPw0kMgp6CSAZbd2YlCSjEfmL/gUulNrxdANAvdOHDmGqqpm3HbHTPyz4zACNUosmDsHcrnA1iDmmrW0FCd2/4sfL+5Bq02PtMwByBofjYpr9WwnoVKH4uiWMzA2CZ3JRx55Dk8+/iSClKGcmEysnu9lpAAAIABJREFUTlNfLwdsJE7NgCqajr9wLxEZk+J9iI6Pkwbc3OnF4nxREkzeemIRcCwWzRfBwJpr13Cl6AoUmhAsnD8bcrnw+zX09TFwPGrIECQnxkGjDmSAlAYiSOL73wBAO3kUureTAEvR54+OoTcQSa8J/KM2gsvuZPafzmrmVN7Nv36P7uZqNDRTuIaDPf581IEs9yWgjwA/KnqdPSwRlw7s4+k3Vr+DcIWK21+0fpWfD4ekiGE2BH6UlJVi38kz8C08j3EJ/aEfkoKSq+VQJ/VD1qQJCLa34cMPVzBgLIJ/W4/2QJI8EPcvewxSfz/s2LoNDfXlePo/SxCvDkdhSQk+/PIT3obH5y5i7z5TaCh8NU7s3/0nRkUmsBSYJMR9tnBMmXsnh6rI6LnpT8FnLgSpVdDZHDCaLbAYjYgIEs6BCACu+WQtxgwbwgCKWAQQECOJQw5UShDDSqmUwmik3orQIWnr6GYAxHhaYBplLLydwSBaD8knjT16WBxmXpZKZO0QgNhY34C133yD4/t3wM8vCE8/+zSnBBPAVd/ahRCFDK0drdi5YyceXLYMgwdnsixT9Eyj//QsIzaVKN+l5xhLKp02j08aAYUE6pEH4ZcbPoVZ0oEBWSmIphS+QheW3fcsBqamCsx+h5WBKZmuA0ZjM3Q0SNrpugFME49P7PhBHiYdX89u0M8biPOPC0SIRrinGHwU6GmrRm9zOfoPHg5lyEAeXKb9YFDI3WMWt4OWIXBPlADPHtkfo8ZPhSo0is8LMS1FXzhdj5AuyMfYJvjRUVl9HOxvSKAlVY/Zxf5SBNKJnyUWnliBlMjiZip6ZtKz2iJBeVUxaoquYczw4ahrrULu+RzMJSDnv5QILtL+U0eaGIcE2EnlGvi43IMFTqMgVbZL0dbTiz9/34jqynJcOHcK33//FVIzh8HY1YdN23bxNxz4dw9L59as/hBWhR96dUYkBQnBNQq5DydJ82ulAkZdL1+XBPLJ/OSw2MwMslER08/qdLHvH39eIQPZ7BBATcs2tzUzUEiDmAmJ0ZC4fNBn0CO3oBgnjh9EW0MTDD2dCI6NxzOPPsbgoVylRnd7G7p7dJxkTenVAcGB+M+ipfw7EEv0Vhb7GuSRWVJajt7uDmzaug3lZWW45db5yEiOxdGzFzg5+5677mKGIjELJb5KXCvOR1x8MmKTYyG1OJkVSuClFk4GAC+du4i+3i4kdrUhJFJo57/0Sy6mzV6EZ194mfeXgFf2hXSzDen2fzMASMt5p71Sf4lYaYSzkfyT/N+8fQKJ+dXZ04W25g7o+rT446+N2HdwL5IHDUfUoGGozjnNQNsLK17ErImz2VePUnuJFUhltLpgtTqYPRyu0cCfQqQkdhhsUpSXXeOQBpIA3wCwuQ8s9ceIQUXHV5SfEhhFfmPeJfq90zgStWFau/qw/KUXkHspFytffxm3L7wLmgANr4fUQda+emgbtR42oCZOgz5DL3Zu/BuB0gpmAf5xvAPXLEH45ftvEB2VwoxgYvwRsOUBxMhOiEZ1vZKUabu8wT9KR6aSB4byfFqPyFj3gH7uPq4YBCIy8PhcuUNCvH1QRVmt6KfnHe5Csls6PuQFSCUyO+nc0vONfk00j6ZJASYyQwkAFKXJ7EPoToP2pEK7DzjLgt3sP/rvkfu6mSAk9aW2r0jCYfsjiS/8FQpQ8Ax9j8MhhY/NiG4L8O2hXMwYEIdRGYkgEIxYgZcvnmU9S2JCIr5Ztw71zQ145933EBMZhdL6Svz+/QaMGJmFaVMn4WJ+ASpKyqA3CMeZfCMjoyKRltYPGf0HwM/PxX54Br0Fur526Pss6OhqRp/OBpmPBAkpKYgID+H1RIaHYPTwMbwekcFKACAt39dSg9+27cVUlY8nCZiCQLbJQnHnvUs4aTs2OsIDAIrXp8juI4IHAZd6vZbTiTs6u5jtRwnHtBx9D4Hmza3tOHr0MFLT0tHe1IhXVq7AkP4peHnFKlzKvQqtrgsFBUVIT07BAw/dwwDmd7/+iKSoKORezkNR3hV09XQhKiEJY0dkYmz2DIRFhuGbLz5HcWk5BvVPxx2LF7MSpai0FDWVpUhKSEJ4RBj31/sMVk4Azp46CXNnzeUBjN9+/QO79+yCQavHcy++hPuW3gmZGxAn9p3IvCPW3dYtO3Ds9HFMmzgVX33xORoaajBr9myMmTCJB/gW3HodyGMii1W4f9c1teOvPzdix65tDBrKFH64Zc4tuGvJfzhJOCY83CP3pc/f7CNI28Bgmwvo6+5Cl0GH7uZWFFwpxKhRWcwozCu4iKULpnoAQJIBrzlhwNJ770TmkHRExmUQmo3AoCAO8aAglOj4WHR2dqGlthE7d+/mbVUrlRg6dAi6uzuRkTGQBx2JCWg26pGUmMT9TWWAAg11TR5GoOTalWLX+cu5WPf992htrcTry1/H6MgAbP/rG+w6WIFHX3oZt991D7Pt3l/7EQNIL69YCbujB7+t/xFNvVa88tJz6JfWHw311Vj90afIz8vBfUvvwb1L74HBZsKnq9/D0FHZuGXOPOTnX0Thvl0MBOV16nHg1BkMHzcWAweo0d7dDEWwGjERUdB1GBDkDMf0W+bBbjEgLX0YysvLWdZLRa8zM9LR46b9+/gpmSWYOWyQR4bcWF+H2oYWuCw2RuCpLdk/LQm7D+zHgZ1bmQE4NTIQ8xIS0NdUjy87dVjw1jsIHTIZ+89XcYBF4sA4pCfFIzFKhViFL5I1amYwUfn6OJnBJxZJgts69YiMiuD3CNxz2Dluij/iDfbRQ5mWJUNJ7/kSK0kyBYIYATa+4uiJywazwwGzjxxWvQEtLVXoOLgXhfHCtpCkNyfHBG3H9caZJjwUsGgRERaKsHArtOX1GDRoGh545mEEyFXoMzmQe+YcJkwdj6AADQeKuMxWOHyl7M1Oe0b7UdfTgNr2Imza+Dsaq9pg6DGhrLAVCRHReO3V5Zg6ezKCNKHC/rr3i46F3mzA8eOnmQ16JScH2bNGISw4EZ09dVh89zJMHZfNDCd+ECkESTmV1SQ0rmpqa1BVXMpyw9y8M7h30X144MllfDgpDjs4QAmTxIpgldozWk/MNioGzphqK+fOr8VkxfYd29HS3Mzyy6GDBkITouGEWxrdIZYU+ZiZ7WbIfeXMVKJp+n/8yBm8vPw5Xu+Q4SNYsmk3W5AgL0RwdwX2X9UhfvISNDZpGQC8e2F//HWxGwuWvoOjZ8/jpx9/RFbmEHyw9l0kJyXz+mnkkYq+l2SXxHiiIrYez5cJvn8ieEcXBbP23InA9Dn+jHs/+fqS+HgAQAaOpWSaIjTGzXYr74/oQejNBhQDQMTjL/oAsieXlx+lyAKkQAnyDCTwz7v+v4Rg2s7/JhemDpS33JXW1Xj8AC7mf4eONqHTR4EfZ/PLUWZwoqCkCqMnjkSAyoV542dg7Oh5kOK6rMhllbCXTV93L1p7e/Dd1u1IzzJCptSjoa6TQT5/kx2o0qHfjAxEDIhj2W9lTTUiI0NgadfD0dWNyBFD0Nzbg/a2ZgxIi2f5r5b8eErq4RMagvq2XgTIAtHT08rrIukvBX+EZ0V4vP/+rS7Bfctehkzqh7VffIrduzbigQXzsDilP/otuw+q4Fg4zFbYpRYYLFYcPnwUn370MUaNHobJ02fjl5/+QI++F8ufeApHDu1DWc5JPHHvQ+x/eTX/MpY98QxunTMPW7dtYYnusy++gvFjxuCXvzaypH3pHYtx8uhBlJdW4eNPv4DSzwdffPoJ8ouv4eO1a/nYbtu2EarAcAb+qT764AP4KQXQu7ejC6+//ipMOjOWLFmCUxcuoKKyGu+9uQq1LXXYu3Mn+2YSCL91+24oQ+R49uEnYDRZsHvLJnT36pE1bgx6ens5sGfBkjthNRnx7/FDaCyrRnL/TCRGRUHb24S0QQNh1tkZiLj/vkcwYuwY+Lm9dEQAkKSo/ho1fKVKTuIlj8AL+QX4c9NmnNq5jbd/qdLv//gC5uuNiI8JwuDoKLz0yZsIjBsOpUzD8hoHJWO5L2Fmv3qh1QT+EOBDQBPJfAncM1mNLPslwIlAQCpiAZJnHzMVvVi0DLo5KTFPAJGIPUaNLf6dWg1oayxDR1cHrIY++Pa6pffKUCCU5MVyHDhzjdlSs2ffwr52fgonRmSncQLw0d0n8cBtz+PuWYJHEcmnyXeOiiTFBAKKDEbaJ/oTk4jF32tXazs2b/kbkyZOYRD2xx834NFHH2SZaQDLRMj3pRdNJTk4t+sI1h3aAgQK9+rBUxMxcHg/9gG0GIhh7kL9tS40nivB5x99jqHjZjHrzkGj0k4bWq5eY/Zf+tgxcCg08JfJODCFWHXisSEJMG3jf0sxFu5f7vujGwQkwI++g9hw9B6NurocEk/SLoFvDocR06ZRkpwMxXn56NT2Yd6sacwypbL7CeeSmKhVxw/xvH5TZ/F8pdSHmZwEPhJ7kiTT/w34a2sXvO8oiZgYfw57Lzoa25F/+jx+2vkvrpYJPjFiqm9Cv9Ec7tGg1TP4Z+mog0MnyBWfeeZ5DB41lENOUpKTef+obmBfuGzMGC1paMSFc2fg19UOn65uOEJDkNvVhwH9+qHkShFmThwKqaQTJ/bu8Eh39xR1o90Zh2effYXP+ebNW7F582YsvXUqZsUlsl9kq8PMIHNflworVzyFmOhUOBVBsLmMqLt2FW3HtjMASKWXjEfCmLGo7JYiOTUd1NXn34Q/MT/knHTsx2b+cj42BQWFDM4SyzQiLJiZfwSYUfopL6eSoa+zT2BXeRUBSOT1J8oetXVF1ABE5sLZCIgZyOshxh15ppEHIHWYSCpKgRYEihPDjkIV3n5zFbb9/TvkIZFITkrBkgXzMHnWPNiMvZBJfLDvxGGUXrnGsuCM5H7cpiBGFYF8xNjzLno2u9xaMnoGcxIu+eTZHejo6cXKlW+grv0K4obGwFfpQERgILrbZHht2TtIiI1mEJGYd80VhR5/QzH1+Ma9F6a8GXbi+8S+E0G/m+W+xOjp6e3m0A5JmATx/SfCIbkRoPC2OKB1EgBI4N5Pf/yJIE0A0gemY/iw8XxeqIjRy8ErTgt3JAhQE4M/xG2SOUhq6QujywKzwcwSWO8i9p1cQfdUOfsHUhG7kbZFvP8abGZm1e3dcwh3LrwdZruRXxODOzwwxAMoigCiNFBg8IvSawpVoaJzwmPzBB5ZzczQJMZeYXEF2hprmeH2999/MwAYl5SCE2cusGdkSCh1TNfgyWeew52LlrDfXl5eHkorKqDt7UFyvzRcLcxHSloyhqcPRENzC3tKGntbsXjpg+hoa0dzWwcKL55j4I4YdK3dOsyfPw9ZQwRv7E6dlkHIKyUlUFMQhVWL55evhEFnQHlTOy6dOYZTRw6ivbONAevUwQPw+fur2d/Um3F48sJJqP3VvG1PPfQQy4BFZurNACBfRwY9g+xPPPUU0jMysHLFqzwQ8sHq95FfdBZr3/2CZcq0v+SLSUUgnlIdhIrKCpbSkw8gsQ4pRIeOQ07uEaSFqz3hH2t2FSNzzlS89J9VfO2InuYUJkLXBoFNLqcEFne/iIA+AmxEkgSx5qgIePEuAj9oHrGCRXCfvHKbm5sEZl17L8bNnw89+qFwzzpYuloRMmYJUgYI7Oq7Z8VgxuAsBv3O1jXj8PkOyH1r8MCM6RjUL4mlnuTXV1Rajtq6OkyfMhlKmY+HLSZ6CIrbIfNyeyJwiwA/gXV2oy0NKV+oKFxh9adrsX3TNjy47B689PJyBKtD+Dv5ViKhgSUDHIYWVDdT+7MBMoUvKssL4ao4gswoOU5W9GJHsR3r1v2OYYOE4DjaLo8XnvuAkRrE3UQRPB+pLWISnjNUBpc/Arx2gMNB3IP8BB663PsmSrL59+V03ZCsy7Jj3gAydb7usSgyIkWPPQLeKJCEADyRDUisPioR/KP5MkgZhLTZbMzs8/YNpH0RwUa6t9FrbxYgjWeQP56USBVuw31vyS8NOlqpb+s+F+JxYOsWH3LSIbID9bdMqNYZ8M/5Uvb/Sw0NhNUigdnpQPHVKzBbrEhOScE/O/9hktL47FEIDo1ESWEhXnzjRWQNGoUpM6YwMJ2eloLYmDgGJhWy632l4KAwbgteu1aEqwUF6OszISIyEEq/AIRFCcGa5O8bEahBRFw8igsKMGDQYISGBsOhbUdlU4cHqCOpMGUBTIuPQOuH7/CyhbWNOJGiwcsffoO09CFQKa4HCREobHWHP5JH34nTB3Ep5zKqaxsREx6C/9x/Fzq0fUiKy8CAgQM91wt5AJI/Lu0TDbI8/+rrUPpK8fqqV3H+QgHGjR2G7X9vAXXdH37oYQzIHIyvPv0Mf/29meXPBPxNnDIBk0ePRf9BadAbXRzEQYqioqtXGbAaPzGb04AbWnuRn5+HmZMncmouMdqIjdej7UWwJoinu/U6fLzmfez99wBGDsvCO2+vQkp6f49dC224yMIj5t25M2dx5uxpBAQE4ejhA8gruIqsYUPw4htvoK6iAtnZ4xARGckeg1Qk+T2dcxG//PoTrpB3uJv1d9uS+bhn0WLEJKQw2PffyjtIhLZ77/4taKzXQq/vRUFhKSJjorB/9268sPwFOMxGNLf1wEdiQWZQGycBtxuN+H5nGybd+zAnCcfGC6FtcPvaltU0IiM9HV1d3dw3oSTiqqp6zJgxA/kXz6PfwEHsyxyfGIvxo0YiMDiCE4CpiM1KvooRiXGoriiD5Kf1P7gO5ZxGzskzLMtY8fKzqNv7D3747XcYEpLxxtsfQW4zMXOKvPOefPgRZAwdgIL8Ypw4fQLjxo3HnXcuZgbZ1p17sWfbJpgsZryz8i2kpKdj27atuHD0CEuEW1rb8PN7L6DXasfyVR8hKToGn/74KwOGWbclIzoqFnIN+f2RhDMAVSdrMHP8EjY0zBw4lM2SbVojrC5wKgqx87r0zQgNiIE80JcBJ213F9QBYdBpjTh++iBOHT2BSdOnMJvwSlk9MjLiUFZagj3b96In/yKeUvujX/905JaU42CgEm9+9RPSBw7BtV4TJ9rmlGtvSLLNyhDkbuSNQg0FZaACgf5yBLpTFzZv2YgRKWmYMikb/gHXQa0AX2qISGF2e934W22w+vuB5nsiNt1XkxjqQZP0vt5gRJdVAPYIiGtur2C2X8nZZlQV1kPrMiIo0B9BSRpEhgUjMSuORxmpCk5chf1CMyLTY2ENDWBQ9emXX2LArqy8AcWlpZg1dyanHXsXhZjY+UFLUk0n+trr8G/ZP8g7WoStW44iMyuRPx6BWMycNQ+Tpk+HXSkACaH+oYBM8Hipr6jAq8tfQXVdLd568y0kJqdiy19/oaK6Gp9/thYR0dGAvz/8XAR2Xk+5CwhSQa8zorysBG+uehs6qx3vvbEcA4dkITCA0ryo4Sh421CJKaT0mhh0xFwjJpNYDpsNfWYL34yClIHMpqNkI/KsIEkssfCoiEFHD0Oazx1nnQnHT5/1pAAT83DExP6AQQVT3SYMV1qw72wbsuYvQ5tZjqbD6zF3fCQ+Oy7Fa++/h6CgKHzx+WocOHiCA0HuvWsJQoIDWAZJ2+/vL/P4ARDjjgE/CmMQva/c0l+SAIumuryhotGzw8HPXw/zz5fCPRwM+IlFwB8VgZnMtHD3A1iOySCkcNPzboTT9M0AH827GfgT2UViwhhN+7gPO43kCZvq5/ESpGkCFokd6HDa2WzfZRdS3SouHoXhwr8IjeuGtr2HmXQ1vTp8vus0ajv6EBouNPRfWrYCU6ePQqgqHHani5xSGAgkxqZYda11+Pb7T5AwQgar3A5KBlbCF+UF9fAtqEbYgqGQR/l4/P1I5kuNb2txHyKHxaOxuwHtFVpkjcnk5YNyalFjN8IYGsXJwuFqFfyUSrQXtSGo24k6uxXL5maw919RSySCUwcja/wo6DuNePTpp9Dd0Yz3aUS8oRyTHlgEWTiZ4lphgg1NDT1Y/9XnyCurxOtvrmQ23c8/fcO70l5Th7zyGrZkSLAa8MulIwgJHYQPV7/H73/07nuIiA3BsocexpZtu3Fozw7260vOSMcHq1ZgwthsPP3CcygsKsZrr76KKTNmYsmdC/DVuq8ZSJw4bQ60Pe2YNn0O7r5vKadm04jVth078dcfv+CNVW9i2MhhOHc6B60tTfBXKPH1F59DolDirRWvo7u3h6dn3rEYTz90Lyqqm/h7fWRqPPvM/djww0ZmzH70/mrERETgxVVv87F4+OHH4XCYsH79D3jyycfYXPjTNV9gyf2LWfJoMnYjOjIeKj93Z8AvgKXAfB37uFgOSiAQJatu+Pk3Dgchn7P/DwQkOfDT9y7DwAfmQhWedF0iK3WDcm5vN1G6S99Dsk4q0efNx2lnsI+vaZINueXr4jUnAucEHBHgJxZP05C5n9dgkZ1kSHq4zML6JApBHmd3gyi5ly/i0w9XY8KMWeju1mLQyHSkpIbj4z+/QGNVE9557jnMHXGH5zsI9PNshxvwE0MqeL3uwAqS/lLlXMhjrzwacT105DDPmzNvPodAEIONAkCIuXfpwhF8vWkrjIoWyFSh6Oxrhc3kYCkwgYAkt/SVqFF1shThsjS8u/p9RIdHM1Brcuoh7a5D5bmLGDhxPHwDE/meKgZ9EAAoJkF7b6OYoivuDwGxBL4RU488+ajMRrPHD4+mCfzzrtb2Fmb8LZg9C31GEwdwEPAUGxfJYC0NPhDYSOdY5WtmkLKjsQL9Zt3F8kK5zQERSKD1ksSHQFZK3iVgjhroBDJ29TTDrLcgNj4ZaXF+OHP6NE4e2c/MTWL8URH4lzrnAfjZKm6Q+1bu/w1dvR0IDJJi8rgZWLHqAySJjT26L5NE3kfGichUCn8JbBYj/GRKUHhL56ULyDtzHm3aPjj79WMw9+LVqyDPv8FpSegXYUBEeCQn+G48p0VVuwoPvPkehsaFYPeWjfjyY+Ee8+zixZiWNZyZqJL4ZOSXVqKiughL5t6OTm0vTEYrNMHBDBr2XtiDC+WXMSbSBnWgg0HABnUC1D5OhEQFIygihZm9VFaHE2qVHOGRoZDadewx6LRIoQkMgNXuYCYR7V+QSsXeZgQWEMhEfnYU8EE+jg11BQjQhHP4Qq/OwEwqCkWQXxH8ciiZtRdCO4vYUTIfuUeeScw/Am+oKEzhmx9/YABw7NhJmH3LbBw8cBCPP/EE2vRWZGUNQEdzNzb//gsW3rEQI8eNQFCA0IYh9hJ59onFgVxSMqAXHnRiwAJ5+VFwQmVjGe7/z33QuSyYfd9wdLd3wahzICNwKF58+i1OdpU7dGi5eA3lumr0ix+AoAQBbBElv2KwBs0jUI2OCTHqpO6AO2I+EggnhmpQp5jLLa2kl5zu21WIyqt1yBieBZcmxAO22dydZD/i1FCIk9vGo6evCwf/2YoubSuS08dh3NiRkKvJU9YJu1FgRRDgSgArSeconMSjChDT7tzBEnQsCHgTl6H/NM3LugNBvH0JCUgV2zi6vl7s3Pkvps4YjxBfObYf3oVxY2cjPjKUt4c+R7JkKgYQ4XuDj6r3uWKbWRo8N/VxQu/xI2cxeuRI7Pp3Pzb+/hMPkNEAcc7FXMyaOhlffvstewN++e3XUMoVOHLkMF8rDz7wEGQKf/y+eRvO55zF+2+vwtTJ09hn8v0330d0SirWvPk6X9MbN2/Gt19/iwkzpuGuBQuw4bdfMDZ7Ih5+/H6ofVU4fvoU3npvOcvRU1LTmY1IwDO1QUx0L3PqceTAcfgq/JllMnTocMTFxDG7kOTGJIkvLCzi3SRQ7ujJY5g7ZeYNnXZippI8ncBGk97ArERiGp44cQyffvKRB+CkRF/afmI8vv3mO4hLELyuSerc1tuFyspKZspSijEdIz7mCn9kjxrNx+3LH79HtF+3BwD8u8CE6PAILH32DagJGPdql9GySj8pfPz9YWbm2fWUXu/XFrODvffIQ0+r10Ll588sJoddgraubricFsTGxKNXZ8Ke3TuwauVbDPbdc9+t0Oubcez33xgQVKVOwpiJMxkwCQ8LRb9Ef1y4LHiIjR0heDBSPT1rNKdkkqdeaVmZBwAkBqA3k01MlSXAjgAqDumxmtjqRhw/pP3iY+QOwSDAhUBDg82Kvzdtx/ov12HE2Gy8/8F7SHJ7MNN3EPBmdRGr2EEaHzS0trIs+GTeMRibzmJyWhCKWs34n71VePezXzF1zFCWLVP7mpPKRS9PdxuFWH5OWy+zCqlEn0HxtWfn3SEkfmEyKOVySP2EtoivGzjyBg69l6Hvdkn9IHEK6cLe28DL0yAHPTPdacs8D1Jm8ZEXoFhi0jNNi8w+AgSldurjC8AhlXeAiPd2EBBIACAdQwLbqES2qHcKMHk9imCsuDwN6FJ/he7lzIpzOlHW0Iyr3T1YPHQQQjRyBgCpLhfkobOvF4MHZOKPDb/ixInjeOG1VzF+9Dh0tLTgiy+/AinXBqf2w8zp06EJi0JdfQUqK2phNAp9oT5tN25bcDv3PQ8c2oshw4Zxki75dpPKSsbguI2TesurShEeHgObQYfC0kpOlybALzIyECp1NDShIYgIcMImDYKiswmXflgDVXEdOptbOAjkybXvYtTUeQgMCPEAn+z5aifrCQdycnOw/JXn0VrXCKmfHLfMmoZXXn+bGbWNDfWIi0/gdF8CCinhmNiM47OzER8djuUrXkdFdSUzWcuKazFmzCh8sPZTOO16rHj5NUybORv7DhzAV9/8D3v63XbbfAZDDSYDpwjn5Z2HwyXD0rvuQkx0JBOhiDGZ0q8fqzj37T2IKZMnIC466v8EapC0ls7TxdxcFBYWYGr2ZCSmpbLywLv6TJRML0h5Wzs68P6HqzF7xkw0NVTjqy/XISIsDivfeQv63k5Y7C5uCxMBoqG6CgePHcbuTRtR39zJrL/Jk6bh7vsfxOihgxESIjDBiW0ogoxOAHxCAAAgAElEQVTezEPvbSD58erVH6K2pQP9Bw9AaWEJwsOD2Q5iDBHfBg9CYkI/VkYpa6qBLoHM8Mm+BnQ4whmgjA0PQ4AygHECOYV5KP04PIT8/EwGPU6cPYVTJ86xD2BISBgK8nKRnpkBs97GgSGRkcL2jhkxBl3d3YhPjIeWBpZkAZB8tvYzV1BYCHbt3IE5k6dhSIISugP7cKC6ElcRgXEjBiE0LBxJKYNw4vRx0I05KCgAs2fPQHOnHuVVJUiKieNYe4UyECfOnsPVS2cwYcwEaHU6RlFlTiOWLL2fvfdy//0bgTH98fiKl+BrMWHTtn9w7uo5TL5zEG8kJfwSAEj+dQ15nbht8hLEx/fnYJGIkHDkFVziAJDhmUM4WKLwaj4GDxmOwDDhplVedA0UCBJA/nN6F85dPINQuQpqlRrKyFiOciYZ8L6NP8BeUebx/9tbXw/XkFF4cvUaRIWHQOaSwsSjVFJcM9ph6utCeWUdSjuFRr22W8/AIKXf8o1LI/jF0XTrtXMYnj0RM0ePgTomDgmBAQgng153GAYxbojN5a9SQiLzuQF8I/CvMO8qrysjvR90LsHYmIC/C+cqUFNZzMEcTr0U0gAnLPV6hCeFYeSowUiwW9ATHcIegAHRIWi/1o7c81dQcboGMZmC2f+YzKlY8cbLUCs07AFAAAydX5YJSPw9gB9JnUm+TOV0mTlphgDWK625Hibg7IVzEOEKxtF9lxCenAZjZzvCw0MRGpuIWTMns4R6y1+b8MXa1bjnwYfwyGNPMsi3Zu0n2Lx7F9a89wFLJFv1WpSVlfIoe2xcDKrqGzFjwkS+mX792ef4ffNmPPLoo5g+aarw23KYER0dA4PJBKPNgcSUKFjMdjQ3NiAyMgKxUVGQ+QXAYNHxD6X0WhGcFhvUmmAEqknWI0OAWskBL91mHeIiw6BSapgJWNtYDafejvD4GHQ0NKNV28PLEjBDNWPCJAwZMgAGpwSmhgKMVJUwA3DEvEfQ0mm7DgBec+CN5Z8jOSED+ZdyGHyhog7HpCkTERsazvI0ZYDb/8gtmyUPP2Ltyd1+SiLjT9hvB4N7xO7zChnjtzzz/X08nxNBQLlXyhp9VmQDMsBpNQv+LC4Jy5HFEkFC+gw9mET2EgWEWKwmZjuRTxyBmKLHNIXyqPz9OXiESkcAio+Ew3rEwBfaN6Pb703b14vyinIMSe8Pn0ANKrZugKXlCpJnzofNXIeSiiL8WdqGhsZy6DrN0OuseOa+V/Hw4nuhJCauL8kWnOybKLITDTTa6JKgvOIKvjn0CSKTQhCgEAI++vROtFY2MgAYvmQYNKHCPUOs+qYG+NX0QD1iINpquzn9NyEyiJmC8guVDAA6+sXj1K4c+DjUsJh7oWm0wxjoi6RwOZYtnIjkIDUK+tIxceYcaAKDoDMZ8c5ryzm85qM3XkP3/oPwpfTrYdnw1Sj52jt2KhfrPluL+x9+lGXidE8gBh5JeV9/9XVmj7725iu4fCGPPTCJ7TchexJ+++E7HDlzCm+/+z7/duga7d8/HS+uWI7cE+c5vXfVe28iJSoBaz5fw2xAmi4tKOH1jJ88kdmGSdGJSM3oh9CQML42akpL8cKrKzFk6CC8/sYrLIknCSXJfr/88kv2tXz+iacw+9Z5nGpcVdPOgGRgoIbfLy2+wqDnuNFZOHTwOLNl594yG4dOnMD3332HhXcuxvw5c/D+J5/zoX/tpRdw7OR+/LNtL0uuqKKCZBiUORA6nRXqwGAGjkQAkN4nb0sChagoDGHPvwc5DfVmX8DzRhsoIZiYgAQCLpo2BVl33IGwkWNZ6urr72JWn7guYpLx+l1CGikVjUoT+CQCRwSmif5/JBP2lv/ecEG5J0TvPW+GodMsjJ6LCcP0kxG9+ohtVl1ZgW//+gmzpszDwX0HMWvWRIQnKRgAbGtuxdpH38f4EdmARCWkF96Uxs33BHeyMDHraJt5nsUOncWIjX9uwpTpMxl82bV7F+bMuw3RUZEMbjGwaaNnXi8K/tiAn6/8C2lmAGQB/qgpbENzfQdSh6SDbDetehtiQmNRdL4Y9y18kf31iPVjtUkhN3WjtbwC3VLwuSSw878xAAkEZBmv1cLLegOX4vEU5b8i89JkdTEgJqbzEiBMRT6WVFdKinAlP48bdWfO50ClkGIqsR39yStTyl5FNPpPwB5Vd0G+BwCUUyKnxMafEYM+CDgl8I+SH2lbzuWcw/Ejx3D7bbdxG2jbri1oqGpFb6/Q2bKhC329Tky48zZPqi/NJ9bfrdMGQRGejt3rv4QmNBjz59yGWXNmISFK6JCS3JfYqWLaOs0jwJFYjMWFZzFyzFSEyx1obi+D3hEA+EVgxMgRoNAOYiTS+Tx7YANSYjTM/mvtCMDm/EIsffZ9ZA8fBW3zVby56lUcz29CcrwaP6z7CukZo1kCL/VXoqWrkxOX/X2kOHsuh39XMclpmDw2C6GBvri0fRvkkS5eN7EK4wdmIzk5EzlXKjmBOCUxhffj8PGzfM947pFlzL6ksJmqymqMmzCB2Z/lRVdgMJtZYjhlyjREhIUwu4zMvg/u38MsNAIN68pLMXrWOEh0QGtXD07lXOZwhOxhsahrFgAml7UZ40aNxcQZizg4wlceityr13DswnkEE9PfYMf2Xb+ioboZU+fcgVefeQbHL5xER1MHp/4S0LN9xz/MyBo8JgJjBwxBmCYO0ckZDNgEBwQwoMa/IfdjkkAlUSJM4B8VMd9Onb2AtZ+vRECKHDqtnq0P4lLCMSI9Gy/d+wqDfAT+NRRewcB5k6GMTeUAEPLnI2YgSYNFNhuBbaJM97+l6YoSV4nbE8r7/uOiRFlLJ8p2HmavPvWQQQwakpcfSY+pyHeaQUBmKUvR1tGF4we2oqS6GCNGjsHYCbOhDgxith4NDDH45/bgvDmZmDwNhRURvucDh8vs8Q0Ugzs8+0UBSnK5wLoRGxteoIlZ14fjZ3MQFR6FAemJOH/hEmQBambQkcyVtpuCSQiAEVNvOezC7XfHx8xLos3nzWxD3tWrzP6bPnU2/tr2Nz5c/QkefOxBKCQujJk0AU01TVi56h3c95978NBDD+L3TRvxz+ZNuO2uu3H/3fcwiPbiSy9AolJh/SefsH/klu1bsGH9d3jlzVW4ZdotLOt94dUV6Ow14f1XXmC2HL0vMgopBbiw4AoDiUVl1bh77mTcsXAxwhMSmNhgdphgMdmhUKlhMuj4v9Ns8fhg0r5Q5hZJhwkQJGCur68XgYFBmD5T8O0kll9LcxOzEzv1PczWS0uIQUh0FN5e9SYuX77qkcH/e+AAurR63H/XnRg8bCg6mtpYDk/gXnt3D7q7OpnsQGw/Cs4hwJKmJ04Zyt914vB5/o22d7fB3FOHpCTh998/azYnOTsVcmiNVlw8fZLlwnMX3MHt7YIrVxhgoMG/8vIqBAaoMSQrk6WN1VW1yEhLx5mz57Bv3z5mVY0aPgzHjp9iMIU8CTmAQaXBqheeRlFRKQOAL7y8BHs++xgXqd8ZGsUAIM07n9uDnNPCQBcBguNGByMyNBAU+nHoWCPeujMTyTHhcPr4obi4FNU1JSwBJgagj9v/0+ZljUQAHclaqUQfOnot+t+x/FbiKwQ3uNmMFKhwpSgPr779IQJ9gPfeeQ/Dhg7lROmbi8BAAhZJFlxcWYVTf76DwcmhKKzpwuaTTVh2zxJMzpoGnxh3/8F9H6TpQIcGfT5aONzzaN0UMEJFsuKbSwQIaT4tR0Xr8C4CD/+/Etf9394nUDFATSCOsI++ciX/ZsWi36wnTIkIHV4+umzB4ufPbESSBnuWEe8zbpssPu7uVF96LXr/iZ8n72o+T25KpNi+8CeVFPkV2kk1IYRqENNvT14h9A47A4CB7hBLSlguLsxHQ0sHRo/Nxh+/bcDP363Hk8+/gNsW3gZyJKlvbMTpE8cweOhwxCcmIu9yPn8vyX5DNEHwkyuQezmHbWwy+g/EYRrUGDMNKYmx/4ftSssR8Eb+tUMGD+b1UNhGSKAw0EskKJo26rVo7eyGr6ERrmP7PADgvyYbxr20AgsfuNfDAKR0X5mPL6cAU9pwZUMjtm7ajI62BjR3dENn1eHjDz5CTEQcVr61CiUlV7kPZzEKbcfMzP54/vmXkJGWit+2bMHRPbsxfvxElkInxMTzf6qZMyeyvL2joxvtjQ2IjRfIQgX5edi6cwfM1BdXadDZ3oyXl7+CEWPG8vG7nHeZ22TDMwejuLSMGYK3TJ3iOe/ezDo+zxSUSpYc/n4MEoptd37Pbbkg+vn1WWz46/efmeUq9/djH0BDXy/ufeRJti5pqG/FXYvuZJ/Avzf+jsuXLrKaIDQmDg8vexALFyxAcpIwSCduh+j19988/wh0JO9A8u7LzT3H7bKg8FhogkIQGxHO0tzQQDlkKg36+rQoLimGsXQH4v26EKFU4sS1VpxpDcdd9z+KpIQEhIaEIDRYidbWdmgCg9nTkMJP9H29uFpUgmul5UhJSUaXW5FC3or1Tc3IGjwY8267HSGhbtBS7s9gYkVFBZISoiGpLq9y+Vr00Dt9YWksR/nx72EoakP6rffCkJwMX5kKEcGh0ITSl2nhsBnhrw6An8SfPfaIjqjT9bGnHKXxaXuN6OhoQ3tXDwIVPpArAzmIgyrAZkDZxXMI6ZeGDqcCcrUfzDobzuXsR/otiRxUQfLfoHgF/NXEKqjBolnLEBgchkC1ChGBoTDodQykUXVpexGqCWIfsfa+LpAnYER0HAwGIwN/o0aOxrWSa0iNS8CVwiJ+aFKdLLyG5pzjyCwpZv+/Lh8p/m7uRepTL+KJZ57m7abiEBDhjPM/unGIDD6S4Xa0d6O+zx1g0dyIdrsNDfX/y9d7x0dRte/D1/aS7Ca7STa9J4SEEAi99158sCsWsIsNG3YFRX3siAXbYwVFQUQQkU7oPaT33vsm2STbd9/Pfc9OjP6+n/f8k2ybmZ09c+ac675KDTrbcxmk62/Rs/ceSXFjYqJgDDaiq6MLdeWFvL3Rk6dj9sL5SNX/7YvSKZHj3MGD6EYrAhGKup5O4TN1DYPy3v6+Ksy7aTKzJesuV6OgvBG33jGP/f+uHiqEsqkdiTMmQ9nZh1xzC2qu1jNIKLUHcIDLG29uYAYgNVF+TPHnVEbxyt0chU50dt9cahAApPNBbMQrDSdw4sghFJ6pxOL5/4FF34UvXvkS6SMnsh/kyePHOBJ7eGYqnntsHbrdCnz7xccMaNaUVWHdC+uQX5yLBx9+iv1+Th85juT4OLjUKpYLdlvMXJWlmw5Jb8NiUpj9R3LaY4cOcFovSXETkhLR3tYMS+8AwqJi0dJQy5JFktpGmyJx4WoOfv7+O1y4fIG/a3KMQKUlD0Hy8ksfkYq27lZMHzcR1968EvnFecyMIs9BAupycgtw4dxpBv2IAUuNkoADdQZmXQVJPIhAOfIbepC57E60d7rR8ec23LjchPeL3Hhp3ecYPiwRbfWtWPvyk7hw4Cgi4+OxZNliTMjIYA/CkHDToByYAtjJC5ADP3yNFx2UjkxI25BG5BLy/uN+6mP9iR6BQ98nLlpIZiUyAUUgQkgVpO0I4J8oBR4qDRKlyrRNAtnEoAiSBjNT1eGARk0yD573symyxOuAV6JkANY14IDaT4+cggJYBrqQkTGaQ1WoEejU3toJU1QwAhQ6NOdcQPXRH+A3agHOlBXiVO0pyAxuhMdFoaW0EWOTVuDWZbcg0miEwjeJIMNfKpgPOBwcMEKsQjpfpy6exM5LXzIASK04pxjNdR3orh9AskqNiTctgjT0b0kUAYQdNQ38Xgr5KDnTjH5ZO0uGU0clw1pdD8gMUI7Qo/x0Iy4czoVCr0ZkjwAYTZubyEEllfVy+MdN5MRcnZ8/MxvJSy/rzBHccMNKRGjk7OcXnJqMuYtXoE+qxtpX30WkXoLnnnkawb4Uc4nci7z8fLz08n+RnJSAFUsW4/f9f3F/vGPZEnj9AvHj3t+REhuFVbetwsXcHJw4cQaLl8xHhDEEX379BeYsWIT77l6NjtY2PLr2MWYDzpg3F7/t3svbIeAwI2MY8vLKMCwlATHhUZy+/cmWT7B163Zm3t60YinU+gA+t/3dndjw9ru4evE8MwPJ/++rT7dg+eLlWHLttdi27Rv8vnMH7r17Je65/xEhFMClZMC3rLJikK342CPPoLDkKta/vBFPPvcchiXGY+NL65ExZhz+s2wx2pvrMX3uAkQahfGX2G0i+EfJweL/FAxC/ZGAkgGLmRNt33vnrUEQkD5LoQXUhvoCEkvw5pdfRciMKQiMSubXCeAbCgTydUVyHggTT2LmDfWd4+d8rDr6X5QJc5rtv6Tx4vVIILoIZInbFa9F+k4et4MBQeqV3QOd+GXHL5g+eSaOHTuFqbPGo7O3Ffvyt7Pc9t2HX0Js/GhBeuxj/BFIpfMFf/xjDJB4WY5HjYzQcy7morSmhJmWJ04LfmqLFywXfG59jSTYvW2NyPp2K/6bs4PTf40mDeISEhh4kwxZs/QV9KG/oQMvvfwZwmJioZErGQB0NJahNuciEudfNyi7pXNISbqiJ+JgqJbPH1HcvwiyirJqtgvwSa8JxCTbBAJviYlJk8ahDEBaVP516A8MS0yF0RDIgNjNN92C4OAAPl+DyYQ+AFDlsXMwC7WoafNAACD1GgKZ+5wuBv2oUNZD/qN6Pfv8ZV++hD2/74REr0Lu6dxBqW/M2DjMHD0N1T0WZvtRI5kvef7dcPO17PFnNOjxzFNPcZJxiE6PqMgYqDX/7yJQPBckk9p38CDW//e/LBcWJbtJ06ZBmTAMMrXAVKNGQP3xX37EhSN/YHpGNGo9dpwr7MPMhf/B4jnT0Neai9Jjhfhi/y7kNXYiMS4J33zzNSKihQKhv1rDQCdNWEnWXFyUi1V33cevEVN39KRJeO2ZFxCk7cLNmSPx9uEzmDdvAu684TFs33sYv+7/i1N+01PS8dxL61F09TJuvvlmXHfjDbyNZ55dx8EG81bciokTx3Ay7+79O/Hiujcxd+5UTvx946130NbWysUArb+e5Yn0mNhJKkMQXnjyUZw/fxLDUzJw8603c+rix1+8w+De3TcvxoLwRNRKPPh2/2n2OLvmhpvQYenCK4+tRUlpHq655kZMnzsDUUYTA4QEQIwaP4EZgEf2/4Ey22mkJQssKI0kGktGL8HocZN5ofqPRNUhFxmFgBDI1dXXg917f8anv25BemLi4DvUOhMWZUzEnKlLYOloQskff2DE9AUInJQJjUo36MlHHyDwavA68JKPruAXSPYW5J8mgl7MPPRIGJik9wwFAQlYIwkovaelKhcd54sxNIiDtq+MUnDRRi7Rw6YR5qAtHU2ovHAOZ4sqMXv2FGZehpoMsNOKk+6NPuYfHyex/3wJqi6JnPdF58Hu9bK022f1yZ8jhp6T7s3E6lHK/5FWS8dKBWhxLkoLclu/nf3qCIiaNmU8Ksrr2Zdu8ZJroNP5DbKtRPCP9jEIAHpcfK5EcFb0MKTvtuXTb1mKm56cgp/37MXGDa9ixqRMPP3cy8yOe3bDBhReOoNNWz5BsNE0COR98f6biImPxbGDh//JniutwOtvvoYIPzVefPtD6LVylvZ+/t3/cMett+K6Jdfg1Y0bUNnWix8+/gBSlQzbv/kfSqpqmVFIjLojWb/jsbXPs5R37IQRkMiE65kSHCkQJECr4r9KklVbHWhq7+BjpUZgHbXaujreVtqoVLR3dDCwXVxUwKxDAus0/nJmKxII98T6VzF6WAqWLL+Wn6f9jhiZxv6FxA48feYMlixeiiMnjqHgag7ueeg+lkYTo5GkyKvufgBnD/2J4Ag11tz3GPopBK2+Dm//9y2+vuZMFMgQBZXdfB6TouJw8PhpXL5wlj0X6bmEmBSsf/4p6MIiYNTrOFAhJMQfb7z1Lnbu+h3VlQ147bUX8dtv+9DcUI/l1y3FTz/8wNu97oZbsf7NV3Dfqgdg0xvw7rNPAJpgjFz+OCZmavHTi89jQKVj8I/kv9csScLe/RWoKs5mhiAVRkIlEhS2d6O4uhQ2Vzxevi4ZiRGh7AFIwEtpeQXmzJjC9y3RMoIAQJK9ir5/dCzEPFOS97fPU3PQY47m7DIJr6OcZE9B14XNzdt+7fX/4tTZ43j3tacwf8kdCA4ghi0BGUKCLzVispHigBJ8q5rKsPe79zgIhNpL3+Vh2tIluHvlPQgIpLCvQHjd3VD6CWu6fqsbfr41bCAF5vjshsQE8f+/FF/6PKl5RPagcCz/LJT3uLxw2kh51A2bpQv+zn95NvgGL1q/9XcKIXd+QSEwjYhhMJCYhQTEiMCf6DEojnmiLJj37fMFJFkw++L7AD4Z2W+RZ59MKMoIa1Yh6ZdCK8hthdYi1MjjT/x9xARcmZdSb+WQUCiIm5JwKTxHgbq+Hmw/loNxI2MwNTYGeo2UvSj7BmwoLStAbl4ZFixcjKyTR7Dthx8xcfw4WMnj02pDUlICp8hff+MNKCwsgy5Aj7S0YfBX+TFYRY2kwuT1N37cFBw9fgLRMdEYPyp90KOPQDq2mXEJBdEjWUeg1wYgJW0EA36N9bWDicGB/iEwBCpgc2nQWVGCyIozsB4WwpMIAExdsQgPrH8eCm0Uz7n4t3XZUFRRhqysE7icX4ym6mo01tSzPx+xAD/a9B7GTRyHb7//nq/J6Pg4BAeZoFWpkDk6HVNnzYOfv4q9C3s6BPsTmVLLzD6xaTUyREcJ9z6SDpeWFOGPg3/hyumz/ByFoqy6616YgoLYR49kvcRua2puwcWLFzF92lR+34EDB7Bo0SJOBO4f6GfJ6ojUYdD61I3EBBSZd+K+ReBPfExgnRjGQbLhnh4Lmltb8OK6x1FSXM5JvgHhJkwZP4kL64U5Vzjhl1h/icNG4aGH78XsKdPgF2iAWq38B8jIfdHu4GMYul/6rckGgoJDiFkYbgpBRFQMe/hRIx+/impSg1TCbCa/+j5cPnUaSQnhmBbWjllpYSAfwJ0XujFp5T0YmzGaPfy0KgWrJYsKBPxIlAafOXWWw02GjxiBC2fOo7y2hrfXa+lBUlIiho8cxeeUvBR1Oj367TYMj4vl1GTJpcuXvXYKyvDT4ugPn6HlRBbGX3Mtpq26H7IgHfosdkgkSmas1TfVsX8JdWhK7fL308HhcMJLrAHY4RiwwetVQKWUobuvG/VNHQz6SCU2SO19qNwn+OzELboWHrkKPZ3NOHR4Pw6WHmDp6qWLJQgPMiB1YhpCgzSoKG3Ag9e+hKQ4Ib3OJbFCK/GHTC1DT08vujs6EB8dx0Zqje1NIM+/qJhYTv/VqxQMVBIoSOBfbFzyYLhFXmEx9n76GjLdHlwLDwOA29we3P7Op5gyex40nv/Xm2+wQzm8g2wLkvRSowuWjOlEiW+npR5nC3bjxJFzKL1cw8BbTEoSKs3ZKDxUB51JBa1Ux0EaCSPGMUCo0IcjTGZDvdmMzoZqdJv/TgtMHBaB6CQ9QlKUCAnU4fjBbPgFahBs0uHEr4XsfXPjmsWwdHRCJ9HhQlkB4oONGDsvgxkarZ1WFF8oQnOnGePHTMB7L2xCQKC/4E/oayqfhFniq2qT+67HN2gJqUnOQZYgAT9dFVex/9AJHD9/DCOmJuL4/vPsC6gPimHQc1pGMt/wfvjxR9z04INY89AjHKzyxedf4cfPt2DU2FEYM3Oe4I83LJ7lsrk5hXjt1RewbPk1eGztWnz/2bfYf/hPPPfU00jKSMf5E4fwv29+grnXjKfveRCTly1mgIQkhU8+9AB27fkL5RWF2PTxZ4OsPQoPQaCeAzwIyLuUdxXtpSWcxpo2YiR2bPsapvhYvPjKBhRfLUTRhTN47+vPMXPmPGhkckRERsNgCMKpY38xcBig16EoNw9yrQy3z5oPWW8uOiFFSPoMVNV2IaQ2H1Pmh+LncxK8+fEnfOE3N7QwM4pAF0ocvvm2exisJADz9tvvRkJMNLPklOS5JxUm89R8+B7/T8AgLwQYEHT7/grAIEkNbCS3JUmSKB8e8h5idZFUltJYRbnv/8X2Iw9IamQXIMqBaQEuyoOGsowowIPeR2xcorM3t7VApxIo2MReik5Khrm9hRm6k+fNRUdbOzwOCaIShIWV0+FhOTYxRLra2hlMqr74J4qrrqLZE4keWT1SM2MHE3yj/IOx+rrnEGcKY8kweYgQCCgCgGLisMh63LP3d5ys24XASBVqqxrQ0diPkcZwXL1SBnRJYJphwvCJw2Gtc6Chr4PDQWSdZgQkBqFxwIOyc/UIG6GBljykSPFl9iAkMwZyo47Ns21FHZB0utBWKRQAbr5lBExSB34+0Ig6WQgWz52JW66/CWE+NgyxQKuqquAXGgtnbzti68oRE5cMxagROHwhDxMz0jEyJQkOqpRKhKqx3WbDxdxcVJRUISw8ElqNCidOHkdYWxsDiC6/AJTU1SE8OAzD0lK5zxMQeCn/CmR9Lmx8/VX2KyGWzd69+9Hb0c5hN8Sy/XnXDiQmpyLCGASdvwYJKSm4cCmbw0iOHD7KkvuZM6ciMTmBJQ7REWHsEUrmtSRPjopJZvC+sbEJWrUchiAT9u3+DQnR0Xjp9fWIjYhleTu1nt5ebNu+HQf+2I91zz4HoykE72/eBI/VzLJHc1sTXnn9DUwaNxFGYwCWzZ+PhKTkwSQ7CrUQG4VbkISUPfV8iloCAAkI7O5ux/nsXHz5zfc4dfwvzNHpsHqIBdW/2YBrH3oQGSuWw2uKZc9Bkhu7lX7MBqSqHskRB8d9H8uOk32lbvarGwoA0jUihm/w9Up6IAICCRDkJFFhAkjvGxoyIgZiCNe7cP3R9yF58+mTQqpi0YXLWHzTzThZehCHso4g0KjGq/e9i/iwmMGgDwIXW1o6ERpkHAQtB8+Zj7lA7DkKUyFAbOq08Zz8+/uePdWFOX4AACAASURBVMxiI7mm1dbP1Wn6n7phV/ZVXM46ht8HCpE5Lh0BQTJY7IKPkD5Qz/LfMGMQqveXY8zIKZh/693o7xJAL6OfEc4yQaIWN2cu/yXgjiYgg8c1JC15qPSaz4WPFcjXwZCEaAIQCVwU5cDs/ed18m9GjE0K42jpaEdTTQ1GjE7DsWPHEGoMw7QZfwcIEGgo+hBarQ5mKpadv8AJ0Pq0Mcz4FIFl8Vir6spx8M8DUPurOJG3qKCM/fNIwsvnI0aNeArSGX0NPz51+CgGqvL/fj1Qijc3fojhqYIHGHn8DW3EvBTZi+LzIgNQ7As7d/yMFAk48GP40rnQp46EU0LJfgJrk8z9S7OPYt/PX3BYR1hIHyj0I2DsbDy8bD6n+fZ42qFNGYHXPtnB1wgBgNt//BrRMfH8+xCwSuAfJQOPmzQdRWUleGDV3QgMDMDmjz9FWLCR2bahgRq47PXY/etOTqQeP3scfs8qQnb5Fbz95pdIHpbEYF9tZQ1ef/O/WLhwPlvA3HnbSvipNHj3gw8REhmKL776Ct99+R2zkajS/tf+P5mBNX/uBGx49T0+FQTKUCLrm+9txNjxM/DwIw+iIr+YP3P7nSs5tIAYV/Tc6688hWn6YDzwyRsoKG/A2xs3YsWC6Rgw9+PWtc8zQHHDLXdi6aJFOHvpIoN/F85d4sdKfwODOcXZ5xA7KRyT5o9AX5sLoZJoPHjXOg5pcLr/npeJvxP54BFqTzLdZrMdmz57C6W9uQwiuluFApS/3IjFi/8DvaYXPSfzoU+JZVmuzCgwc1hKKBLwxcqruAMCzqRySKTuQW9PWsyTNM5LHqO+14eCgASqUSMQ0GmzgdKCGxsbIZc7OGhkaEovsQMpMZc89eg9/QVVOGTuQhjNxdMykJacwJJdjy81WOE7vkFGIgeuCHNJek5MFObnpPJB0JRYkgTMiSEqBFgSS5HCSVhCSWOjj8lIyZK1dQ3sRTdn+nSYe7uQdfQAs8ciwiMEueQQgzICHnnc8HkJ0l86FodMxgEdNEcmWS6Fe7y88WUkx6bg1327sHfHbqx95EGMnz4T5fkFeGz9f5Fo0uPd996DU6rCh2+9zvf7N996Cz093RwSIz4mvyhikZ48fBypaekMLP515BC2bt/OIDcVseOjY7Bxw8vwMwSzxPev/YcYHKTXiTHYZ+7F9oOn8NiaVZiZOY7l4dTomKn19FmY6UeNwke4SZWD0nazxcyyYWrE+qBGSdbkU9jRXIPMcRP5GLgPBhnw6Uef4s+9u/jYJkydxuCiuL9t27ZyAvSMeQv5eiBAj2TN659+Et//+BP2ZZ3FM2vvQURkEja++Cx7CJK8jZp43abE+WPO5EkoKM3HsQuleOudJ6E3JaGj0Q5lgAEbXnkWH3ywHgnBSfh5106kp6TCK1dj797dqGupxY3X3Irvvv8cYaFRePrpdcjPvYqFi+fjk48+xsFjWXjq8cfQ3mnGuTPnmI30w9bvcLGwalDqO1B3GMd//AGasLjB50j2+9O2P/k4CQCkVlnrYFkwyYDnzxmPNK2KfYEtVjsaGhpRVF6M2TNn8FpXZOiJPns053TRb+J1C9JTn38f938fIE7/85wdrBVmVhoFRBIriGSR3337HZ5ZewfueugFBPhrofCxi4md7vAxcgm4Ijlxa1sXDm59D4nKEmgCtPj0z0L4xS7Eq+ueQUCQCSqVnIHJ/6tAQc8RwEYAmoLHjL9VPkMDOOh4B5l5Q8JDRFmx0PEEWS+1fz8vWgCJ4CGBhAE+TbQoQxZZhIqoQASbgqAMiGcJuOgHSNul46SwGgpjFANA6DIXPSIJjHORn6HPJ1JK93Jfki99noA+Wq8S8Do0JXhoQAoBuR77ANS+78L93yOMX9ltbTh09jxWTJ2IuKBgZuSS153dYUNVXTMuXL7CAGBbcyOOnziJy3nZuHT8JKf9Zo6bgCVLlmDsmNE4df4s0pJTkRgfB5lCDrdTkK3W15YhLzuPJbJU4Hc63ew1Kb5HPM8USkOtqrYeBw4fZb9BkgDrtVqW5gYHBw+yAakAmHPlEnL3bsWE/CLI21pBQSCeRal4/JUvYAiKZgBQTBH+eceveOP1tzDgsbNFB11rycnDkRAXxddaWEQ0B4P0dpk5lZh8U0mGPOCzq6ECq9jID5Dsp6iJ/xOTN2l4EoOEv/7yI1RagU1aXFSI2TOmQW8gJZ4fLBYr4hITERCgg9PtQo/ZgqOH92P2nHmIiIrl3Al/jRpjx4xF1vGjeOedN/HIE09xCAix/nifQ1KwhybvDmULiizAhuYWXLhyAX5+ARw+0tbagdh0weewKPsih3xQM4aGYNnSRbjxpjs5LMPorxtk/dHr/xfTcOhxiGAgyX8JZOsb6ENzYzOqa2uYqVeSn4vq+hreHzEC5yxZisjQcEQbXJB0FwyyADf+WI2Ma2/HzOnTERMegb4uMwxRYSxRFoNRoFJg/5/7WW05OnM0Tpw6hTNHj0KmVqKtrR3D4uMRE5eAcRMm8GcISKTjqa6oQHxULCRlxAAk48jLJ/DzRy8hM2o85t+1GsGjJzJwxxeVV1hFKWnyPWBDa30DwsIi2AOrrrmRKYkBgVqeBHV2dMFfH8DyVkf/AFR+wk3L3lyJ01u3IyY2HrHLr4fV4UFPrxnbtn+H4k7Bz4Vad03PoJcdPX72vk3MLOxsa0BpRR3mTJwEiVoNN3lESCUgL5O+fgsP1A6Pm9l/ze2tnDZMARTxccmcikutsa0FrS2tnMZz5JvNCC0sZQbgmX4H8uJj8MKHX8GUPIx99wjSlPg6mdM3IIqAGfnjifJYSvt1Oe1wUey8vxZSiZoH+tquSpbt5paewpUjeaju6EJaciyDnCTfpVZX3IrJi4YhKlZgodRX9KKpSbiJU0uJTIVfkBcRE42IjI5AgFwAWNrNLTi0gwyLe3gbMamhuPaWGbhaVMznr7vXgYlzhmH0rAz0NQsSYlESLDeH47EnHmEzTNHnjwwipb4BVdy3lJhoXEF2QMKVXuEiJzkw/542oLGuBHvyv2NA0tnjQPbJagz09kIm12DRkqU4nnUIgfoAvLb5HYSljEPDmSx8+O57SBueiFX3PYiO9lZsePNtPPTwWqSPTMLbG99lv7B3P3wHLosguyVJ411334sTR3/D1p8PwOXo5TCQO++5C4cOHMbmz7ewHJESU198423MmzYFt6xajcN792H/zu2Y+p+luGbKXNR0dzGwQWEi/wAYd27HzY8+jjFRMXBr5fCq/PHYY49Cp5ZhzZrHsPL6ayGRqGHu60JfjwUnz53Fa+tf4XNw1y2jIOvpQ4fFhoW3PoLsknpYjv4uAIBVLrz+/McIDU9gQGzv3l3o7LTgt5+2MguQvNgiIyNQUVaJu+5ajXGj0gU/QAjhJWKIB4F7FPjBzEBfWAg9dnB6sGcQAKQ0YHqOqlrUBtODFRg0WRcZgGqqWEIBkhsLYVj/9M8i7z87gR8SgTUoAjm0XQIaBvpsUChUXEnxwA6DPhS79+3FuOGpLJ2uqqhF2ghhYLXZ+yFTK+C2OWHu7Ya5rYdDJOiabOsQfC3DQyOgDg5Dx+U9SFCEoG1YKI6VH0B8mA4Xc8phVIVj7T0PITF8JPwVlMytYrahQuKBVPy+INN+Qd5Mi/pvdnyNdksWZJE6FFypZBq7f48VtSV9kJoC4ZZZMG7mMNRUdyAxIQ7FV2thlKpgjA1EWV0l+rrsiBxuwqhhwkK9/WrdIABIxTR7Vx/aD1SirFIYWx5cFMZJxV98dRWqhGTYu1o5+dkYaGDgjnz0FF4lZFJhYt9XV4DivVmcchU5aSoCoynowQgrGVH7ABtmdhFtmZMmHfB4bOjo7kY/sayzDiEoTIvQyf9BR30FDp6+jGlz5zDLcvNnn+Pe62/ErNlz4e9HfpeAy+GFzWaBjCSQSvKDEY6b0vHINkWuUbMEnhiA1l4LtGotvEpaZDkRqNIiwCBUl6mRPHDANgA/gwE2pxWlRWWIiomEpdeK0JBgBgvFqrP4m9SUVzOlflhaGkvJiBFIYEKoKYxBG2JUQSlHRASFLiUMhnPwmOMz2yXWGNl6knyQAEAxpMHt8AjBIE43bLY+XPlzDwfA5JfXINLPgwfGTYHubNbg8YtsQFESPO7B1YgfMYnlnuQHZ1Pq/08AkIBHApuI7UeAHjHSRFbgvwFA2hl7AvrCLcTPiGnaHH7jk6GKBzYUAKQqeF1LMz775DN++bFHVuNg3kHkVV6Brd+Kdx98GyaDIK0gdqIoZyVJLDEHeP++65oWw+RdSIbp506fQV1TwyD7j6wTJk2ZhrzcPHT19uDAwSNoqi7Hf25YBmlRES7oupF78DL0yXosum4KmmoF/yRDeBhqqqqQGpUMf48Cw2LGo6KyDUHB0ejsqOdQl4WBGgxbMRfBcRkgdqLaq2DgTWz0+5G/HwGTIpNPfI2ep9+DwpG+/2Ubg27EUtTotfzbkOSXA1o8skGprOgJeSrrNJYvXYguczdOnsrCqttvh7/eTyjUef7pdUv7GzC3ckpx/LJlkGr03B/JB1EMVlFAih927uDvlX3iDHIvZ8Md4OVQlMCQMMTEj4LF0gK9wwhHmGBlUn16N9rqK2GQyBA/ZgxmzFuC22+5EaZgf9D2yCORAD76nclzUGximMnffcIOmbUHbV11yD2VA42rAxmzr4ErOBQyqXowbMVus6O17DK+3fLGIPhH8tyqph7csvIehHVYOXU6dPoIeI0p+PK7bfjw7VcHGYBUhCKmC53z4ycPQ+MfyBPvoqISrH30YZYAb35/A0ICBJNyj7UXFaVZ2PzVp5wyPGnUMPx5OA+N/VJ8+PHH0Oj98OzaJ2Bxe/HTt18z4FlRWoZbV65EWuY4bHrrLU5B/WDTJmzb+hNeeHEdBz68//Zb+O6nrQzSrX/+Wfb9W/f008z4W7/hDcyePpMDDLo6W7F500cYmzkOTa3NWLNuHQOAGzd9iFHxMbj/0dv/wQikY1639zd+bvXKO7D6ngcY1OjsaEfmmNHo6R3A+CnT8POfe3Aqayd/x5i0AERHxTAAuPbuVTDptLAO9MHpsIPI73pjIDQKAyfOeqDlkAmSLxPgQwE5JmMopO4OnptOMYZBHxiK3u5WRE2cwOCfMiiS9zM0SZNkwMwm9Bnd0+siqPXv52gxLrLciAn4bxmwCJBJ2JNPANmIZUe2qiTXJWacuaMD7o4G9LW1QtImAEkECB5oqIW/VMYAYGJSPMt+STYsSoYpt5MKJMT2o9fEogZvgAs0whyXfQhJ5kcS6SFgIIGAIgAoSnWJMSWygggApMCK06dPY+o4IQFz9+6fMGX2QqQNo+KQAAAOBrDwzv4ZckJPESOTQj+yjh7EocPHWbq7cNYcToCmppbJEB4RiZKyCk68vXj5KoN5M2ZMw4jUdBQWF7BUd1RqKjPp0tNScD77AuJNoZySS0EZ5ElZUCSonKgdP30KQQH+uOeO1Qxy//H777iancPSWWq0nX1nfub/Q6I1mD5yNRKSY5EaFwGDfyDMXb0M8DHg5wP7yKqhuqWBmX/k56fx94NKpsSZ02f4GCiBmCTsM6ZPZaCSPPvIK5B8/CgIp6K0glmCH374AQN3L734MiKiQqFR0Nzei/rWZjz76CM4U1iEW1dcD6/NAolah4njJ0AX5McegcSmpZRgAlIJxNz06nqWUtNxvfX+ZlSUnsdLj9yFeHsxbn+fElOBbU9NhSJxLooHJOjt0zIA+NoLj4DCYCZNnMJgAwEFzzzzFEsOV696EJWVFbh6+SLLfm+5/kZIlVKsvO02+Kv1mL9kIUKCIzByeBIHAGzd+j0yFy5Dfb8R16zIxP6PNqOtuQUxqcPRp8/g51o7gwflv8QIFL0AJ45LRYa/FoE6H/va62SPQUoBLq2txYLZ86DTkFe3hGXADAD6wD4CkUgG/O/2b1kwAU9i8IXN5mHfrkNHDmLjhpcwfd44vPz0OzAZDfDXCPeAPqsDxAJT+CSzxBzss/Rg9/c/Quc8jjEmKX4/2YxjLf7Y8t4HiE4aDjWxcoWB4u/DEWW2vudYTjuE4S8m/v77eXEDQxOBh4ZQic8Ll5uQHsxSZyLAON0sZRVZefQeWtEQi5Hmg+Ql2GdpQVthHTMDo9LSYYiPZUagCCySN6CDAgtBxQEn3AofiMrzHMFPUPiqfwOZNPYQmDc0hVm0FaB6AjH7OAyIvEB5nSBh30L1kHWPw5f0S/LfyoY6rJw3EyatILcNVAgAYF1LK3vOTZ46g4tlV7JzuFimC9Rz4ZSAL/Llo8CPlqY2FJWWIC1lOIN1XT3d6Dab0d7RxUDekkWL0NHZjJLCcsyZOQNaXcCgTyT5XdJ5JBCQAOn2tjZ02noRqg9EUKAOcpkKKjHdWErzYzUH11ze/zVSDpxkAPDqgJODQF5/60PEpk9jiTOds35rLwqLKnEs6zhi4xIQEmxkbz4icVCTK6XsR2i1udBYU8PfgViNufmlKK8r4pATSjomINLu9qKsvAg/bN36j8sgY2Qm3tz4OjMF3333Q35/eno6f/+y8ioGAmm8HLD2YtnyRRg7ZjI6Wjt4G5RcO2nKRATqAlBdXYUrF89j7IRJ+HDTOzjw1wH24tv0/vv/8OGjzw0N/BCZev+WARMASEGIHV2dCImI5pAM8s67ciELtr4+qP39MXbiLKxceT3GZI5HWEjIINBI+xBBRfpfBAHFffzbA5AkwLXlFdh14HecO3GOAT99gAFuqxP9jj5MnzoJfiodRowejYxRmSgpKsHhg/swNtQIQ3Anh4GQD2BNvw7PPPUk4pOS0NXTC2OAnsFEY0QYVBIJGts7UJCXg9zcfCxcshxVFaWorapCe7uZw0YMQQZMGJ3JkmM+Ty4H/PRk6WSBn0oNSV5+idegcGP/N1/g9LFjiEyPQcqkRRg3cSYMoQGwOtyorCxFpDESYRHktTbAN6hQYzAkajnsbiskXjVTyd0DNlzKyUVIoAmpI9LQ1NKEjrZWxCREwa/TjPMfbUbA1DGImb0cSijR0mvBO5ueQPAwP0TERqA8twW7f9mPSfNGIzwoAgZdDO67bQ20Gi1HPWs8DqgDAmDu6kdbZyNiIuJRUJCDyqoa6IODMHnSZGhVcvRYehBgDERBcRFaGzuQnCB4UvR0Wfh9e3Zsw8mT+zCz1Yz5ai1+svQicMUt7O3hFx4KhUILNckxFVS9JDaCCxLfgOqmSYZXBhXRMQkUk0mpnjBoOko0ZKnUC4fTxayslvY6lFdexsmK8yg5U4aO3i50tnQj2KOGN0KN9OnJSIkRFnJlOaVorhcmYfS+kSOi4U+pyLER8A8SbhByjwHOdgnOHT+F8rZayPslcPl5ofCXISUzAS3n6tBZ14Op98xCqNEfrV19cHv+RuyT5PNx2x0rIfctqimlVCajtFcvJB6f9JSkHBphQCCA0+OVwOuTBDt9AKDE4eRFMH2/fZe+w64fj6C7QoKKijI2C9cZAtHR3IaY8EhMnTwJ8O9BT4cU4yek4foVtyHIEILWzg58+/023k9vjwWl5eUIiwrHzGlT0VJejpZeweRZopKjubENLdUVSExOxpPPr4NcpcULj6+FTKvA+vWv8ef/t+VzhISHcqUlOdgPvx86geRRSRgzLBMHs44i9+w5GIL1eP+d/yJ9zBR89sFHOHbuLL9H4fLHvQ/egc7mLqx/aT0Wr1iOu+64A6aQcEhkxFYjVo4He/btweNPPgprnxNr7x6HCZo+/FbQhesf+ABF1TXoPvkZZs2KxpfFDrzy0PtQqA3448992LltO2bPW4hT546jorAKmZMm4MblS3H4WBYyR6XirtX3wESedEoZvDQJkEqhIdBvSDAKpQ7SQtntdHClTEI+OtT/5FKWENFfTiMkcIEWzzwBFwIJqGrG/ceX9CUh8FxkJZFZMVHP6ebom0TTItjptEMqJW8MJ7P0/I0Cm6Hoag5GZY5BeXUdtFoFYqJjOUlWoyYQyYaBASv6bRbUN7ShpamWzZjhscHp9rJnV1hYKELDwhAfHQX/gED4qzyw5uTjxOHDmDx3AvbVdSAr+2cEROuQn12DW2ffhEUr5iPckAylTAe1GFEmIRmC4MMEmZy/g93uQb/Njk8+/RiWsBwERejR2dSL5kozrhwshLQd8IQASTNiEaDxR4+1Dx6LG821ZqSNj4Mpwh9tTX38vLmpH4YIAXSPqOhA9LVjKUZJuNn1WNF+tBjlJT1w9Hqx+ppQXGqx40qxHV6FkcGop9euwWdbvuRq/Pvvv4fQ4AAGbd00WSLwsqEdTQXZ6GlvRdLUSTCkpMNB6KJbQuUHSKUUZOPg72ilzzncOHPxMgK0CsQFytF8tQwRERHYmV+M/QcO4tGHH8DJc9lQahV45OFHEarXwOvxQvytOU9GQtItCW9ToRQmtdSXtFrRQNfFCwL6nEyhhEIhEYc5/trUZTxuL4PUVoeNq69shi+TskGxlJgqbi88Hi8fP72P9m9zuyD3eqHU+FK2+u2Q0xjqa0O9obifUr/1jVGDxs68XaFfsyTExzqRuZ2Qulxw9XeirrQMnU1NkA5LxoFDZ/DLzl1QWmqxKGYEZvi5ISksQaXDg/N2NwpsTqSrFZgyawZmrFqJoLFjoPELgdMjFDkUUjWUkIK8YrwymjgK8h+vxwWrox8KmZwnYyz/ZYN7D/v4UTGfk/eIjSuRwiP3peWxHEUm+GH6Kv4kceFx1vcW0bSakt0ouODTLV+ipbkGTz91P77+axPa27oRFZSOR+9YgwBNCGQy8sCSwMHMQi9UNCH0mXLKKNVdTvIk8rlxoaGpFbt37cWs+XNh0Pth1959WLJgEfehXocdpTl52LB+Pfz9/PHozdehv7oSV8Ma8Ov2kwhNDsKSxePQD+Ee4QcZLO1WdJYJE7emOjXuvf9eDE/LxI/ff4GDO77Ba/c+gpmrV0NuCGLWLo1mNFGXEivJ42FPWVrEUiNfLDrXZPxO54AeEwOaJtq7fv0VmgAdT5r9fX5JdH6ov1EfoL7jpT4J4NypU+z5t+b+u1FXVw+9MQBJsfGQkaM4yYXlSngpeUCMuQdQXpcN79k8mJZdD7nUA6nHBo/MHza3Bz3dPcgrzsWO7Ttw4dIFmDuaYAiOQMaEiQiMksHfE4ZedSRKaoVCW9elPVi0bAEb99dWlmLK9OlITRqOuIR4+PlroJJ7ubgjdRFw6YTH6YVUQcVGLzyi15TdCa+dSjQSSKloUl6E2pwrkMREIW72dGg1AVDQ2bJbYaVteWxo7GrEn1++B6mzDqMTdGhosmDTnlrcnzkZo8eORezosfAfPZK/F1QqlNR34v1Xn0FFeRHefP0djB+TwVYnVfU1uHrhMuYtnoegkHDkZF/F6vvWYM74UXjz/fUI1EeS4RL67Fb876dvsPmdt7BuRQISY/zx0bdVKLdL8fGmj1FcXowtW7YgdXgqtnzyEReJC4py8Oj9azF+7Gi88MbrfL4+//Qz/LpzF17c8AIWzF+MrV9/i8+++AA3XX8H1q17kj3Inlj7BAYG+vHBpvfgkSjx6N2r+bOffv0lUpNTUF5dg/vWPIymmkp89dW3iI2OwnMbnkX2+WxseGYdMqdPQ2enGS9t2IjqsmLMnTMHr7y0HiUVFdj3137MnjsDx4+eRMao0aipq4ZVXY8eVzfyTpXAX6fEA3Oux7TUdKDPA4+vmDww0AhNWChkASEIjUiAXK9Fu1sBT3szinMKAIdgJxGiioJeKoNX74JMFoTQYUkISh4BuZ8fSIAhHzTzpetKxoVlmnPxSab299AhhApQ0U9CizkX3//Fvxz5ScFEvgRSClkRxmv3336lvkFGTmnbcgovsMHVL8w3ncT4aK1nlphMF4ijhTlobuhAWvIwjBk1kovAMrrPer1wezyQScnMXxj3hDAEL5xDQtdExg1bcjAzygulQgGHxwUlzVHIw49APJebj3FoI/aOy0mhXAPIOnUKI9PTEBZuwuHDWTCFGTF10mQeh52kbPDJJKiwQsdA54fuR+KxESjb0daJ7n4Lz4XUvnA1tUIJfwry0ijgtDrR0WWGy+2CSqmFQiNnFrXOJ9mqrqlBa3MrQsNDERJiQmdjM/Ts6a2CxWxGsCkUZouFC2nNTW3o7enm95ZXV2HKBIF53N7eBj9dAAw6HexOBw4c2ooqcw1KG0owZmQS5k9YgWD/KPR0W5Eck4j+Pit73dExkoE9AfwqtQqNTS0IDwpGj20AIUYjausbmIkfHxON1tY27vvmnn6WTpNsjwLsZk+fiqK8POz5Yy9y8gqx8dWXseQ/K9jXUiGRcnGoqb0Tr730IjPUnn/xJej1BnSYu1BRmI+zF7NRUV6CTZs3wRAcgg/ffgc5eXn8mI5r8yef4uyp01jz0H24Z+kclO75GWu/+QFzxoRhfGoQmrusiIiYBNmwuXjmpecQHx+Jxx59GJPGT2Xrg/rGFqx96jnEhBnw5LonsOf3ffjpx+144bl1WLhkCbpb2/DqxrcQGhWBlbethMfpwbHjx3D6/BnU1LXBFiZIBkcYenD+lGDl4DIIBejYzPH8t7etA3pTMG5ZmInJcXpEhBHYqmASBLFQJZz6LoFUIkdZZTUnk16zdCkoTVfK15SMLTKkEulgyiyx0jzifZzu814PFDIZrQZ5osQBeb6O7R0SMlhQUow19z8Il6cDn3z4GSZkToCfRgOnj2FFMUhKrQpmcxdfG3KVHGd2/YGWnK2YmabBiSIrfjxdg1fe/hyTJ06AWiHM3UQJPcnpaYospvby9e2yDzJvxbGB5K/ksUcA3tBGY4hT9NKkgAwJLSncUMmF8YVeo8f0fel8UKMCqLh/cVtDj4Oek0g9kNhdsA90Y6ChGb2Nwhipj4yClDzZAwIglalZDqv0WWK4fLJf32DG59ZitcHRb0VjazMUXi9MYRHwD9Ax+YGYljTfaWhthJ/CAagjaAAAIABJREFUH4E6LeQ+D3Sryw45lHBKvFB6XdD6VG9EHPJK1ex3t/1sAQxKKeaMGQatWsVe7AQiujwu9Pf3oaqyARFhJijVRDhyobqyFE2Nbei39TOhhZi7wSFGTJs8E411dSitFOyOnC4bjIFBHFQVHx+HkJAQtDe14szlC1hxzTXQyrVo7zVDKcq1pRIBY6Df1QfwSrxOuBwuBqXomqd1LmGYNO9sbmjA/r27kXEpC6ipRmVnD76VyfHMy29i/Ny5sHttyM+t4ONJSUxCamIcb7vR3I2mhhr0Wqyw9PXzcS6YNYf9Rl/b+AZyc/Kw6t7VyCvIR2NDC+5ddRfGT56A4qJSlsS67U78tGs7PL6+S+8391rw6ZbNGJGegedfehGVpWWYOGEcTp84w69xf5ErWRo7fd5MZKSTZ2IMwoNNMATphNelZCPTjx2/7kZGRgYOHziK3/fsxKiMkXjj9bcRFBIApVcGua+feGmOK/ZZKc2FZXA6fL7XvmuUAOKcnByUV1SirasNf/62F1XVlXxtmEIiMGPOTFx/w3Vc+FHIvdBqtfBQureKisdCP6c5v+jvyb+rw8XKOrGJSjur1YaW1hZ8+sUWHNh/GLFxsRg/fiLSR46AUiHHsJQk6JUKSP0C+DcvLCrEl9/9gIRQLZx1J3DjuFCcr7fhULU/nn7mBajVKvip9ahpbYJOpcClK1cxfvwE5OUXory0BG2tLTCFhkGv9UN8YgKiwsPhcHvZc7SioASpGRls0xcZEYa21m7oDXr+rKSxscWbfXQPTuzchRB4USKVoGlAhptvugHzp0+CRO+HgT4nDL4qibgos1jsyLmcjQ5LN3T+wo824LRhzMhRMJpC+WbV1dKGkvwCZE6eAm/tVWRt/hSuybMwf9kS+BsMaO+w4J33XgNMHbB4lCi4XIK48FAkZSRhoHsA06cswIKZ16Czvom3H+FLAaWbPDGUBvoc2PvHHqQNT+ZEnuXLV3AlrLG+CWGmYGSdOouIeBMunbmCO++8A9n5RYgIN2HXx5txqb4S9/X3IswF/AI3Fr6yEbdcdwNkWjUkMjVXBuU0caMZmO/3pUmM0Dl5dOVJzNC/Ii7BkzEf08DO6U996GpvQHX/JRz+6zDOnS5i4A5SE1p7SrH0hgUYMVpgAZpd7ZBYPLhwOQ/RIcEI1AVDa1QyANjU2ou+xi4GBAe6HLDAgZ66Rv5cSW0TZi2dDL1czUCi16jG2MxkBgypuaRmtJX3IQjDcePtK6HVaKBwC14sEvjkvmKsO6sMSFol3L6IAvx/NglJEXoYBDx+7gA2b/wcDU2dDP65rBYkxg3DTTfchPDkBAQHBsFf44fYOBO05I1mF5hQHb1WTsShRnLL0uomVFfXIiUxDknDY2DpdZCuBHqjgVPowsOjYAyjKmk3Lp3PRmS4CSnpKZB5lDBThaWnG3KJEkaTAYXFpajMz0VYfBQCZW6UVDQj2BiI+bOnQ6kLQElVBb7+djuO//4rnt/4JtJHZeDYoWMwhQZj9ux5MBmD+Cd2uRyQEfvVLcG+P/ZjzSP3MgB42/I4LIlRI7tBhevufQ1/5eUj/7cPcPPCRLy2owHX3ryaga6XX9kAh82Da2+9EaaQIHz75Zf8fR955HFExISjvKAQd999L0xhwUI1XSphAIYmrMwcYpmM4DPGzCMC56ha4gNtxAk5gS1SiQdeWlS4XYPboe057A62FvTCB24o/DkEhiYpNCHvtwsLAZocdLWZERYRjKL8Qmi1ehhDg1BVXIyE1FQE+unRO2DjMBUCBnv7BnjC297VjcriMnSYe9DvGIBSIoExzIjwkDCEhYTyzU+r1/JAJqb1GlQyqAb60VJRjPI9+xE+YgSsUdH48MvNqHPXIyBYh5LSBtxz/Srceu0tUAcaoZCqoJFrBWCL2LdDJA0uiQRerwOtDZ3YvOVjBEwSwAnuw2Ylyk9cRO6JVqhS/AbBvvLKFnianXCaezDqpkwEUEAHXU9XGlBT2Yq4REGi5ZdfA/2KTAYU+Xpq7hsEAMP1Ev7N/8xvR1aBBy6bB6MyhyMkwsi+UksWL8e11/4HSo0SCo+Cf0uXZwBqqR7S3k5UHDgAi9WMzGtvhcNoYCBWBAC9bhs/sjop/VaCQweOISRSh1HDRwN9nSg5eBxX+/rYzJquK2oLliyA0RgCf6UUUq+UvSLpPBGoS1MKic+8WgSD6TNDk+7osc238iSGgLA0FZrL6YFcIeW/1AjkozGOmpIqlz7wj26KnNA8VKYl/duniirPKl+StZ3ASAkFOshYEuGlz7gApVoOqVcCDwVc+IoUgwCg18uft7ptkDjskA7YUX5pN3qbvYifNYsDnzotAziTdRZbPv8EdUUluHNUKqamByNov7BI2N9jxT6bMElYNN6EZdesRcLSefALCRE8alQKSOzkiSoXxnyuAkpBkw1afMqIXeED+YSzI2TYiT5h9JqMgF654E8jTsjJu4buEeS5SUMrAYoEYIlMR3HR4HQ4cDjrGMpyCjF/+Sx8unMj72VyynysWLwCAX6h0Kg1/Ps4iU0HJxRDFtPkq0KNJsQ99gEcP34W1j4rV5yPnTjJXp3zFyyHXE1sGw+2ff8D/vfVF3h45XWIcnjhn2TAt+VHMdDehYzJIyHVStDT3Y0A38K4vbYdBXuK0NBrxdqHn8Xqm+/i/e3buwunf/sNzz/2GMKnjIdH6gc1TWZJHujzGqX+1u+wQgYKPRgitZaRlEQJm4OY54INAo1r1NQqNYN8/3/NNmBlgJvYZWICrEJFkm4CbwX2oYTkPjSP87gg6bPj4p7tCAgPRujEeZDTtdJUh7I+B5pry3Du1GkcPbIXLVY3wlITYTD6o1/WCj93KCYPm4nSxi7kVOdBJY3CAzdNx6Hjx7Bk2ngsX3I9HHAhwC+QWbQE/lF/okZgKPVd9jpyEzDphFKm5KAFao6BXlhau9DZ1IqOMmEBET88CUGjUiENCEU/KXXhhGSgF/aqBpzJuYqKsmPozLuKqAABYP+tuB+L5y/HyqWLYUhOg0IXAIlGBRB72UP7cKKsogI7fvoFBr0ekyeP53AsCgxITUnh8AUChen6eee1DRg+Kh1r7l6NMRMnQa3VwjYwgI+//xVfbX4Dd0wUwktq69pR6rBh1twFyD5fg6KKHIydNh9Pr3kEMQlhKM2vwDNPPo3JM2fimefXob6uAT9t3Y79+3/Bi6+8idnzFsDe14uPP/yQgYbVq1ahqqoSv/z8AxYtXIbpM2ch++JFPLt+Pfy8wAcfb8Lw4Wm4WlCMh9c8BKezGxveeAdj00bjSlEO/rflS6y6YxVSR43E93+eRNYv36CzoxXjxk3A62+8itBg8topQc6VPBhDg3Hozz8x4BrAiGmB6CwrQyed5eJ2/Gf5LZgWncbgHYxB7EGtgRQSjRz9Xa2wtnShq0FYzIpNH2iELikKWk0QHBo51ITM0/gpV0PFLFglX/s8RkgpMEMo0FF38OXY8GORuUJAIc292a/XB7y54Rn8n8YTCTGUqZBLi3S2/aApqjAGENAj9D0fIOcD5lweYuf9c35ngxcFZSW4erWQ/VmT45J4TseLnyFNBAT5e9BU2OmGlOfNBHwI26RjpYWy1HfMIkBJx0XHJM4th4KABLxTrm9Laxv2HzyIGVOnIS4mCseyTjBTasq0GQxAYshxi0AqgX90/ROQarPaGXR0+wKSbA47fweSm6mVKj43DgrC44LW3wnEapUSNrsDMrkUbpcH3d3d+GXHzzAZgjF+8mT4+wtzBAIIaQFo7jTz/IkSqpsammG12zhg68yJU5gwZQLCgk3wcoGMwDYPurrM2Lb/f+i1NDMAmBBnRKApGKNN45CaOAH93eTFqQXdYnt7zZCpPSgrrEV4VATMLc1s10EtMCAAaq3/IEO0KC8fpjAT2lra8OOPPyA+PgmXff7XVQS4dHUhPi4WTz/7LFISEhAbH8PnoJ+KyW4PLmVn4/ChA0hPy4BGpWbGPo0JX3zzNcZkjsSjDz0OtVzGoOzBE0exbOF8mDs6ceDgPmhNAXjiwScQY4pGU30B/tjyPjzWMrTbgBA1MGP2GHT6TcOrn+3AdYvn4f577oRKoWGPNwL5d+zYjdmzp7Flybmz59DU0obrrlsKlVzN85bqqiqcOXcOGo0/BvqdCAkKxPDhw/Frdi2+/vwnGCLjcd3yyegrv4BfjlYO9tIxk2Ygc3QUkk16jIoyIMgUwsAONQJUvBIFVATySeQcNGG3O1FXV4HcvFxct+IGSKnA5gP+RLCPryelgvu7zW7lz5KUdWjaLYEEoiye3s/BFMSA9QBd3T147vmncexQFh5Ycz8eemA1QgIET0ePRwqlSs6gG0kuRVll9rGjuLL/dSwdZUSt2YI3djbgzkcexH+uuYutuJRUWlRI2aZJBP8YkPQdJ4FvUvILdtM95+/rXan4p38fra2FC/dvH1Ja44pzF7q26T1On0+5CADS/IaWvXQMg9vw/QoE2onzRxqfiFBDc6g+CuDqtcNjb0NHRyXkXcK9S2oKQlhSGpSGv73x6XkCcEjtV1hcjj/370duXg7UcjWmzJqIW2+8BRqNDr3dPbiaewVNdU0sLU9OisWIlBQhCIqudYcLx08ch0KlxqwZ0yGTuCD1KtDU1c3el/mllVi67BrOASAm6IRxExmguXD1CsmfYLH0oKtbUC5FhkYhODwC3b1dqCkpQVVtNfz9DNAbdAwCjhqZye87cyILIZGRmDZ1KjwON06fJb+3JBiCgnDw8H6sWHEdQvQG9PT3oaa6Btt/2cYei4ZAfyQkDsO0mbM4HTg3P5/3nxQfzWtVjYquHxn7D3ZbBvDjj9swubUektOH0Wa24JNOCxKXLcWchYuROGw4Tl04A5lXhcyRwxEbHoXS+lpUllZCK5MhNCYWQSGBuJxzFQnxkUhMTGdg/899e/D66xsxMnUUz/NNgUaWlr788ksIiQjBow+uYYs4vU5HJmH47n/fYfvP25kkQ9+LtvHTd98iNj6eJbcJ8bEYkZ6KzMyJGJWZjpCwUCgJ7PM40NPTj7aWRjS2tGHiuPEwBRtQkFcEs6UHI4dRoa8CMTExiI2N5iARu3UAIZRsr9FwfxIBQPKYFfqLz37Hbuck4O6eXly4eAY7f92FgtxsmDstTGCIjE3AjDkz0N3TgxBdAFatvp3X7ST/lpKnvUTJAKDL5/NJ2BABjEP3IYwJVJATjoOuM2oFJSVo7WhDcnwSJEoVk3H89ILHKx0/88lUKi5yvP3euwgzGeFtq8ftmRZ0eDT4dH8tRk2YgbGT5qCxvYvDZAcGBtDXKRScrXYnKqvKYYqIwIzpMxERbIIpJBhtHc04/NcRDuW9cuUcZkyYjCXX34gRw4dzWFN7mxk1dVUkAS73duTloeyvHVypdk6didr6dtgH+jA2PR1BESYG2pxeK0xBwTBbrLCTtJcS51oa0W7phRpefPbN/+Do68PLG9bDFCb4fBn0RnjtNjjlMnQd2Y2re/dh2G3LMTxzJrzaAAYA3936MrzeHgTERKK7rxOSLhts7VIMS0jHDbfcigBdOHLPnedKfuaIUehqb+FKAaQKZiMePXEKh/ftR7u5B0889yjSk1IxYHcx8/Cbrz9DWsY4nDx1FnfeeRt3nurSChw9fhS5Wbsxo9+JYHiRFx6F295+B5NGTIRT4mKPQfI85AHZ7eUKkFym+EdFhUAzsZE3i3BzEDoFDYpuiYTtn9wkv3M6OVyjt6MTNe2V6GypRENuBc6V5DOLj9h7oZF/S+wMcmHfxP6jZpEInYnOTUtXP8KMwgREZAd6dcKx6JRyBvwI7BMbgYYRoQJoUVneBYMlEfeuuY8BQDV9Bx9qSawMCloSQb/BDbDsV6j0iH9J2iYs7h1Q0kLO7URDXTmDgD998yMCA5QwGMOw//ermDptLEyJiQjWhyMjIxkTJk5HWKCCjTOcdglXtemmSzKYTrMZP23dit9+2wu5nxL3rVqNm266iQ+FJFn0GZKgDHR2o89qJfdR4bwoJFxNDggMYAYStQGip5OUkrzxqIpG4IRCAifFsStlUMjlsFqtOJp1Eu9ueBtpGSOgDzRgeFoqgzUBukAopCTVIiBDWKiJAOCzjz+EXpcDS8YacF26EecqLFj6+Jc4k311EAB8YksREkaMYenkmTMnMG/BfOGC7Xfg9LkrkHj6uApJ7LDwSBMeXPMQjIE6eKnS66+Fn8pvEJQjFp7NYYOfRstgHU2oaSkpLpvp3IiyNeuAHTKljM8X/a/Rqvivtb8XGj89G60q5V6Eh0WhtDQfaj8jIqLCcebsWURHR0IfEIiu1k4GmW2UPEeVB2LgWgf48YDNga62VpSVV6O+vgYOqxV6Uwg0cjl7aMWERiIsJpIN5DU+ir1CrWJGF/1+DpsDUnpM0Hr/ALouXkRz7hUox0xE5MgMnL+Sy/4oZk8hA4B17Z3MABQBQO7n8kAGN6kR648qOMyIl6j4/6qKGvy091uYEl2obKlFaU4jpDoZdB02dBeZIUkORkxmBCKTgpjJV5Tdio7yBqjSgpGcGAZrvxuWHiuzAIklqAvQQJlXC+WcFAYIyf/RNeBG+2/ZzAAUAcALLV7U9SegKK8QhrAIVJcU4+5778Pd99wu/HYyIbSAFntOmQz+Ug3dpdBQmYOWQycQtmAmQpJHQq7QMgBHDCda6Mu9cl6k2BweHDxyHOHhocgckQClxw5LbTUqzpxHQEgoItLHQB0YiH4VoSgqaCQkJRDOE50Xp6+QoaDeQxUtl4ery8QepUasCBDTzQci/ZOX8TcIKIJhxHLm34CAZ6mUwUApMQcJf/ZKGEwWQVoxoIWud/pWNMGlRkDIIAAolWKACgMUKCOl9D2qKssYRKRSDFU6aSFFixX6S429dVrK0HRZSE43TJkF//AgBu4ouc3R34dzJaX46tuvceX0YaTp/HHDyNGIs5kH2YC7LXZ0erwwRgbhxRU3Yfzdt8GuM0FHptIqDSRS5eDxiOOiy+sclLmR7wwxXoYCgDReyJUkPfmbAUjsPzFoh0yoqXkIhAL5f/nMrH3jl4Okw3YnDh09xqBdaKIE5ysOoqqwGQun3Yw542YwA5COTaGWwUlAKYFCDlq0CSeXmGYKuZJl2o3Nndi7ew/mzl8AjVrOTMBFS5cw+498RCn99Llnn0dfWwduv2EheisbcLk7DxFTYxASG4IAnRp19S1oretDaIw/qq/UwVxoRklpGyaMmYZNH32ImJho7guVBdk49dsejFm6DP5BwQjQGeCnpVRbAvHkfO8BVbrdTtjsVFnvFvqCQsULQgKSicFCTavRQ++vHQzkIlZkR3sHA2oS6ZDFi48trZUpeR8EHjrtbtisA3DADr3eHxqFnhdlcqcXDoULjp5+DGRfQnVJBcKvE7yhjh04iupjx7C/tBid3Ra4e63wBLmg1gVj6qyx0AS50ZwLlLS2wlFbg54uwRNx3OjR+O97byM4OJS/n06n5b7ttAkpw3apQgBBmdTlZACOrj+XywZzbw/8vN3ob+mBZ8ANc3cr3G0WBCaFITQqETZjKNQa4RyoIQEBNAR0dpWX4ureXeitqUSDpBiT44UF08+nuhCWMRP3P/w4TKEmQO3Hn1OrJBgAFZAENiaxJ7vNvWhrbUafxQK5SsnHT/ch+n26LD24dCUf9p4O+EmdMASFIWNUBvyNwXDZnahubsPFkyfQby5GrPciIpRAcUMfOmyARxGDDm0y/ExJGJYQjbSUYbC0N+P44aMIjTRh+uTpuJJXgIqGSjQ1tCAuJp5ZAsQY7Buw4OLZi/8fW18B3tTZvn9HmzRN29TdaAttoQVKcR0yHMY2GBMYc2S+ATO2MSawffOPbcyFGWPAcPciBQo16u7etEnj+V/Pc84p3ff7v9fVK9Lk5Oh73vd+boHT3guFSsvAx6D4QWhrb8aZk6eZ3UGNvJDShw5D5sXLyLqSBa1SzsDh8GHpSBg2CueO7MPp40eQnDoE5FlLsqLjJ47zJGTOrFkYPWIEL2fv6R0wG3X4ffduFGRdhG+4GpMSgxEa6YP6zgjcuXAxxo4fCS+NAWqSBNK4QBx3OK1m2AjIFZl0Uv9AfbhKRwmWKu7rCKAiXhpNQpkBJzYJnGIQkPpdMamSxmWSYk+ym+Fz55byjQE0utYJyKYmBQxZHVYy6wIN6BTEaiKGHknqiDVIPgpU4BEnKLRexKJzUkEDcihUngwIEUh15OhBZgD6+PjxGEUCC+jsIQmaxW4DPacxYP+mJM8r8R4isfloPZ1OJ7MIJVCybx+InzWZe9FrtsPU3Ymm1kZOOtRrPDB//hw47W7sP3gAKUlDMCQthUE+Wm9i/tGYVWJOEghDzHbaFgmEpH1G48NeDgoT9rO0DvSc14tASxHA5HW1ObjYQMAgGaz/+et2RMUmwt/fAJ2XNwN0VMSggCCL2cKs5aLycjjtVtRW1WLGvFnIvZoDlUaOMeMmsJyPQEf6LZPVhq+/+R7nbxxDVV0eolMD4eq0I31iEkbETEVgcBgCdckoulnMEl24regyWjEsPY0nqeQHrFGT520nNGo1LlzI4t8hMI4C8do7OlBVU4fAYAMigsP5tdR0Pj7w0KgQHRWDSRPGg7y/CZShY2a2WNFYV4/qmlr4envzuLCn24Tq6jLExSayDRGdU9Qv0vyKgFBPnQeMJsESxs/HC06bwPCpOnkYxTk/ItpPBX8voZ8+UelAsSwRq5c9Cx+DBl4qLaAhy6Re9DqIYabhghb5HhKfW6tUsGKE7vE0viVw3Gnt5YA5KvDI7GbsLW7Au29sxpgpczF5UgoKblbj2KUS/r1poxKQnBSF4UG+0GnVfN0p1QoG/qTzk4AglVID8j4nlr/cbuMJdX5RERbOncfLkYmsUb7GyGPOTSxuYsLZGfxj5iDsgoWPTM6++GSvQ2xzl8MGtdqTGWQUhEOAMoHzP/74Ez75/GMMT07GRx9+iLCIMCidxKb1EEA0kXVH4x8CvuoK8/Dz5nexKL0NVk81Nv1QiPHT7sADT78AX59ABgClJgGA9Jq+TwAegXAEALoIAORCHAVoEJuR5rXCTIK2yeEWxlX9AT4C9/r6NVGVYSXmrt3B3nX9/0+fk0BC6VEGUuqQX/ktEIWvMXHERL9L8whbbw9MFTfRVFAHmc4DwfHx8IwIhYfeBxa3DN1GK3bs34vvvvgCAQYD5i+ah9auLlw6l4mX17+MmLgByMu5hlfe3ILoYH8GcapqK7F8xUOYMm4Sz5v4/6++gdHjxmLtmpXQ+XrDYpfh/JmzePG1txEY4It3Nr6Oi1czeblvbBSKrr/+8SOK80s5VHT4kOHw9NFi8vjJ0Ot98OeuHXBbnQiNjkRBXh5CA/wxe+E8Lpbm3biJPXv2YGDyIGx84zWUlFXgu21f48nnn8Ow1FTs+vNPzJwzH6EhobBZTPj62x+w7+B+TJ4wCQ311ci8chkrHn0EAT4+2L//ICLDQjnE4dUX1yIyKqoPACSAa8++A0jMvQJZbSmas3Pwe3s32uJD8PS69zB20hjeDmuvGx5aGUuMXb02kBiC7gmeGg3MFgtyc/Ng7OzAyJHjsP/wPry98T08vWYl7lvxMPLzb6K0IA/Nre28jm0dLRgYJ9gaPPTEY0gblIJ/DuzBh1s24857l+HpNauxf98BHD1+BGmpQzE0dShiEwfAV6/nkBsvSsDt6ERZRQnOZl7EuTOnERIUivz8fDy56nHcceciBgUvZJ7FmLET4G8wwFNDc0gXftvxOx+L1Y+vQlR0GBQy8oaUCFoC+YBIRmTjZu4xM8Pur51/49DRw2hvaGK1zMCUVLZmKi8oQX1TExbceQd7aIdHRGLk8DR4aAWgjoBAYgHy9e+2MSDottl52ZLVRX8WIKm2SD1FjZ5To7yHfUcO8T00fkAcOpqqkVdSifr6RjQ2t2PcxMkovnEZpYVFSAz1w9K4Tih8FPj8QBmaEYXJs+aju8vIwYrhsZEI8fNFSGgwPLTeuJh5EabuLsyeOw96L+F3jcYedPcY0VBdi01vb4G3rw9mTp+ByVOnoq6mGr/88QfMpm7IcrNvuM2H/sbN0kIExSUhnKLPQwOglcn7dOGVlQ2w2rsREx2LC5lZ2LPrbzz++GOQ0cZ5qmFs78Ibm97G5PFj8ciqJ/nmoFJ4ICZGqAyTOXlN5jHg2gEMXv48AgalwubSoqahlhkOJwp2In5ACEydctQXliAlZgKWLbsXviEh8PU0sB6d0DRKST178gKGjhgOrd4TRUX58NH7I+vKFZRUlCAsIBgDkhJh6jRh6Jh0nDl9HHv3HEVbYyOeWL0GarkMB44eRWZmJvxcLUjqFAfnQ0bg5U8+YrknNbq5eNDASpRW8oHvJ7NkqQVVgAk/E6uf9Jn+FSKaxdIknvx+pOZwyGDttcJi7YLR3M6MwLqG1j52Xmd3KzzbLTCL6Zd9X6Rkp045PMlnUWymjgZ00ECPLmqjA0MnJiMqMPpf4B/97/jhKxg5ZSiDgwQGNlzT4M0Xn2MptIZhJKHxAIgqQ9IAVHz/X8CfdCOgmx5N9AnkFDkZNqcTFdVFOFX+K35a/zd/u9tHgYosgb0ZmzKSHz98ZwPHieuJaUnJcaK8urOnG4cOHMKG1zehqaEWA5NSsOWdjRhH1V6aFHrQ0ReAvcM7/sDJc1nossrQ293GXmLePnoMG5mO26dNh6dOw56FBBZSkwAOJQGAJJUToTO7wwFTZw+uZ+eiqrUKCREDkZyUALlaxwMvYrESXZfm072WXvQ4rPhn5z84cuAwvIMD4W2/xhLgPy8247FXPsThSzdR9vd3uO/uGGYAKnxDUFXRivAgb6x64VXExYTju29+5AQ4H89bN1Xyd6F9MmHsBJSWliDA2wNjJk3HtRvZ8PH25m3Lu5GDuIQk1FVVsrZ/QOwAnL+cicT4eJjNdk5OHZExmt8/2emGAAAgAElEQVQbmpTEjJKs7OuYPHkiqqpqybQJCXEJXOVV67wwOCkFbe3CwJCYhwS+EtinUWtYzkutpZ3kLN0c4lBWVgaXzQGrHAz20YAlIiwaIaGBzAqknUQDHgWBfiR9EI2r6TV1mjTpJAAMKg8Ok9AQM7Y4B8WHTiJ87BjoUwbTu2hsacV3v/6CP37aDrPFBE2ADc+ufh13z58Lg58vg3wKF1174v5TuAXzegWFkijRa5MjOzcL+67+CJXBhq5OE/suEKjXlVcjAIDDgpA8JgYJUZFoNrajYPd1+EeHQBWi6ZP/DhosFDFIOkxMwBRzLyIfHM/gn9Tshytw4WxZHwBYIPNCB+Jx7O9MVIqJwu+8/Sbuuf8+ECZH1R+Fw8n7g8zJCaSlnsRmd6Hq0B5ebNyMWXDpSH4o3My0CgeUMiUPAh0OOY6dPsWsyqSEGLAnuPsWCBg6ZChC4pNg8vYUglJoouqmXaaGxS0cU2pKpZaBcgKfpOuDq8M0GSKZq1pg/VEjg3srTZik74qMEgIJuTgi3nT7vGTkMp5MkISLmGcEXBMzpa8bJBCfgDCqNogAID0SyMdFCJeLB4vcVAp+TcyK/v42TpkCCmJq9ZpRffMGS36j/ILhP2w45MRYJy8/NU0QhO2zWGwob+/E7z//hJ+3/wAftQ7zh6VgvKkBvjdLUGl34YDZxpJgao/NnIrb7rgT3hnp0On1UOm84KbBvUMGpVsBB3nWyUhaLzBy3GQXwd4yQoAPDa4JIOTtZsalAzaLVfCgExsdd2rScSAQ0NWv6k6fN7nM+PPn7RiQPBQVVddwqe4YOmstuHvuMsyYMAc6twJWu5sHBW46wei3bFZ4MMgqgIq0L829Zhw9fw5ys5HlkFnnr/Nnp06bwqASgWrf/PAjs/9uG5iIcF9fXGxoRa2qAguWjWXwj1pX960AhJLzNbj8l+B79ea7b2Lu/DuhIXmuxYTCY/tw7sI16AcORnZZCRqKi5GQOAgeOi+0mYy4Z8EdHL5AQN7xo0dQV9cIpVYBR68TkVExmDlrJi5lXcS5s5mQ6zRY+8LzIGCvuqaSvWtsdifqW1rgMlkQGBSEgQPj2W6kpLAAM6bN4e0i9lpJ4U22K2hqb0HKoIGYN+8OBrYIDLO5enAz+wZMh48g7M4ZUAfHoqT2Mj7c+BaaS9tQKnpkJo+NQsLgkYgOFpjANfZxyMvPZqkvhddEhYQyo+3OJYuQlpIGrSeJjAiYUTLTyykyTGXEeui1orO+HLbGJnS3t6Gzs4aX6TI64dL4QKYTzg//8Bh4J8QwE1W4DASZt9uhgMlqR35JMVorihDS0oWO8nO40HgDI9PDGYA7W9qDw2U9eOmlzzE4eSh0FIZGhTDqQ6Q+UzwPiXVLbFuLzQGFyw6ZOGgls3hilBLI18e4dNrhqVQyIwZUFCM0l5gqVjtc5jb0lueh6+b3uFhQiYgwPby0wfCMmoActwdSB4zmMaJS64UALx0ctl5OHCQApdfuhKe3Dh4ysBxTQSE7JHWlJFi637DdhRU6tRcDgOTFRdLEqOhIllXGxsSgua2Dk86JiU4SSPKprm+pR0h4JMswQ/wJKDei9exhNDmVCNaGQJ0wCA6LBUmDEmAx92Drt78hp7QYZTeu8QRp9t0LMSItES01DqQOHYLbJo+B0kXsPeE6o4IGyWgJZKIukPo7vv7k1M8LjH0iwRF5lYBf6ieoUMASXsnTlHwmCdgghpoo4WVmMN3ORLktV2X5HKDywS3GnMSeI2CLGoEKwslEntRODsbTihYPUuAX/TYVBKTPEyBJjUBJ8pmlggtVbwikIpZc1sWrqG2qhL9fGNLThkDnTcFxLgZQPD31MPVauEBK/l0E2pNMm1hOag0BIbfASma50rkmAk0cKicyFQn06zKZ0dHagorSSlTW1jBANWhAIrPZAvwM0GpVKCyuQNbFM1i0aDEXLagR8CftS3otMY/4PUJBZMTGEK1QnIJsUUEJxGTjIAY40LbytssI2CFQhIr9YAYyswrlbg5kOnHqAnKu52JoeioCA4JBYza9j1Cgb2xogdxDCVOPkaXmZRXVGDt6JI8fs7KvYP7cqdB6UgHCkwNbrCY3fj9+Fl9v/RgtPfksM1d5KTFp2lC4e2RISUtDSsxwWNq8mYnrH+DFVgFQqtHV3ITWrnaEB4cjv6SEz/Ws7MtoqqtHcHgYkhISOFwuPDySfbo89V5MQJAmx8RqpHsVAah0zP63SceGfHZpXxEQyuc7ebFRHySeM1TEZNBYqebzlW1DFPI+5uZbb76JG2f3Yt19KRge5YVr19uw83ozpk5OwJSZzyI0PgUab3+4xGIVHQaW14reZgxU0SDE7RACYuTKf/2fjiURPV7Y+g/OXcpj9l9zswA+JieGYniYHrFR4dB7eaC7x8r3h462LsBl5/GAh4ec2YwhIaEIDg3hfUFgnsvtQElRCYrLijF/1lyhv+ungSDwj1hkDe0taGqsh4eKCrtAU3sHosNDEB4aBaPFyEUML089fPXeXPztJSKCyMZXytw4lZmFR9eshV5uxbdbP8HQEaOY7UfMIh7fiIoBmlO6XEIC/S9f/gdp3tkweGuwbVcpfOPH44WNW+Ct1bFNFrH/+jfy1pRYgJJSjfYrNbW8n/2KCAAK/ZoKNruVx4FuJ62PnK8Xm9UChcqDZcDStUbvSSoSnj+K15pCJcwNqUmhI3S92900biKPEqkPpeMtFjFozCf6FbYb29FZUgJTVR3cJivUEUEIiInG9epWvPraK1BptVj34nMYMmQwKipqcOTgASy6exE8dd74aus2XMvJxhOrVsJhsuDDTz/B6jWrcPv021BeXoGP/vMpim4WYNSo0Vj32gucQG029uLTzz7Hbzt2weCtx6pVq7D/6CGMGj8WDy97mLeDzh8CAW9eK8Ta19YjMjQCzU3NeOe9d+Dnb8DjK59FoF7HANg/u/7Bi+teQmhwMDZ/9D4unMlkW55VTzzBUlpzVy/Wr1/PrDn6/OCBg5E6Ih311TV4Y9Mb8NV5Yc6c+Thz7iSuXMvBQw8vw4WLF6HX+iAkLBhF+fl4d9NGBIWHMUOcxkNmkxlZWdloO3oAMXVFDACe6jKhaVgsNr31AULiBvOcg5STIkGOJdNOToAQrCLof7SPaB2nTZuCgrxCvLr+VQwbnY4nHl2J77Z9g0NHj8LlEKy55EoBj6B9Nn7SOKQOGwpTjwkmo4U94EeNzICl18LMQL1WANDI9qSzu5stDiKjQpF59hI+/PAjzoMICgrCwvkL8cefOxARHox3N29BWFAwTp49jdBAf5bPEvueCC07dvwOk9GMuXNnIyQ4BC63DRaHnUFuDQXFcBq2GU11tTh/4SIO7t6Ja3k32YZqYHw8hmdkwBAcgKxzmci6chVOixETp07Bmqef437zSvZ1jBs7CkEBgdDpbqVga0UPa2ms3/96k1RP9J70nB4JBCQAcOO776O0pBhdnU3oam1DU0cXXE4H78cJEych0iCEpaQNH440VRZk3bU4mtOIfTkWrHxhA+IHDERgcBC8dV7wULlhcwO1jS345LNP0dHUxj7K/n5BPGbKLchHSX4Rbp83F5cuXsLRg3sxMGEggiPC0dLagY7WRhSXlkBWm5Ppzv1sG5pcvUictRjeceEMvHmQsafNDg/NLdCpo7UTH37yISoqqrFp40b4kGeZ3YXPv/kC2Zeu4qXX1iN+QCL78JGpJN2IPWQuFNQ2o/nCScgPH0D4nXchcuJkNJvlKCsrx4ABcbhw9RIKCwvgtLqQlBDB/oPE1AuNjkJSQiJ62ZSbAAY3p/+SfyD5D/Z2myFTaeC2W9DVbYSHzhN2m4kDRmxmM9SenlzdJrpocFAYM/Dau41459MvoakvRKitB01WJxasXIMHn1wFD4Xg70WJPnJRNiCBegQikSegyyVN3ERJBXliKSh+XLxRSjc0cQpNXZ0EBDqg5guWpVAKkjFTZc/IYGC76VaV7n9vyl0QZED/v1bVVILia5XoKKpB5G1pDAJyBy2yAAkAVMr1SEgVwM3KkzV4fcPnCAmLgoe4jiRtJimwsK3C1F/ylCPaK1VuFEoPrhxRo86+n/ISLredbxxmSw9qGiuZCfjzR9+gpLoVnSLIGhAaBF+dLx54+FGsWLYEWp1wA1ITrGt3I6egGE+vWonr+XkI9tVh7Ya3OVXNz5cqlh59RvF0k6msrMGpMydYWhvur8FL6zeguqENv/z6GzZsXI/bbpsKlZLAO6EuJoEZJE/km5SCvGCUHP/ucDuYCUiDWAKQaEBus1JFysKDNi8vjaD05qh4GfYf3Ie86wUIjQmEO3s/An2N2Hm+Cg89vQUnLxfi5s5v8dYLo9AQeBfK22xoam6Gp06NiaMzYDBEorOzmQE7i3geScdUIyfPAZWQvKRRISYhEdZeoWJPg3yS2hIThh5JIuehVfJzvUbLBrudJmPf/+k97mzJt0NLMkphW+k1N0oqU9CAXfDqc1hoMGVGe1cz2jt7WSrSYxRDIrx92KuPmBUERAb6BbGhPjU3ySaUNGCW8QBQeuQOULwO+s5Zh4v976wsEbLB1taOkj27oNcaoJ81CwZfYsOpYDP34PC5s3jt9XfgdpqhCLLghUfWY8GsRYKEFiSnlG5aDjGCTWC4Ub/TY5bhdPZunM8/jvBoLwb4pEaMvZ56I9Qzh8ArQMNyXm2dBy5dL4Dc+xY4Q4w/rU6BoAECK7crtw1Xj+dh4mMCAEjsP3qU3o+0OVgCXNroQLsiCYHxqTwgLM4vwr333suAhCcDyXbKjedlutQCI5WtpJ1yWMtLUHvxIuJnzmQZsJTIrHRb+s5Lt1XGxQsCcDPShzPoabZb4et09jEBDTHhCE4fC6unB3y0OrhtcpYOCwdM+G0CAKXGQDnJR8RJKX+M+jMRHJQYtXQd9bGhyS+HWLWiV5OdKl7kRSYtg9MdRfo9TaREHxn2auRJsoxQMZ4s06S273viStEkjPwrJNDR3muB3HULwLRSVby2ill/baZuDJk0Dp6hCZApXbC5HeylRoo7uYPYgjKWQJMMt6KxCfsOH8Rv239FZXkuHhyYyr6AEghYYLbigs3JbMCZGRmYP2MKohdOh9wnAEqtHsSjIjkI+1spyFuPZPZKZuDQBJ8mjcTI6J8uRxNQVt+JacBS30q56kqeLjkYBKSJGV+zTsDqFth/bZ2t+OWXv7BwzhzkVV/GteLDyMkpxPOPr0d68m0I9NBx1ZZmrARQ0ndI6kreKDaXG1abjcHBstoaHNi9D3fcKSTUHj1yADNnLIRfkD8z9sorK/DkytXwDfTHmkmjYYuMwtEruehV5yI4JYi/QyAgAYD0SAFNmb9exsULzVz0e/v99xBCaaYaB1s/VJ48C4NvMLoCg7Hxgw9QdT0PjzyxEoYAX7y/6V3MuXMu0jNGsq8etYeWP4g9x47i/IHDeOjRFZg9dyEKC2/inU1vYcKEiVj1wrOoLinHf7d+jujwSMxdsAAfvb8ZN4or8f6WN5E+NAN7dv6JT776AW+98ToP3E4eO44///4TixctRubF0+i12rDpnTeZCUj9jEdHDc4d/Bo+nskwjBuO7LICHD73B478chU9RiHZ2ytUj+SJKZg+ZC4qKxtx+Mx+3D5xDmbdPhM//7EPfioH5ixaiCFDUuCn92HGrptmwy4XtOTlSfdhsxn27i70NDXAbuxAZ20tOt0O+OsE8MDh7QFDfBRkCm/cLKtBSWklpkwaj6CICAYrWeor+rfa7AqUV9fh448242Z+Lu4bPxFt+QcQmOSPCfFezL47cqETtz/xMubNWsAsYFontZxs5eneRyz6W/0cAYDspSk2yQaArBT6+gernb062b+T7pl2YkyR15pw/XN/IXfA1W0ETdx27PoJjqoTvD7dLhl+Ol6HhIz7ERIRibCwEIRHhCPExwcOYgsryDxe+CUCAK1uK/z1fnwvpvsJsZlokm6lqCm7jUEiug+ZjSb4+vhy8ERtfS0XVkgOSewoySuNHsnXzdrdhRZTBXouXkKkwgfhEQY0yBwMrpY3diBYIfRT23b/hY6CDkyZNYAli0eL2hGUkggvr1QsvXshhg4ewpN9lriKwVPSPuLj058uTaoPOg+IJ8geXgLQwkRrYg/1KwpLHnkCyYgSfZ3Cd2l8QIFQJC1kcK4fa7Afg+1fAKDIpKPvKykoiwoq4r1SAtz6jqso4aPXBExyk7xMxeU3NtRj94GDiIoIY9CLwFUK+KOmI/9vcTxBYCUtn4ADBgBJdktM037FcXrOwBwVB8X1tNocuHHjWh/Tzy+IwJhgRAQFMRjc3daNuqY6/n93VwemT56OIUOSGFCVgL1bnom3mEcEcrpZAi0cFGI1MfhH4J64P3msYqd9LQKnfdcA9cP9DELF93NzS3Dg0CGMHZPOE3s5hXM4HYgKDYXRbOaDS/Lxioo6tLXXw1fvj7T0ITh96hQmTZ7ME1lmWzpJkaJEaX0Tvv3yC5y5cQINVeWIyQjFwIGJ0CsU8NNGIS0tCclx02DvdaC9vZHvC7UVZQwmFRSWQEkpqWYz/AwG+Pr7Y8CAWMTGRUKr1THTkEAb4YwSPP76sy7ZV44wUjJgEKXhJMWWGKWSRxyDRv0an6v/VoHzf/vk12Rn4XSjraMbG15/HTX1tXj6jgyYWlpwOfsEIoI9YSu3Qx2nwu1LnkHUoOlQ63SseWeJqUrBwY7UyGeOip4SuZQ89CRwUFql5uZOPL51P4pzixEbGYnpkwdhZlocDDpPJnHQPZVANQKY84vLUV9XiS+3fgG1XIG7F9+NU+dOwdzegYXz78CsubPZV00lV3GRvctsxqDERKg0Gp4X0bkigVo2qxml5ZU4fOQI9u4/gMT4RHQajQgMMuDhhx7Hvr27UVtTj4jIMDz62DKEBAspzMQC5JA+iwWlja3se3gj6xJeeeoJ3PvYY/DR6YR5l4fkCyyorggAdDjc2PnHLvjnfovQQV7YfroBps4gvPT5FwgJCYJKoe0bw0lefMTSk+avfd6E4s77N2dXYP8xs1EEAAlQIp828jSmJhRlFVDTvUAu52ud/Z3J3sQlg1PuZoCW5ljU5KI8X7BBIS9oF7M4pUaqA2oSq9jOii7yCFfzepBqgVihXU3tkLU3oqu5GVv3n8K5f/7AujVPYdyCO2G0u9DY1ABfbx3CQyNQW1aEN199Hc12J5JSEhloIxbg4w8/yF6Ov/6+Hbt3H0JQRDgMeh9seONl+Bu8kH+zjFmBLV022DqrERIeBYXWF1s2v45hg4dy0eR6QSHe3bQBkydNxOI7l/C67z95ktmIG17bgPSMEVxQ+nPnHwwAvrrhFSYfbPnkvxiZloIzJ09Ao9cza27W9NnIGJ2BsRmjcTlTsKMZOXY8S4M3vfc2dEoNfzYtOYU9MH39A/DJJx/w50L8gjB12jTMnjOd/TMV5MdIFk8OB4oKSlF84iCir5zpAwAb9V7Y8PnniM4YwwAghcpQo/OQpM8umZ2VbW2d7Th76gKqKys4aG/J4kVoMxrxny0fsD/i6BFpfYowf/9QeOpU0JGyQKtlVrTaU8vMPk+dnveDp6cXMy6pEdOMwNIbudlorm9DT08PaptbsGLFcrR3tGHLO1tYgnvHvLnwNvjji88/w/ETJ/H++1swfsJEDkGhEKUF82bAU+PFOIO5SxijSa2upRH11Y3oMHZA5+nFf9dzc3Fw7x4UFZezWtFg8MfU6dMxc9YcFBTkobqqikHAH77+Ct1trVB4aJCaPgIP3HsPrmdlQWvwQ8bgwRiakQFfg4EVRTTOIDykvx2G5AMoFVkkcJAL8CJTkPqyysoq7Nt/AF9t+xweWi+WUweFhWNISgpGjxyBMH9/yDx1UKll0DReROvNf9BYVY9vDzfhjW93IX5ADEuSSQKscQHdDjtOnb2E19/YgJSkQRg3biKT79ra2xEYFoGjhw7xfiUPxd07djD5jGTHkyaNha/dhW07fods709fudt+/wYIjUP6mpcR6atGbUcXiqsb0WuyIjV5EOQqN1x2GTPtvvzqCx70P7D8YfjovXEpKwvv/2cL5s1diKnTJjNbY1ByInpNdnS0NEPh4WZAUQoBIaDxtuXL4ROVCpsH2HOv16aAqaMVZYWlDAgGBuhZHkxeHN5e3lzFpXRJYv2R7JdAyfrySoTFhEMl0/Ikv6mmBrHxAkMxeUgi2pva+/wAw6JjUF9VicKiYpw7cxSV9a3MAHQ0CyfRqvfew/T58xn0JGmxjoxDRTNOujEp+9KVSM5BneS/05/Iw4jYbFLVRvIOpO+qVSQ5uAWsUScqeQnyjytccFCqnHizJZ83Ew8eAZ1C2fdcYbbB2S8tUDrxJW/BrHPZqLiSjXFLhEkeAYAk+T1/ogz+Hk5oQpXMBDzzzWk8+eTbGDdmMjyUcg73IANXUAWUWABimMS/ri7q0BVU1SXGAMlUXKJsQkWjf/4oOVARi8dldaG8uRDnSg/im1d34er1G32LonCQTW9twuIldzCrRkUKXZsVjY2teP/9D3D84D6W1i5/4GGsX7cOAQZfBl2pkTcYyUZJatFi7MJ/Nr+PH3/+FkvuegArlt+D3/78G7t278PGN1/F/Dvnw6DTwyLecCgYg4aC/QFAWqaKTKP7JWcpSZLptsPloomOMDAkKq9cTlVImpTLcOzkKVy5chWhfj6oLtzZFwKy7JkvUFpRgzPbN+LpR0bBPPQO5NRfRl1VDwNR0ZoIyJThcDvq+NGgiUBw8ECoYIFcpuYKBj2S4Sw1Om8IsCMzfAL86LWU6kkDNJL7SKEb3Mmae2GlqrbV3Afo2SwUVmCG0Whi9isx/symHmbWUSWEaPc6L094anTM7Av0DeAbpo9ey2BfUHAwg48k79CqNRxsw/vEQ86TEq2CAAzhhk8hD/Sakv2YUcAnoTCAJEaHmgrtDitMHip49rajMvMMbmYXYMKDD0IeEAaNg2jbDtjldpy8sh/rN7wCTz8BqNrwzKsYkTQLep2cgV0CrEg2TuvBy2f2lVCVstpU2LnnZ5SbjiIoMvz/AIABgQGQTRAGZNy6enHhSCngJYchyIflvkH+oQjy1aJbJ/QP5Pd36HABZi5Oh8Htw+8TCGgq60RVbiW0tZ1YPDoIZb1a/PfvYgTEJ+LFNc9g6LDhCAwNYfCPwHM1VUZF5hdNyKn4RvJeguDQ24uKc/uhlvsgbHQabFoDVArhOLMRsp2SJ604nXkFWrUnMkYNZxq73SWAegEqDTqK8lgO7KF3wm/yPPgFhsJBXqSiVymDssz5twuef/0YAFJ4hwSQS6nfJOOWqsWSd4xM8pNyuzisho+BCAoSSEiprtSPsBeTXZTqOq2c2NwHDLOt37+HoVLQEi1PYgbTI13zdDN1wgabsZt9z5quXIVRK2e/v5CIBMqa4/WgfcmrR/JdMdCGWHFKjSdIWGQzWpF9/Qb+881XyD52CoMGp+CuIC8Mzb7M3ydfQAkE9JfLcOeM27Dg4ccgT0uEj8aXmbXUqEpPgCOnaFMADW03iCVFhYRbzIo+Zg5XTJUMBBKXR9LyyVyUbcc9G9wKkgw5eGDd0WNCbV0d/t71F+6//wGcu3gApbbrKMuuxRPLH2cAkEJK7GYHjLZOtDZ1Qq+zw2AQvIQ6aytRZW+BQR2J3LwShAd6YcS4iX3svwkTJvDnmjsbGGTcteNXPLH0PgxWaxA4dSouXr+BszV70dLeiMRUIUGMgj+UehVLga/9dAP1FXasffU13L1kETyZ2etGa+U1lBy/gIFzFuHs1cv48JMvsPzuu3DXnXehtceEPbt2ITYqBHv37EN1fRXWPP0MMoZl4K2330Z7UwveevsteOn1+Py/X+LGtSt4edMm+Gi0eHfzO1zwePctITzipddexZCkFKx/aT16jJ14cf06fv+tjRtx4dwlfLT1SwyMj8TsGXNw6WomFsy5AxkTx+JEXicabmbC1FwKl/ECAtPThf3VAhw7vhfVee3wCFXB4BuFxupyqOx6BIy5D4NThiHz6Od4csFdmLf4DkZqifnh5SsEI1FTewA2KyUfOmE3d/J52lKQC5fZhp4AHeKTU6EOCeLUvtrWFh4M5ty4jqmTpsNP74XqhiZEhQbzY+rgZAwZMoRZleyRaLehqqYRmz/ajHPnMzH9tsnw15ZDUVDDvn/RiXr8lduJwCHj8fTqN9hzl0VnlKyqFvpou42KNQRCCAxWUQjcJz8ndmv/CT4x70mez9e3VPHjRFmS8DuFPoRuCZTw6iJJnBWVtfkcRtJRn4uFY8IZlNx+pgtDxi9AxpRpaKqvwtwpUxn0L6+sQmh4RB8DkMBAAvfoHuhv8EdFZQWD1O3NbfAPFwqYOUXlSB0Yx4/x0eEsfSEAsL2Zghl80VTfharqSvjqfeGr7EJFcSEsNZXIKrgOpa8HQsSgCir4uAO8IGvtgcvoQH5VN27LMGBish96lGq0d9txucWKmtxmLHtyPUaNmAJ9gEFgSUrhQzKxL3DboOqXQEtFHTLyl6TCfSeI+IQ9WEUvrb7/iWCaIDyljkwAALmJfWx/ELD/MklM57DaGNwSijIiGkmHU5IvkvVEP89A9t5zCtYFdEgl8IeWS3JpfrTbUVhWisOHDyJxQBIHcAxKHsSTdp1IDJDktJKUlr7HBWIR/PsX2Cn+PjEerRYLezRfvZ7NHn8kMe4x2zlgg4ItGurr0N1rhF7rjaTYKAxMS4XB4M0gLO0/SV4o7QcCAiWmIwHwkBGIbLm1D6UwNZmsT1ptsfTyNtIyrXazAFxyYZakwiTvEhiAdC/s6DDiu+9/RnhoMOIGxUGj9mJAlIo+rZ2dCCBfVIcLmZezOOXRbnVgxu0zWAZMUtq01MFckGavR5ecwdPf/vodF0+fQ25dLm9GWnIafEV/KCo31TQYER0ZzknV/gGBbPVALSw4BOHh0YiLj2WGJFjt5+AAACAASURBVB0PyUtSAu2omC01SQotve4viWZgyE0FboGl2R8olKY5xJakhHoZFbHE8SmD1P0DGkQgkGTZFocM14uKUVNQCLNKB1t7HWIVzfBTlKD6WjG+vlyNKemT8fCyB2FIzgBE4oWcEqpFBiCN9/kyoExcJrTeYqxJ29Ha1oJP9l5FgK8XB3vEhEXB36DnyT43mcAaJKYgtatZWVi9aiVmzp6LRx9+AB99+in27j3EPnyPPPwg/Lz9mAFI6bOUmipJesnnj95Te9wiw7R0teHz/36Ff3b+zSEJp06fQXREDMaPHYv3P3wfUydOgE7v3QcAMqGXlSsuljwbuyzYun0XvvrPuwyukAzYzy+Ygx+U4rhWAj3t1l4mWdDctmzvexiaHIRzN6pwvqgHz2/6CkPTkqCCsG4cziN6AdJcleTI/D6ptRR0XYjnhTjvoaKOVBzo8wYkkJ68d2ls4nDyfqDnRF4RpLwUFkiLIrmzVbAZ+B9/0L7rUuESWH88h7Px/JECV6TCBRVmyZ7JwWF3JEVX8zxUek7fI2YjJaBuem8zjuz9DeseegyG0AjsPHmW2X53TZqEIePGouz6eez5/U94BseitqoEd6WkYdSc6XD6BOHs5ZPYf/SkcE4p9DD4++G1119HRJAfftmxC0dOnucwme68/QwCrnh0JVaveZL9Ikka/+0323D00GH+DgGObS2d2LNvF/LzbuK9LVtYfkwMPmL8Bfh4Y+Wqlfj6+5/R2FiPxx5ZiQ+3vIfMc6cxYOAgGPwDkDggBs8+/QKK8m+gtqEZKYOH4NPPPuP1I7nwkSNH8daG15kZSIDajdw8Dt2IjoiCv583g9XEJBXGlIK3ZHVFFa7s+RNRjfWw7t+JCzYZcuUyPLvxXQyfNR0OhVCU7J9gLQGAZaXlWPXkswxQjh0xEs+sW9fn90cDHQL3qPhtdQukLmL2ydUK9jSkZrGbIIOaZacmkwlKrQoD45PQ0dGGrZ9tRWV9I0ampSJ56GAUXM/Djr9+w+MrV2HUuEl4be2LCI+IwPNrX4SPXo9zly5i04ZXsWTxEqx4+FF4eChx9vQ5DElNQWRkFLp7ulFD/oU3i1BYWsbzW4upE8Vl1UhKTkRFZT2HezTX17HlVPyAWEyeNh3Tpk5DyuBETlb//tuvkZI2lEMx1r30Mm8DeRK3NdZi0KBETJg4Halpg3H2fCZGDM/A2LEZsJot8A8I4gASAiKl1t9/UJId0/9IDcRgYD/pe25OHgoKCwWpcaQwD3WbTTx/bmxtRVV5JXosVgS6ihGtaYWhuwdv7ynGPc9twrTZMzjEiph/arsdNW1teG3jJpQWlWDB3Pk4d+YkbmZfgU2mxuqnnuZl11ZVoqG5CXJ7L3RKLSJkNgRSh2+phbu6E7KZI0a40xrKkDJ6LNJe2MCVtlOnTyAsbiB27f2bPcomjBzL4NmRI4fhHxKC8SMzOHgjKCoa33z5Feoaa/HS2pcQFRnOfoHkDXg66wI8PTxx7cIlLLhjEaaPHoLC7NM4/f1OJCXFY9j8++CVEAeTWIGjoJELFy9gTPoo+HoJO1fnRf4QQG7+DQRHRrL3YGFhEdJS09Br7ERoWASa2lvZj5CNe10ONDfWwNfLE9XVDYiOjxW8MHyDYDF3o6OlA1s/eBdyRx38lf4oLC1Hh1yO1z7eivm3T4NSJ1wglARGHRrT7tk0nNALcjhVsASCBtZSlUVK0BU6X8Hova8yzgEit0rDxPjzoM5UBEaoo6OBBnWk5C1Bk2dqag+ioxOFRXhfqmQq/ietiSLnyXC+raOJvQV3HPwZJA0eOWUiOjua8OO2g2iqbMDMKRPYazAw1A9uEzA14048unoNlDTQIUjCLciZ6Sbzv62PAdiPMk7rRWAONbmMswoZB3Q5qSrk4nQ7c28vLl3cja2bt+PYmUxOBrZabBg9aTxWrVqNoWlD4evtA2NLKz778gts//0POOw9TIXdvOldJAyIZ3BSSOC61bq6e5CVmYl1L66BpduKYZOn8T/ryksxdcbtuPeBB9gjzdTdjcqSYlRUNSA2Ng5xCXFw2my4eOUKtAo5p9gyg6CuHr4aHQ/YyXMhJDgIOr0BDfUNvNyEGEqq1bHXBSX7HDlyAj/9+hf89B7waz+H+CgvnLzWgjUf7IJaLsc/H76H9JRm/JDfhmqbE+b23j4gi9gz5EVHjZJnkw2T4BnghqLHk6W21GxWEwKCQhiY6xAlunxOqD34PYUU/GG5dV5R6IZOKUdjaxusxi6ERceitbGZQTz6ToB/MIeYUAvy9+fEMWKR0fWpofQsGjx7KFgCLDVvT2+eipB0jc47kkJTBZi93OQuTttlua/YJI8/ekn/E5VS/F9K1qTxhsJlQ6/FhKarmcgvr8Ho22bDKzwCah15r6hgdTg4mGTX/j+w9e9PMHLCAPbve/rhFzBhyGyQl6BGTUwzpQAyMjtVGBg67GaWXba12/HXnq/QEVjGLD1KAKbmI5NzaAcBgI7B8Whua7jlAXiyCMlTBt5K+P2fi4CAvrNXyzB1+hiWFRMIKLWC03mw5JUxA7Cl0xuXOgIQN3gIpo+fhNTkxD6AjNiPvC9ExotbTSJNgQcGhQfsNicHgmTv+g3BccnwHTcCniotbHYZe8mRJM5u7cHJU+dhMBgwYvhwZncQu48kxT7EaOgwwdLZiRt5V+HfY0fIjMnQ+oUTXs+Ngllsbkr4tTFIR2AqGc/QhJUaMREJwOXzk73pxGohPNgvhhoNEolRJ6T8qlj67SCWH51fMmJ+3GpqsfDhFEMcaNIpsTdlbtouYv+pmD1NoARJx+g8IdCPG02UyVTXYuZgBGNFIwN/XS4XhyJQqqlaHwAP8vYhkJ4nb+S1Ze2zbKCtU4ugq4l8Ch0CU48CEAhc+/W3P1gSPDc8EKllBTAo3OhwyvokwQQCZqSPwH0LF2HAnLmETJCDG3RyDw5DkZZJzC8C/ojS73LLubhAnkIEC1KTuk+Sr0v6OJokU5yP3O6GSxyI874ncMDpxpXsizhzPgt3L5yED3d/AoezA3WlDcwATIgYydL28tp6/Pj9d8wIS0oZgmFTg9FkbUJLRQuMnVZoOnTwCU/C8088AqvThRNnzuOO6TMQ4O/LqeaXcrLx3AvrER8Wgofmj0SwPhx+Q0bi4LHT+PXyViQnR7AHYHFOLUJjwhHirYTpciXqWjpRUOzGRx9/hMGJSVAqlAxq7d/+HQeIDF68FJs/+ZjP600b34a/v2+f3PhG9g0Ogxg5PgNPP/Ucsi5fxccffIC7l9+PRQvn4drV68wUJGntmtVPYPf+/SxPfuTRxzHz9tk4dPgA9v+9i8HBUUOH4ejxU3jtjTfx7KonMGbiBLz26noUldbgoRX3YWBsPDQGH8SGhuByowJbf/wVxvrzcNS1Im5YIAd68D4vMaK2wdwX9BEWGYrzp66ivbQF0xfdj5n3PA51czZ89D4YkBjL3oQUuKLQesDZa4VKq4Cn3A1bYzOaasvQWdoIA7HHwyIQFh8Otd4bkGvhUivR2m5ic+w/d//FHoMKby1GZYzCs089xYFJjS1NLOehMLVxk8fCWydnZuUHW7Zh+5/f4aEJ02AIcSCvOA93DRHkKVXF3cjqjcRzmz9AdGwkdFTM4g5HkKBzo2IDsVYFR81/9XJOCiZRCVJjvs45xEFg51LxQkqnlr5E57uLZM4EKIqTAA9Pktu1obC0CH/98CpC3GZOBy6r7sHhy12YOPsBJA5NQXRQGDy9vdFh7EFkWDB6KeFIrewz51eJzAGb1YGmttY+uSWFBVCYUa+UykZeNw2NDJrY3UbkncvBgAAHM46qKmuRXX+TV9fRaUV6rCd8o8PhK7dwKqnUrF1mNDU7EBykhIfPrQl+qJ8WUVo3qntlqG70h0dsBu6ZNxVeoaHw8BaY4SRNJO8hGWyQ9WNSQq3r8+pjhpU4riIQhZoUwsTL4LGluDYi3scAHoGqIoOQgUACAWWy/5Poywb94liMwjwUKpF5KkmBpeXIqXgmTP4lKTEz8URgl95jBYQIDArr5gJZu1zNvoT864WIiI5AavJgBAT5M0uzjzUuyf1EsJjeF5Lm+40PxE1kXz2XC509Hfjr910YO3Ecs9eqKmtw5vw5nn9ERsTye8HBQfD19eVJj4daYOwRm1JiNhLzur+k+l8SYEoDFrl8fWCryAikRGNqFLJEDEAlvab9RV6ILgLBmJdNWoM+1pnR3I3TR09CqdFwEAmxFYP8DKhva2cAmtJ5yTZGRt58Le3Iz8/DwkUL0dLejsa2FsyYchu8xQRz2ucknz5w4DB+2r4dHWYzDJ6eHLQxKCkeA+NT4O9rYE/B3PwCeOs92bMvJSEBIQGBrHogsJLAW06l5+KTmFAvPpfOb+lY/w9nQZBAiyBbH8uU0L1+wYb0Hf4cATP9ZO0cYtbPi1JiANLxdsodDAByd+M2wdwDZqWcz9qHDDfQ0X4Uhy834lKpCUsXz8WSJc9B5R8ItVrVxwDkRPd+4WH/G0ghvXaZutFuscDlVLEqhYYukmWRJCclGSuFHlEg1BfbtuL7H7/H5re3IDwirE++uW7tS4iLDEcvpaqbjfCQaRhgUXsIwGpTUzvMdhv8fL3grfVmhlpRWRHWvfgyRo8ei6X3LEFVfQM621pRWHwTmWfPIyY2Ei+/+KIg0xSBUonNSAAg7aOLl67j0VXPsgz4g0/ewcSxU8QwEhezrUlZRq4kKhmNKewoLSrH/m8+xKSYRpR3K/D1/lLc+8QruGfRAmFdlao+Fp7V6WCpssPhgJtIKNZeTteVq1RkNtIn/2ZvdREg7DKbYDZZ+XNSY4UBseEJACKLHYuD04QtFPSnoqRWGodT8IcNpl4bVB5yeGsEz3kaP9J+5L6E2IIKGXp7u7mISuNMNQG0IgBIBQFOBhcZiFRAlvwQiclIIO6Ov3fgl8/exEN3rkBM6nBs33eQmXWrHrwPMSFh+PbvnYj20iJ13G34c/vPmD4lA/On3I7TN3Px4X9/ZNlvetIA5FRU4tLlK3j6kccwUK/B2q++RUfwZE6JjrSXoSznMt55dzNSUpKgUblB4Njzz6/FqBHDsXjxHdh/8DiaWppYnkuA2YsvPI+AoFCcOnoChSVFWPnoCnhpPPDOlo+wdMk9GDdpLH7+7geWGC+9ZylOXcxCsL8O77z+BjqNJly+don30R9/7MTKxx/jpOAvt27DsgeWYcb0KVwMPnrgEJvRLV64iI+PpwiI08jdSYnubqC7tR17d/+GhNJKDgK51tqFc10mrF3/LAYufRROLdk2mNBj6kWXsY3XMTI0BHKVB0prqrFm1VMor6jC5Inj8NhjK5EwKA52q4tDPzq6OkA2XSSr7ug2o62tAY31Teju7UJ7Wwec5LftcjKzcsKkiaitrsXCJfdwv73uxbUghueHH36MsKhI9ltc/8rLmDn9dqx6cjW2fvZfXLh0GR99tAXhYZFs9fH3noNwWcx48JGH2eYl//oN9Fp6MGL0OJg7u/DNt9+jtKIMkWFhnMIugxW7/jmIhtoGdLW1wu20Q6s3YNacmVhy92JmV4cGCMVas8OFCxfPMUAfGhSOr7/+ipdB7ftvvkFTQwN0vjqkp49Bxuh0ZKSlIzwkANUN9WjvNGHypAkCE1AE+IR7CWUOUEjgrUKFBPxJjEFSoVBr7mhBR0MzWts60dpYh5v5BcjKyWWmHkmsM9LTMTIlGtqGQxgV543vTtdCFTUJS5c/hsBAf5Y5+8jdaGxtx7KHH0dlcQlWPv8Cbubk4J8DB/g3li5ditkzpqDoRjaunzgGWWM9gmwWhDkciJUBXuI4jwHAiUFGRGgTMPyZ1fhp5yGcOpfJ6a2l5WV8QBYumIdruTfwzZdfY8WKBzF+7HhQb0uA3X8//RQPrLgfd8xdgI52I05lnsS+3Yc58SYuIQEb39qI22dNx4vPrAN625G7cweaz+9H3OARGPLAY8iva4LR0osRwwSPOJVGhvyiQsBsw4gxo0FsE6NJmMQTq5BAPpL6dXV3Qa/xQVNLK9Rwob6lHV46D5hIcGtzw1umgE9wKLMWQwL90NRYg/OXLqE++wRCDRrYunXoqKlCo180Fi5figeX3cd+awTIKdTCIIqqJgQCykQ5sFRdk1iANIlmNgff7YQHyRuQnkuJlZQI0x9akyKlJSCQAMD+UlX+bclrA5SQKVDBqVGCJHu1CK9YRkzSYorjPn9lB7b9+BNSUkbDqmjFscPnYe02ISA6AeExMkTGBMJUJ0OAPA7PvPQaPGVWKIk6Th0xTeAp3YkTCQUfGFo/An76/NZEth9vLoEAHA6i+j/eh7T2pPzv7ujhAJdPPv0YZy9fQdggATjpbpJh6eJ7cd99D+DYyWP49OPPYexuQnRIADZsfB+3TZ4KLd043A4+2akREGh3OVBT24ANr7+By5cv4rmVK+Hla8Cn277ChIxReO7pp6D31qKsuhJ//rYbFzPPIjI8Gt22bixfsRw9HSb88ON29HZ2YO0r69HS0YPtP2zDkqXLmBl34NBhzJ55O6cx7d2zF1q5DA8sv49TgagKQuOlvXuO4MnVT0Nu6cLsiUGYkGhgAHDpy9/B0t2F/T9sxZA4G77Jr8OoaUmoLmlEQ5Ug7w4fHIDhKakMIhGo1FoSwKEgNY1VaK1rYWaet68eS5fcixEjBGYKsb3OZp7F+bPnseLhhxEZITAhCLxTahTM9iMaNvlNkZyX5MWBfn4oLClkrziS9kZERXKwB6UgRUUEwdhNKb4a7kDof/l5+YiNT+BwD36dX4xB8QN4edQInCTPwY6OTv4dGtSGhYWjtKgIcYmx7L0U6OPLSbQ6H09OEaYUZg4RUQM9Nit0ChdM3S605l9D+cVsTFk4B6FpI2FiEI8GKsKgo9tmxsGje3Dgxu8YEBeHa/k5eHLxs8gYeBvLX2gAI3kK0ufZUF2sShNAlldUjd3HfoEqvo0BwOayNvb1CwrzgvNCeR8ASMsdNX4QMwDdOS2QpQZCGXqrqiNeYMz0u3SuEKVnqhA3LIJZgmOGp0Dlo4C9zIDzp7LRfPUKXrwrBDIfPW4GDMSi2c/zRJ5AObOT4kbtPMGgeS2xxWgCo1aRrF4BF03eXFoG5hTOW4Eg5ItIfn4ynR5yDw1X7RzWbpw/fxlqjYZ9ItjUuh9ATv6CNPbuNbbAmFuE+vp6xI4eDf8wA6wyHZtd0/heLslRKaRA8pii/SgWIOzkxydW4hUk7+f0OMFWiYnK5OdCflI0sBTBQpaxinJ7F5mpq4QejKTANHh10URTDByi/kSSA0v7We4UpLIETfTte4vA6uxpqkV3yXXUVNXB1zcSUaMmwO6vg1ZN2yRM5giokCQmxJSUiC8S45LgVitVvpRKtoSg1t7ZgH0HTmD7N9/CVpTPScATdREsCe5yOXG+28Ypwa1uJxIjgrDpwYcRP3EaZLExfC5Sk6ndcIsMA+ENFbNt2cenH9uT2IJuhxxKEQF2210s0yUGOCgVuG9HiEArFCyDaGi/ianj5mJ35tcoqM1HVa4ds2YN5U8XN9TD1tWO08dzYG2wAzoZPLyVCPbXI3RIOAw+HrAWBTD7bdKkUTh7KYu/Nzw1FdXlNZzyeOTMKfxxeDfuzBiPYXpvaIam4sKVfAantANkmDw/mb9z+KcrGJY+EAMSgyGvaIIqKh0VOU24beJEpA5PRkt1I6rqqhFpMiEwKgINcm9s+e/neGbVGtw+Z9YtUZ3VioKiQmx+910EhARg0uRpDOjdyC/Gc6tWw8vLC0eO7cfFa3l4bNmDkGlVOHviBGobGrHysUdRWVOD777fjqkTR+CVVzdyv0zpxacPH8XaDS+jqb4Re/fuhc1kwrMvrkNNXSNaG6qQPGwovv7lH5Rb9QhzliLvWj5v14BJfgj1iUD+iVx0+/hj+l1hMHUtQnvODpw+sAte3l54eu16DIgagEtnLqCwvga9jS0YPWEiM09I/lGYlws/bw3Gpw6DTNGOBEUQ/JMjoY0bzCb31Jqa2nDi6GmMHpWO+uY2/Pzbz/AJ9EJ9cT2nnT73/IsIDjOguroRaYMS4enthdOnz8Bm7cFto1PhrffCa+9vQ1NPL+alD8OZq78iPUA49/01oTBXyzDw4ZUYPnw4VDIVswUkqTqxTonJQdcfeZ3RtUCNYA7pucAMFE5Cmqhx8jL5uykIXHCSdVZfMZMmlTZiAijI0kTOoDcxiLSeOjgtZrSYmnH9WjZOHPwvBnuY2RPwenk39h9vxoKH7oGnbxxCI2I5MCF5YBKzFzy9lfBQ6Vnqq1cp2cTaaqHwmhr2g2vu7mZ5L1kDUNPrNKitrQY8XKirKYSjTgByL1w6yCw/AvQI8OusqmOAjxh/1Q1mlDZQiEwvAgIFgLT/cz5OCheCnXLEh3pj7NAApEQLk9lrOY3oSRyAmXc8hqTQodBoqRBAgBwZ6SvYD5vknUo1pdwTi0UImqCxW//kXSqAWIlNI/avfZ59IouafssiglKkkpPkvFL30OfBJqV995Py0ue5+CwyBomlQY287ahQQ/cLPidIjkfFPEkmKgZjEBuMzP+lsA7+rtMJc3cPMrMuwdhlRnR0GDx0esRGhzNzju4//f0KpUANCWzkUDmS2roo5IFYwgIAWN/UyMm6SxYtZkN9AgNDw8I5jdrX4PsvSwpaFvtFivYZUsqvtE/6exxK79Hj//oDMoAosiLZu5XWrb9MmMOmBMYlSYapkQ8eHxPyFC0owekLFxAcGMj7QSmG9bW0NsFucaGhtRFJScks1b1ZUoJZs+fD4O2Fo8dPYunSe+Dvq+f9SYnIpOw4c/YCMi9mYdrUSQgJj0CQv+FfICEN+W29FFqnhKeKim1UWLp1ryCw9l8sPWkuIqqJ+gBCKuaJVhW07wnQk5q0LyX5vwQmSmGA/WXSDJTyjmXdODMApXCbvrkRWV70G5NYLUY4HDacv5SHyquHMSK8FT1t9fj9iAs5Hq14bdWbGDVyMjQaDct1iUQhsQAlL2D2rhSvFwYHpekPFR6JXeMW2LZ977NdiXCPJxYdseCu3riBp595lsMjbps8Ec2tnZzWSvLfqMhgttK4cv4Cs7Gamhsx/faJSBs8BPX1rfj55++RnV+MOXNmYemS+xgAO3nyNPYeOIAnnngCcZGRsMvc+O3nX3A+8xx7Q4ZFROGp1U/Ax1vfN4eh9ZFCOEjd09LaiedfWsseccsWTsHzGzZDo/Zkf0IJAJSYeBQy0tzSguPbPkeYpgY+GiP+c6gZCSOmY92zz0Ph6SUw9exOnhMXlRSjs6MLVTXlcNsciIiMgadew+m4PT1GjBo1AhkjR7Cyh/p6+j3yE8u8eA4OqwUlVULQks5bA61MC4OvJ4anZ7DHIQFQufk3UVFZiYEDYlDf0IyOzk5cy77OfsNPP/kk4qIj+b7Al5NCyRZeLrrjOJwcnqJUyqCSC4VlutI4mIQ9senUsrOVC5wyeOm9OXiQtquKUuN//Rk5WVfgafDl/Uy+c3OnTUd+fi6OnziNuxfMgyEqHF98sw0GnT/uWXondv+5G0ZjKx54YAW8vHw44GXHj9swPjYUCqMLO4tKEZs+EmafZNyWoEZrcwOmTpgI8ntzm4zsN0+A4uL7HoC5u50BRC+NFpeuXGPALCg4AKE0B9N7IzgmkhN8bTI7A2Ovv/Iyy5Ov3sjFtStXMWXyJGz+5DNUFxUw6BsaEoXzV3PQ2lIPi9HM0lu6IZK8fFxaGlIHp6DDbsPeI2d47jd25HBy9oCG5LvEcOb9q4FZBfT0OHHj8AG0X7uKkAN/osDuZgBwwYxRGP3Yi1DFxGPfgSN8jlLQT1RkBDa89gqCA8N4zrtrzx4G7iKiIhATE4GRIzNQUliOLR+9j95eKzraWjnJlzwArWLRT+pHfERwbc7cBRz+QYnKJBEelj6Ui52UhLx58xZOZKaE71deeQVGswnvbd6CnNx8fPzh+5gzZx6Cgv2RX1CCooICXvSbb7yJUWNHoqutGSdPnkN0ZCQCQwzIzi7gkLCOLhNyrl/G1Ss5aG6p53POy8cXXlpvzJs/D8uXr+BUXK1aBZXo30fLNXb3sJ+0l1aLitoq1NTVYvmyFTh/+iS+/3k7igoKeTv9QyIYqBw9egSKCsvQ1d6Ahx5djbDwANTV17PseOSo0SgrL2IriLjoaGg1HhwgQl6E/QFB+l0iwFw6fwkFRblQyYSxIbWf//gTzz33LOpqaxEXEQxPnQ5XDn+G2bFyXKyxICvHBWVcMh595EEOVNPK3GjrNOO9V5/DnuMX8dTqRyEzWXDs6HF0lxciNiQQiQEqBNZ2IkR7C5Q02OzwITKTy4JuhxKytc+vdSd3VqG+IRtDx92Laz1m/LTzd8jkejz64HJMnjGNE24++eg/UHnp8dyTa7gyTXTXVzdsYOBk85Z3ERESjit5N/DS+ld4g9Y9/xyuF+Tias4NrHroCUyePIm/o3W0oHzvXrTnXUHQuDlIyEiHNSAQ4eFRfCKTSaQw2qR8ES1sDisuXMtGfFQ8R7PHxMSyHPjYyRPIGDGC2X+tHS0IMAQy89Av2A9umwXVTW3w1mnRUNfKy6LJVntTPQ5v3oCx6aEo67XD4JWA6CmzUFPXgMX33YOIAREsu6VBHLU+EE4ySOZ3nX1VJinFiN5lppwEVokDMLqBu5l+Q0PoWymawp2JTIql/wgnAXV+Uqx6/+Rd6SSh36BDSYEkwpqA5cOQCydSTX0htv31Do4evgEvnQoRA4M4IITaiKGDEZTgBXeTH2pvGm8BgBRN7Vb1+XBRGi+NC0liSY1usLROXBlm2awQwECVYZpoUCMMgaWDLgWnHqvJw8tBbEAZTPYeZgJu++ILwFOHVmM7Si/WwiHTcjJu1tUctNQ1wNdXj7XPrsbi+5fBixJTPZR9nmME/FFFiCoQew7+jc3vfIw759+BFcvvR861K1j7xS+thAAAIABJREFUwguYveQ+vLzuGRTcuIn3PvgY5fnX8NDqpzB4aDI2bngPd0yfgtGzZuPEocP4/qefMG/mDA7cyL2Zi7EjxiIyZgBmzCCQSYu333kbuVeuwdtHh7Uvv4p777+njxl18MhpPLXmaTg6OzBjuB/S06Jx9UYVZj/+Dg4dP4GKU0ewaE4sA4DJGTEcIBEzQKgu0PMxMwZxkmxdaRscpcHIGDMCx3fvx/FTpxEcGoEHlt/PYNCw1BR4yOQYMnw4HGYTg3aUzCsBDz1GEwd+9JhvGfP76HwRHR6KmAGRUBILwSGYj3KKplrw7aPBBXltdnV1oayiDH6+/jCaTNBqXVBpDEICJABiANK5QF6IBABR6xWrgTR4JbZgaXEpA5Gd7c18/Ph7PgZUV5GPRjQvl3wNW5s6YC6+gubyM9DIEqAZloZBI8bA0tUNv2B/BidtLhcDl1VV1ahqKmIG4JDhMci9Vol197+FED9/ePsZWJZMAGNIWAAa61vhKUpmaB/RRPrHHbvQ7riG5CkxzNTLKyvngU1ESCBc527Cb8JgqP2CcPzoBeFY0ARNBAD/H2FfHR7VuX29xiWZZOLuSoCgwYIEd4rUBWlLXajChRpSv/WWttSghQpOseKugUAg7u46mUzG53v2PnPStPf3PN/LHxlGzpk5ut+1l8BbmBT2DfogALG4tAG1OS1ITgqHd4QOA+Ji0dTRA1ljFKL89Dj5+x+ICWhGRkYEzpfFYslLryDEzxdymnjRhIyM7aVUeAuyOZ4E2ixcdAkdWBmfL3InGWpbUJ99FfW3b7KUNyI1HfqkwbCT3Ndk+T8BQGLF9A6ZjU2/nSYnjEU5vBx5QipiUuKg9Pbl9SsIHXM44OTGgnA9kTmckNHJS9dKAiOJaeku5ImZrKAAHZuQiC5ee4glKHoEUlgITfL+nRzMTELyf5RI+fihgpY8tFwqCXvWkX+WXEMhAOQHJlyrVBbykjOhq74WrXl5aGlqh39iPHxSBsJX68n+RzTYdJw65RKBz0QNF/I0Yx82iV2QReFvOS4Vn1R00rArJFDbnOju6cHpc8ex6YefcSMvB0F+djwcM/QfKcGXLQ4OCBElwUMW3IH+w4fCEhjMgQ8KlwQKmwwWiYQbKQqrExK128ybMo/lFHAihK4QI5EYf7yd+0R6UqNJSrRZ9gxUMgiwc8cf8PFQIWVIEg5c2YGSriLcvFQOb6UMlbVG6AM0SI4Mg9RTwszAzoYewFcJtFmROmEYEkNC0VqsxPJHHuX1nTpxAjNmzOLHVVXVsBITXWJBj9EGS2UpZIZW9v8jP9Xr9VmceOsTLkyAmyub4af1ZvDPGRMElSMcycEDUVVaAx9/LTz1wQxcqYvz4UoIgcGqQ2VTHUYPS2M5KqUvUqgDy1kJvMwrwO28An7sGRTC0tC6qjKk9BuIyIgoEEuwqbUFxCqLiYpHe1cbv37jxi1m973+6ksYMX4C/HRqFBWV4vd9exAaEABvjQ5paUNw9tIFtlCg/5OcVhMah6fe3sTrG4wKVNbWo0EWipgAG/ThMpzdfREjMuYhY/69aG2x4ocNSznh976Hl2LNM88y049CS1a/8zZsBgPWb3gPWo0MlQV5eO3VpzEofgieWHwPsye9AoIZGFGr1GT4wessLq/E15u/xL13LYWf3gutHUJT87cdOzG8XyJiI6NwPuumYBliNDMQYigrRUm+wGJLCgvkfVPbZUXW3l2AtAL1zS7YuywoqmnChNRwrPn+ZwT4RMHTQw81gRguB2wyK3tiEluRgDsKiBHP2b5MVFoHNScEbqDgZUjqAp7MU5gCMQf7TuwpEEcmeOxKyfqj1wrEjk6TFSaHFc1Fudi1awP6q7yREt6FvZdqca0cuGv5S0hKG43C4mrEBZGnjpKBEp0P3TuqOeCD/P48vb2glcnY37Ywt5QllyQPra0pRrDdCW2EHqbSHLSbClHU2glXWQciE7yg0ftwk6+q2IDTJS0M8tEwylSCL6ZSCU0AEBIVC53SBKteAkuTBkFBQbDJO9BWa0FtbjkmDg3EsglhiPahfd+FW90aXs+sWa9hyLCBXKRD4dkLNLl6rJBoBMsFMUxB9AvsDcVwCOAbpegyaGGn6/W/r5puWTXLVp2QKyipVPAnVlPoAii4xcpAEl2Xe33w3GAWh6gQ0EOAF3nekW+jWx7I1243CEQJsCJIKYJJLAcVLTz6BJFQWEfWtRtoaGpCauoAToz3DwqAjH0mSTIoJOlSMSj6z3GSKN2b7DYhRZ3UA8Tak8nQ2tKK3bv2ImPqeGjlWuw5SL6k0xEeEdSblstyRgYPyLuKmoQ2vp+KTZ++rNS+YB7fc8nnzr0d+HpvNnFdT7h2b8gHAVp9vG9F0I9Z7Q4XN8I5fIeClCxm1Nc3Y+vvfyA5NpyDNsibkMBp8uWNjY9HdU05DN12WEwGTpyeMW82PFQeOHX2JMaMGoX4uHj+DXKnBC2GdpSVlOPqzZu4984FCAsLZDCN5F9qDtpxA33uJGfyXhOHEKggePaJsm6RAUjbxEUAcp/kWj63SS3gfk3cBvS8GHaiIC9puo+SHZC7wU/HFbEkLTZSKrmgdntL0/MEIhOTlfYFWdJwKA0xhcnn2WFljyz6Ga4eoYnXZjRi35E/GKifEVKI0iYDdpyoQYvaD6+s/gwD+veHWkXJ7k5WKojJuyQFFsG/3g3gftAbFtYnAKYvW1AMEjF2dmPT99/i55+34o2163Dz1k1U11biuedfRGhwKHuUURrrmUsXMWnKBGzd/CvmzZ6NB5bej01ffIMTZ8/xGum551Y8Ax8vX/Y5lLjI81cLraeGGWr1jXUoLyuHh4cHkuJimMklEhjI25CaG0T1IL9qArs627rx6++/4e333kdIWCg2fvEJYqNj4EUJ9xIZe68SgEmSZqqfurtt2Pft5wj2vI1oVTe+PlmFclMUy4dFpiGd65RK3WxoR0l+EV5ftxZR4RFYufJFllceOP4XDu4/inVvvoJRaWNYBULfh5h81JTs6DIxQEayVgJ8nluxgoPQPnj3fcyYnI4VK16BydiFtevfQ3ltNT796BO+n5VXV2DDuneY+fjGm2+wnJoINN2WbmYK0r6lIcqz2V7CJsiK6TGxIvsOYgSSf7GHkgJUyGdFDrPVCUNXK2rKS9BjtiE0KpZZmRqVhkMw6HvRHIFGZXU1FC4XAoNDmUHnoVUxi5GGpcOA5tZmxheMZXnIvp2PC1VCA+mh0cMALxVgsEDvlKBD6kJZbQ38tUrUy72w/8hBOC12VLe1Y9q0qbh56iR/bkx0CDxiwnHsVCZu5ecgIDoO9911F+bMmo62rlYEhoTDQ+GJbocEm778AuUleVj+9KPQeQZCKVeyvRndl2jYjJ2w2enccgdAeXpDS6GUKkq07YJGpWYlFA2lRschUrT/urt6kLP3N1w5eAwDSm6jxuFkANBv1GiMnZDBv2F7ViH27BNCOqNiYvDFF58hOT6B5/vkYUdNo8KSEnSZOjBx/Hjk5BTgxeeeR1RCLIeT1Le0MstPopIxLpR1OwuT0jPYl5AA5oCA4F459K3b2Sy7PXD4GP778TtYcv9SZsu2tLdi7/59yL52E8sefhghYcF44YVXUVtZxj59Wi9vJKWkYPCA/pg2awYSoqMZONuzez+ys7MxaNAgnmOev3IeVSVF6DAIc2C9lxpB4dEYOmgIBqWmYNrUGfAPFILUqFHZN6m3q8eMX375GfnlxUhJHoTrNzLx/LPPcRJ1eWkljh49iqPHDnOgLA1iBBLrz251Yf1ba5A2aiz+3P8nQgJ8+fH+wwdw9K8DGJE2Gg2NrWyDFxMehei4qF7WHgGC5HtG/oVEmjnx115s/mM3pkydh/aOdvYmDAoPRXNlCbp6bLj052+YkdIMKHywcWsWrjVJsO61/2DB1AnCNbWhAlt2HMbBbVswKNifGX6urh6EaRTM8vOTS+DQABqnFrC7SXRKOSjDpUEiRzNZHRz+87CrvigHO7d+zAu98+kNqOvowm8792He5JFYtvQRZF+/ge+/+4qZUlMmTuLAjV+2bsPJQ4dw75LFuPvOu5iZ9+XXX2H/zr0YMKQ/JoyZAF8/P4TFxiI2LhJ6jScqyqrgESCDs74Bbfv3o6K0CimTM6CdNhkhumDU1lZB6emHUN9AdHQTdb4dwX4+zCwM8vVnuS/5DtLJQgEgVIQ0dzWz359aq0OrqRkSaOCwmuDtHYDGpjqUFRRhzNgxyLqdB213J85/sA7jhyfjXE8LA4APrV6PczezUVWYgwefeRYRwSGQKV2QUwNClOiSrIK8O8QYePfzIpOPnuf4d7dHmmhsShNSNrf9dyBCLyAo6wUTubhhgIYu+kJ6k9ihFf8vynFpQs0NeTcQSEAbSTK6DUbsztyInzf/jpHj0hDk64nGNiMKLhSh09mJ4enJuHQkF3PHPoDlT6+ATuYUvAtFBqB4BeaCnt03eq/JIjjp5AKBQFB3QSIWKvRbqVgh1qTDDotVuPETOGno6sSJKwfxx++bUXytCgFhOlTVWFBbXtW7/Blz5uPddWsQERHdm75LLxKoQAAgSb6LCouxbu3byCksxfq3N2DQ0ME4f/Qwvtv0ORY/8wL8vQI59ae2rgZZ165izeo1zHo5vv8Annz+GYwYPgyff/sdft/2E0uNkxP6448t32PyzDl46vknOGnws8+/Rl7uTTRVVUCtU+H9D79E+rjR3PWkOv3MqQtYvvyxfwCAhc3tePCpr7Bp85b/AQDzMitYAtxa0gK/eH+WtVK4ROWtJigbg/DgQ8vQ1tSClf95m4HQx597AotmzeEJ6pefvIe58xZi7rw74OOnE+SSTht78hEwl19UxCyh3/74FXPn3ImhQ1KRU5iPmZMnIXXwUAYAST43NHUA4hKEuHanzYbs7FvIunEDnp56GI0dHLJTlnMbXnofLHv8CYQGBvSCsHYbgRcUCuFigEXs1Jlsdpw7exrF+YW8vZvrGxEQEsTdl8i4QIwbN5FZf46WFtTfKEJxbi4SA30RPXcB5MGhnBhM8mLysTN29XCRT7+PAMtT5/7Cb5e/Z7Zk8c0ivPDI2wjW+UOu9eAoeAI/NR4atDa3QavVcMFJqcPEevzxx28B/zYGAAnIo+3c1dmDCL0n2s7lQDkoHq0dZty4VNi7P3xKDMwA/L8AQD4GTQ5cOiwwhogBSMzEjjwnHnvoWYQE+WHnL9/hyl9b2AcwqyYO81Y8j8SkBEFy5fbdEA908t2k7fnvQduXJjESK/21oruzHvnHr0Bm7kB8+ijIYhP5HL9w6hJ/dMTIoVAQeC9VwuVmgRBwRF4tlEipdcv+WmsbUH75Mn8mZEgifEOjoNT6MMhEhbZJ5uACUO2UsUQbJgvk3v6wua9ZJHOlY0CU1FBByyEhdDKQRNdBoJfQKqEkUZtLzq//fSmxw9DTAQowoVCb3u2gUaO9rYn/GxYdyaEd6LHD2tzGgQltFULwkc7XD5K4aOgDwiBxs+7kNhJOC6mDNEEz29yehjxhFvzNeIi0xT4bmyBBKqadZJ/gltEbTSbklhUzGHNo7274yboxI7I/B4RIcgWQitiAojfgALUC99w3BWn3LoMsdgR8tAqYLU70wAlPlUYAX9zejLT9xEHbkaQvVGjzuUjSDbdHzz8AQIUSHZ00Qd7OCcDQNOLYrYPQaeXoMgnbsKSkFt4yJYd0dHZ04PSfeRg1LL4XDPRQ+yBeH4+MkTMwcsxE3Lp5De2tDZg8dRbkag8GqChpmkMmTAbknTyOyKH94KkPQ0FNJc7c3gOTrJU9/2hQAAiBgNacBoRGD4dfaDIeXHCv4EFDhahWAltzK8oOHkfs7CnQ+IdxiAUcNg5GoQLMTAxVYvGoVMwy6MtEKSwrhq9fMALcyZoEIHUbLdh7+ASuXDqO5cse4QnAL9t+QnJoBAYNHwmX04KxY8fzX7uNGOJm+Op9ofX0gtnUg+bOLl6et8rFifHfHszF9m3fw8tWjfqGVnhEDMYbKx7ErauXOR06dcRIzLj/eZze+zsu/fkHxkzOwJtvvY7wAIF1/edfh/HGuvfw4kvPYnrGZJSVFqMqNxunr53BkiVLMXjoEMClhlyrYH9GhUoBSY+QrtvW2QmzvZtMj+HFQIQL2bnZMBg62dfn1o3rGJgQC51ci6LbN5F59ix8AgIwd+ZM1EplOLR3J1oqqmE3lKHZSw57hQmzJwci60YHztyqwdR5i7B2/QbodFqo3f40xPCzwgmV3AWLXQIXpV+q1ezhREOUsNBEmtiqxBjqQzBiHzeSqHNpQqxhd2IgLZPAUD9ffyiUSm4mmbtM8A0J5uW2dXWipaEFxuY6FBTnovbCLswfqeJQkBNXahgEvHf5SvgFBXJSpofOg/2aCSwpyMtjzzQ+9721KKsphadaDolLg7KCMnSbOiDpqkNF3UUEGo1oNoNDO6Jj/Fjae63LjNoWO8ob22EzWBCY5AO9U4WOhh40dQnBVgovFTIW9kd4EN1TvKHzlEAnCePX6ovaUVJfjhvHa/j/qWFGBgFD5A6odFpkVRl5PQmD5mLc+HmQ+IVB4ymwBGmI0kULXL3swN4X3WmLvWm4boYMe9YRN04MBmPZrgD+UQ1KTAqSrfL9we2barXaGfzrHf8IABGaSsxuE1Pb+7C+COii+wTVqWIwB0uJWfbNiK77+JDx+sQ+hcFoxPkL57gxq9P7ICY0rFcOTKnBojE6ne80CBCyWKixJeX0ZBEAJPOYbosVR0+dRKi/Hklxsdi96xCS+/XD8DEDoZRoGUwUExdFgIkS5QnQFAFAAgUp4ILDNSgRmDYbeVqLG4VqUwI7CfymRjkd83zuCddQBlf7gIDky0fwN/0OAledcPLfLouZ2U4njv6FU2cuslR31IiRMBp7UFZSwjZD3npBPRAbGc2/g7wtadwsuI2Th47jjvkzkdx/AIydBuTlFjBYSKN///4YN2YUfL0FKT8DwnRrdbM16TmRjSdniw1iKfZhjPc9uOgxpUi7qA53/ZP1xyCzna0axNELPLvDZv69KGEbkb8nNfcdHAQoMkgJyKVznxqK5BlJtQ4xXWnLkq+iTCHMHRQU5uFwwixTo62tHft/2YKgnr+QGuKByvYuvL2jBiNGjMXqlevgHRbMHnAu0U/zX5ZHfRsQFBJCyioxmIO/KzNdKbGP9pywfovZgaLScrz6yssMTr30ykrs3bsbv277De+99w6SE1Pwx2/b8PWP37P3WUhoJANfBGiEhYXh5y1bcPLCaSTFJmLdujeQOmAQy5XFYBACp4i9SIMYjPQ8M5opqIxIEsQ86hNsIjIA6f1mkwM3i0ux4oWXUF9RgvfWvYXJs6bB30vXCwD23Sd2ixPHdvwBQ/lvSAtT4GB2G/ZdacTnG7cgpl9/Qdzv3mYEAu45fAAfvfs+nnzuRcyZORUdrc28OEo4nj1rBjw0Ov6Ovdvb7a19/eZNrHhpBUaOGM7bq7HVgCeWPIikxFh8/NlXvIzjJ45Dp/PG1GlTWF589NgpvPP2Brzw8ktYuGgRN0VLy4qxe+9eTJo0FWNGprF1ENWLVhfJJSWw2F0MErMLtlzCdRHVR8R0JLCZWO8KhQAciinR9NhoMfHnpaygcVusuO9p4vaSUINdSmFoVN/KAYWCZeA2hwlOew9MVjsnANNoqmvC1QtXcSLzIgYm9kNx7g3oXMDD998DlZ8O567dRPqkWThx4gw2btyIGdOnYOzEDPh4+eH91/6DGyWFuG/KJKTNmAlLlwXHzp2BVuZAxoBUNBkFAlJqUjwcseHwtnqisbUd17NvIbekmP3f9D6BuOeB+6CSK/HbH1v5/S2dAmBDgxird9xxJ2orS7H9t98xbNhgzJk+HSqlF6wuJ3oId7B2w1xfgbMnzqD01BkGAGlQErAtbSQWP/EIDJXVuFZejz0XLqG+tg6Dhw3Cf1a+Ci+dL9pbW1FbW8sy+C5jN/r1S8CwQYNRWFqOVa++ikFpaViyZDFUUgVUCgUaGhqwadPXOH32ApY/uhwRkWHIzLwMqVSFZUuXIjAwgI+RtLSRHNRCICKFr8ybMxfnzpxFQaEwn7rnnocwZ/Ys7DqwD011dQgMDYVKokBoWCh8/PRIHZDKtlwmq5VlwFt+/Am3CgoZLCQfewrYDPELRHhiAuIjo1FUUoY7F83DuPTxCA4K6gX9KF1bHOTZRwAgyYCvX7vOXoAknV324AO4desWswGVai0M7QZkZl5BWWEhewmSrFiq1uKFFc9gwYK7cejwHpSUVWFAvxR46DQoyCtGckoCDK1dkGuVaKxrZg++MePHY+CAJMTGxfR6+FEYR3V1Dc6dP4vyunoGISdljOOwk43vr4HSKxSDIvwwVFqGkWNCsevXEvxZ24Hl9z+KOLkd1SVVqK7MQkddF5o6u5HgoUaqhwJai40D1ZSi7YtcqE3kek9IIyJxqLYERS02FJDVmE8kJJmXMl052Zew45t3oZfacd+KDVCGJeK7n37F/XfOxoCU/jhw8ACO7N+L19a8Cb2vH/bu24/8ijxUF1XjuWefxaBhQ1BeXYOvv9qIwopCfPT2u5wGTIm81KGmsA6SKVocUsjpJDf3oLr6Frb+8CVSuiQMAsbPnAODQw1v8vvw9EJVYz1KqkowMCYalU2N6J+UDIXMgxmHlXV1sDksUMhULP+trKyBf7jAsqLkXxpVVVVMTY4NCUB9ZzNOndkDya1qKKoqGQA80dSDYqcJa1asRGTCYHyx6XOkpA7HPQ8uhUxpE5gdbt8rl1vXTaBg3yGy8Xp9J/gCTB5b1Ef/O0GLQ0LcYB19nnz9aPBzDqKw081MWLhwM/kbeBOlvyT1pUHdDvE58btI3Aw+i60HWcVXsfnXDxAeGQOtrxJFNwvR0NaNweNTIDdIkXkhB6uf+RgpqSlQMxtJwrJlStiiwrTv9xbXw+lO7qKQOgUcDf9vANAd+S6mSVHRaHOZSSTDxRd12QgEpJsoSZK7a83IvXaDfwJ1/tPTJ2DIkCF48MEHEBTswxcaYhvRLiDvwNsFt3Dl7GVcv3GTP9MvZSAiIiIQnxyJvXuPQCGTIDoqCpOmjEdJSTV++elHBrQImJo2azomTZsKl9mCjz/7HOYeKweHVJSW4tL1bDy+/BG+gLUbOvDVuxtwu1igvweFBOOVV15GbKKQrExdvlNHTuLxp59lAJAkwIPiwpBdWosXX/4OG/dtQ+7+o5g8Kgo7Guox+d4hMLaYmcUmegH6hHogIU6YKF09V4rJQ6dh2vAZOHzyArZt/Yk7ki+98grTvdet3YDqxma8/PyTnF5E4BcNksF2GTpRUV6Djz76BE6nEa+88jq/Rqag8+6YiiX3L+P/t7U1Q6X1AoU58HlRXYmP3/0QY8ZPQEiwP3bs+xMzp8/Cj79sw5QpE7D47nvZT4WkAaLnH6+T/Cjd8kziMQkpjZ1oamzE+vUfoLy0GGs3vA21VolvvtqE8YNiEOOjh7SzCw5pCVLiZ8EjfSxUOg2zsDQSpVBcUi0rs/H8xyYB+199/8tG7D++DyFRwu996+lPMSB2IPucuLhlKIWtu4flA7QtCNQkb7qe7h78tudb5HReZX8/kQFIMmwYnQjv7kT3wGgO+rhyPJ+XH5kQDGmNCVJvBYKGCPulb9KveI7dOliKquZWZnPS59ODF2LqtNlQuKy4ffY3/PztV1igDcVtXxkmLXkBaaMmQ+VFyawSIanYfc4rVMLkTk6FGtXVlOJFoB3LeaVQ2s2wyalLbIfSbELD7XzUXryE4GkTEBCXwgxAGiPGj4YnFeRUPlmEDphCqxbMm+mxe8JHbD5TR22vJNihUyIlMRby4AhoCAhSyWGyu6ByuhM9XVZIJEq4ugX5d5eHN2QSE7QOG3osdjg9vSChlDIKF3BIed2mnnbINB5QaFW9foIyMp1nHyYHCvKFc5eKmvraRkhUckQGh3IS1ugRw5A0MBmNlTVw3c6CraUT3XIDfFOGwTMsgtM6mU1ATn4yCaSsZBRAPFGqSEa7NIi1ROAGgVLkdcajjwcrH8fuQsDlkKPb2gO6g9R1deB2ZhYqG+p4Unrur2P80bn9ffGAX0gvCFhqdWJPlwWFDjsyNGrcP2ogBj3xMHySJ8Ci84Bd6eSkYEqAJfYVgabWPimTBL6I4B8tn0APZgW6pIKPk0uQZxL7r6utA1/98A0WLrgT7bYi3Cq8BqvewAm8BAKeOyNcBwePjuG/xAzscDOd9DIZUqIjEBo3GI/c8TQnvO/cswuzp09HRFQke7dR152k0AQA2spKUHj6AgN3RqcUJy4cwE/HNvOyvfV6Bv5oEMtQ0mhDbL/xWHb/ciTGx0MtUzLru8dmgCuvjD0a/e+cD42njifXDHbQfnNSSiZNQBWCbJ3AT+o604IdNpgtdiHwog8wSD6yH3z+KbKvXcd9D9yPvMJC/h733XUnzpw+g/FjxjL4STYVoynUhNiFMgUfm8JJJofMaYbdbIFFpkVBdSuO7vsVf+zYBfgkw+KswYjwUBhsDpYEDx87CYMGDcSeqxVYMCIa4wYnC6Cew4aisir2FixqKsMLy19kNmJTRQ0W3XkHfALD4OMr4f2i1frCaXPC10cPl5vZRf6A5P9HoKbLbIKEWKgyC7p7ZOgxtOJ27i3oFVKEUbhWk3DeNSvlKKwtw7iZi+DnH4TWlkZc/ONX5JQeQ3ZRO/oHemPaaD2aHJHQhY7AwDHjEBESyl6EFCpDzZTeLFNnD4MkcrmaDbXJC5KKRPIWJRBQZPrRYz5l6BrLDR+BsSpK93lXuSQsYf7hhx9xz10LERkZgawrl1lKTsx4s8uFA/sP8HkUHhoGm6ENicG+MJRewoghKoQqgb1XLMgsq8S8+1+E0SZDZGgoIqKjEejliZbONlhM3YBEhZrGClZ0kMTXphA8eSsvXkZ9tQDkjYjW9bL9ahpNuFnZhqzUcxk7AAAgAElEQVRiM7P7Bo8Yjf4ZwZDoTGguNOPqqSwoDFLYvJxQeMoxe34a5BIdZPYIXlZHtXCM6zxDEB0WgoiIeJbOHTpyGHUFuRgWqsLYUZ7wd7ai1WjB5RIDZEFjMXXuIoTGJEKl0v0NzLjrRl4gWRvIXEKKKHnXuv0NqblLrDkaxNjiADabBEp30JsYwkT3BEr05cO5T3CICJ6LFhAUaMHvoXWTZNYNFIqAId1P+vryid55/JeC1tyyUQ56oEGLkSp4fxMAReAYXS0IxLlw5hyzUMhXmHyL/Px92RubWGcEoHko1H9LjUnCSk0vSk92pwB322ywWiwMquXl3sC0iRNxPbuQw1sWLZoOUjLIONWUtpE7eAzUYCdgSdYLDBIASKPXL44CBtwyVQLARMYgy6zJFkJG5507odkpJgILP5f3BMlLeRtKYLZYOUWWWNLGbhO++PRT7NyxCzZbB/oPGoL+8QMQHB7MgRzkBxji5w8pnVtmC+pq6lFRU43uzk4O7iivqYOnSs3gIFkWBPv4IDo6joFuPx/933Jw+g7sRSgAlwR2ivtP+JaCf+P/NfqCY/S6GOQipkxbemys/vif4Qb/+oao/MN/j1Op3Z8ib0f2AvwnuEzefyKsyMc6/wYBbBS9Mbvo/u1woqG2Dns3fo7U4JsIlkuxu9iFi7ds+PDT99E/dXBvCiz/Vunfac/i9+4NCfk3ACj527+UWIMEABKrzNRjx/7df+L9/36Edz74EIMGDsC333/HIQsfvf8B2g2t7LdGnm7UZIpPGcAKtIvnL+Hy5YsICwllVs6506c5iGr44GG8X2hOVFxSjuzbtzFyRBqiI0KZ7CF8b5K7ktSbrsUOqBRKTjUWB4GAJKkkPRcFvKx7ay2zsh5eshgrXnoGvj7+nEYsU6h6l8XVmUOGy9fO4/rRzzDBqwO3DEp8s/U2XnzvM4yfPJFrYbJ5IU/atrZGZull5+Wyn11LfR062ttw992LoPVQMfgnHidE2CCZLvmct7W1YuN332P7tt+wZvXLGDNuMqfdbvzgAyy6cyEefmS5cJ2RSuDtKwSOEfPxow/f50CMLz/7FFq9Hj3dZuza8Tv+PHgQ76x7m1nD5PtKfrGNrY0wGTrg4x/IDL7uDgPL+810raCas6eN/yYn9YOXVsf1HNUrIpuyx9wj+CpSQJx7sxIQyKFXfebdIqBIZw1tawIAb2RnYe+efYhLjsKUjMnwDwxjnz9jl4V/Z0lJGU4d3s/rf/e9N2HuIcY2EBMTg7feeB15+XlYt2oNJs2ew3NaEUyWyZWYN28OJqSPh4+fHzfdOhobsGPffgwaOAgXMi/j8rWTCFUFYc682fjz5DlOUicJemlVLcaMHQ0fbx+cOnEUhYUlyLx4DNNmLYBXaDCSE5J5/X/88hu2bf2BwcbnV66EXuOEo6MT7QYbbCT3rqtCi8mK8ts3kVGYDXOnAX+2m9A4JAYvrf0cjuZ6BgGbPPzx0++/w0erwshRY2B2OEDJvgHBvogJi4S3nxY+OgFP6ehqx7aff8XU6VOQGJ8kHDPmbvy643ds+X4z7n7gPkyaOAF7dx/g76b28sYn//0v0kam46+DBxARGYnQ8DC8ueYNFObnIalfCiprqhEXF4+UuFjEJMazB3BenhAWajCY4OWlhX9wCJoaWxEWEsLEnYSkRJiMPfj5558ZlKusqMTg4cPQv19/9oolZmBwkB8z8PqnDmClHDWQFEpqTFBatTC/IcsWGjRnKMzLxbc//oiRI0ajsCQfQ4ePQE1VNasQaHhR6JREgea2VjQ1NiA3N5dJC9OmzsSzzzyLzMxLeP21N5hA4UVMVacDvjo1EgYOQWpCIiIT4lBVXIrAiAgUFpUwwy82PhptXe1IikviEM7Nv2zBV598henzZ2P1i6+isLgEx3/9htcvaelEgKkao10qlNQ24qDBhES9jn38PKQSlvYarC5U2OzwgAuDvb0gcXXB4FDA5Q6na5XIkZaRAdW0KajIr8Sm3ftRRlZeagWCQ0OEFGBa2a2zl2E4vBdeM+dDnxgAz+ABSBszAF5aX1SV1WDnz1sQGpsAqUoBvacXkvoPxIEDu6FVesLD24Ofo/Hn4b+wYP5cpj3WN9XCS6lHRsYYvvkTnTQqKoY7phZnFypKyqC4cAb5JQUYNj4DkRPmMvhHJzJJTgxGAzMLS/JyMDA5kY2C9R5OeAdEwSXXcsqwr1tS1OkyoMroQkRwOK7eusKpMqSRLi8uRGVHNnqaulC4+wwmeagwcdhQbKtrxK6CciwYOQJPvrISBpcDv+74Evff9QxGjBgDlXuiTv56NFwOMwOCnA7WB8yj10QAUJTv0s2UJr+U9stplu6QD8Hrj0RB1HWhWwPJ5pywGy3QaKmg+jtRs28oBy3XbLYxIPa3zNjF/lok3xPWS6CBA+W1+TiQuZmBv6GTB6LLakd9Tg37Q+mlfii5XolXV3+OhMjQf0h/+Ue6ZXScP8LpYEL3T5Aj95EZ8jtJ4iYw/jgdmP71eQsZ5fYdHT1WtDYWskT5t68uobleKLg1ngpOK506YQoyc27gnTc2YPioEZycSlJjZhe5iIXggslkgNHcA6VSAHkJ5JB4qjh9UG2TQ6lRMqPRZjWhuqaBJaGRoeHwC9XDRS78Fgu6DD1QqeXw0evRbepmfxAPT08o1HJOXG1qqUFpSQOsZjP69euHsOAAll/yxcNs5xCQvgBgtD4EFR31ePj5D7DzyEXc2LsdYwd74M8OGxY+MbZ3E1AkPIGB4pB32XDrYg86WltZzjx58jR8vek7nDpxCkOHpmLla//BtawsGAxdyDx/kf3/Jk4aB7VSzcAXseA2/fA9vv32W5Yzjxw7Ec0dLaitqsL0abMQ4u/HHoFyiRI+wcForG+EsbMF23ftQm11GdasfJNlt5nZV1CcX4L62iasef11xEWHCkEPVitL6EiSJiPJlIea03aJ9UWTE+qIdPeYcPLoMax79x1mIC5aeAdqKyvw3oZVGBgeiYVzZmEwsdd8IuAOTOR9pySzfKcEEhUFNEiZpUJ/u7rt7P9H8l8xMIWkty8/ugrzpi7g326jW3mfsBJhv1i4eCeJ6c6Du1HrzIImzMHMvYLrNSy99ioxwO6vwIC5AyDTKJB3qYJ3BTH6mq4Lj/0TwhGcrGeGJg1fuTfa7J28nPrT1fCK0LF8mNh/TyxfidiYSEh6jLh05Eec2vUjfBRAuw1Iu+s1pq57yrWwc4q0OwUNdk6+5sAMGhIFp1tLXA4ubvgslthBoRkS2GGwWRl4Kzt2Ep3NjUhedBdOXSvglObRaYMZFKNlMzPTRcyFv2VC7D9qo0mMCiapiVNLnbWNqMvJQmFREaIiPeEbPQzBMaGALpBBP/IapM+5rEbUXboKqYcSvtQFvJIFe/Et/soOtR4DRo+GOjQI5rpGlF07gLKam4gNH8xyZVVSfyiggtQlhUMhsCzIO9LY1oYDB4/gy4/exaAxo/H8ihXcvfMxdsNZ18TAnyI+Fn6hQfDQ+UGh84ZTo+TClAAJMR2XmEgkY2R/QbkwQbVSZxdWZl0RANhXMkQpvLRtCIiiwClPpYolkSQ/JoyOrqfEFisqKUJzSxt+2XcM128dgdapQ0dVNZIDVBgRKsO8qh72BSQQUJQE0/Z41FuNoc88h6j5UyH19odWouKiwUmSF/ZT/VuCLJ77VjcoSb+D2NviIACQrrcUztHUUIdNP27B0uVLceDYIbSobjIDsKKyAe2dFtTXNqOxuBVBCX4M1DmNnjh7UgCHiQmotcbgjimTMXzYJOQUFKC6qhhzZ8yG2sOTZV/MzmOyTzfqL2aivaMR0RPH4cD+kzhxfB+y2gpYYhwSJkgogiI9YbwgFEYRcTMZ7PF1GyGT2ox8eo2XM9HV1oqgKTN4PeIQJuPkt0UdfiUU5ONpdXKSLA2XW3JI1xOzjTxNtb3swKraOtzOyoJS6wkvP2+EBAShvrkRFflFmDw9AyeOnMaMmTMQFOQHnYcHbC4XJ9aStJ58Kq0EjEjscClVMLT3YN/PP+DH7bsxZcYsVPYUoTk3CzmZ7VD4BmD80reQk3sDlvwj2PjV50iKTWBQko6PTT9+z0Ek6Wn90GYoR1OjAqvfeAv9kpJw49pVXLxxGR6gYIsWZr89/+zTqG2qR/aNPKCnHbPm34ku8pNsbkF+Xi6/b0C/AaitbUDDlb2YmT4XcUMGQBISgZq6WmS6madaTz1Mxg5kpA/FuV8+RWVVMzP+yJNy5ozhuGP+cph0oSiorUdrZQ6UKk+0tXRg4KBBqKtrgKGzFS0dRiQnRiIwLBKm5naExUUjKSmeE6tFAFD0pqTjsS+YwD6fBAIRG5D84QCUV5Zj1dr1ePnJZ5CYGIcLVy5h+2/b8f77H6K6vgbvrF+PB+5/AMkpAzn1ua27DmOGjELBob8wOa0ZOqkLf/zVgKNNOjy25B7EJA5EvdGGWL0ceu8AFJSUIDgwEMXVwvFMskFi/JHEt29YR7VDikaTCedzm5nt5xOmg7HLCp8QLYJ9PZE0NB4ujRSdLe1oLGxGQ47AqtAHaxASGMiPg/1GIH1UOvzjouGv84KPTmAk8uWZapaebuzeuRsHfv8BwyJsWDRzKHSd1b1sQAoImXvPbEQOngZI9Vwf0/YjcI8U/SR9ddjMvY2R9i4jzBYzAoKECZbDakdbeysaayvhkmoR7O8Dn0DBrLzHZIXU0QMPvQ+DgL1SX/eJ9Xc4gwwEAIqKFQYBqedkE+TDBGgJwSKCZUJfEEmUuNqtZMIvLJjBG2pQ8W3L3RiCDATc0WhsbMDRI0cRHhKCoKBgDqzwCdQzo5CaNcQAFMMjHE4zN1ns3YKUisK6LCo5ZBpfBhPPnD6CMcPTYJN7YN+evZgydTQGJCZTK5+lg5RwzJ+jBgmBqCyt/xsYYqkkeRfa3cmvfWTQIhPufwAt3hYyQR5NNbo7sZhqdmIyEuhHE0WzyYiOzk5m7G3/fRs6DUYMTk1F6sABiE5KQkRkODORKKWajtnG5mb27KRzMDo8AglJ8ZzS29LWztL1pNhYBIcE/oN5Kcp4+TroIB9Jqg8E4E/05WNWO4SGlzhE+au4/4T9ZuPP0XvFx7wHJS7B99bNiBQDT6hBQ/NiAk1F1nxfCXDvyty2fzx1drNKmXHpBpk5gVrcnm6g20EWHO65GX3MDEpldgFWO85cuYzMPW9jWrycwyx+PmbEc2++ipkZ0wXbDrcvsfCbBH8/fkxNC5fgUSoOAtbEYDXxeaqprBYzbty8hoa6Zvyxazfvy4cefhhDBg3D1asXWDkzbmIGzEZK9vTB1cwsjBs1Bv6BgWhpaoKXrx4HDx1CeFAwNN46SIwmTFswB8H+QVDJZegymbF7zz7s2vErVq15CyNGDOEgAJa/920AiF+UAHb385zqa7dDqlDzcg4fOIQ1a1+Dn08APnpvPQYMSoWHhyc0IkPXbY3isEuRX1qGHRtWY+GwVtQrA7Fx62WMnbIADz3/MgdTkQ8gSZ6v3LiKVatWM/hCQZ7ZmZl46vGHsXA+BYZouN4kkJj8+Ig1KLIac2/n4JnnV/C3XrpsGcxWF/KLcuHv5cMkidamRgao6P6x7JHHQaVsdk4OMwZJIj1t5ixk376BsqJK/HXoALO+ZkyaiOjkZKQkJ+PKxUsoLS/nRO/y0ipkZGTA5rLgwplLHOhB6bwUttHeYUTGuHQsWHgnS2E9PYVrMg1Tj4XBShFoJVUSzVUIN6D7PvevKPyEbS8oKFPCQSi19XX45P3/MtiqUsowa+YdWLZ8KZKionm5v10rx/vvbQKqz2Lu3Bl4ePH9uJh5G8OHD0ZxaTnWrV+LlH4peHfDe3zu0zB0dOLKjeto6TDAZbbz3HPm1Inw9Q9Fe7cJN29moqC8AZfPnkRTcyv8PVVI8dfhVH4JYqPjMH/2TMSGBEOhJ+9HHcyGdvzx/SYUVNTi+emTAb0ng3o3mrtw4pTQmCa/wefvuQO+dE4RKcRLhUBPPZRenjBAgmt/7kBcfj6abtxiBuAtvQ5LX3wDTZ3taMi5geABQ2CWAf4BoYgLC4JvYDAn/pL8l+T+hq429u8PDQmE3i8AB/fvZwlxbGwsX2cpFfno0b+wc+cODjLxD4tAzq0sDr/x0GqRPiGDZcAl+QXMKpwwfix7IJaVlSI0JBTdFARZ34zCgnw4rTYoPTVQyJQsm21sbUNNUSkqGmrQ0lAPndYbI8ekYcniR9h379SpC7h45SrPTydPykBLSxMHvsbEhWPo4BGIj45i3z2X1QaNRt0L/PH1lUBip4vBPzpXr165ij8PHMDo9HSYjEb2saRrdk1FJcaNm4Bz587wumgu1z8pgRUo5FeYV5CNe++6nxsFq15aifwcYW5E4YrikCiVPAfX+4dhWP8UuLQeDADSOHfxFB575HG20bp6LRM7du1DZGQkEmNjUFdTgexzl1BdQseUCWOlUjwV5Isuswm37a7eAA9q4Nq1OnTZzbjVbUOnXIaxQQIgT6DfLZUJrpD+GDNiIjxjIjB04GD8vHM36lsaERebyJLnuPBoSKpKyl3U7WorPIWC739Ao0yPCcsWwXfAZPjoNPAgPziXFHXNTSy1JQYgyXGVKrUA0LmTTSiFV6JQI6+kAA21wkQhNiwcMfEx8FCrIFepUN/UBr1KC4lKDavELaltLEfW1l+Qn1+CBUuXI3TCdKi0Ur7xFuQVITosCOaqMjQbrNB1N6HLZcPtvBKEuGM16qGAMjYe/loVKlpMnOyiD/BDe2cTLp0+A0mQDRev3OAwDJ+SDtztocTAYcPweVUeTpcYoFHLMGduPzw5dxlyu6Q4ceo0nn5sBeL6CxeFmtIanD1zBhHBYUzl9PX1ZlCPQEACAyliU+zkcrEk4l7ue5TVYuVUX1HiS0UagYpiN5fCO6hrqKKEU4USShVJId1JnGTA746PpOJEQtR46mLSoM6y4m8QkJ9zKmE3NOLYjUPY/fsPSL9nXu8BaZcKQRQXf8/Fk4+uZRkDXUDFVE7+OPtPCSbI/H+HhcsvSmZi+Umv47BUAPsoVdMN/hGPUAQBRfBPbHqRJ5mJfEu6mrHvxK9Yt/orBgCJ+ffyfwR/qj1bDqO0rhbLHnsMzzy6HIGBwsFMyyUZnRg2QBTyv7uAdhDTiIBRJ/lryCVQydVCmpuYyuduejrJU0GlFCaEVBRRyjOxHGQOaPpM0m0EzDrIB5G64kLyMxXCXaYuWCwunDxzFqteXs2hJdOSdIgPj0CDsxNPPfYZMwAv7D+OOYM1DADOvWcSTBJhu5PvH428UxVIiBiGMYPHwzfQHycOn+FOwMwZ09DYSFLgNWisr8G9Dz+K0emT+TMfbFiJ/v0S8cKKV9AvUZDyUprxy6tex4DkZCxcOB+mbjpf8vHQ0sWormlCWXURzh6/iJCwQLz4wgrcyMrBr7/+ymDAwtnTMXP2LMQnxuP6tSysf+8dPPH4k5g+fRbRLZF1KwfXMi8jPCwEZSVlHNYSERUGJSV6sLTHApddwnJrAiory+s5zY/CEEg+PWZwMqYvfABxMTHw1khR0WhEXnEe6psbWKbt5eXBBviwSGHtNvIylb5aNNQ0o6igHC2uM7BoAV+tCt0tFgyMmoOhA4ewRFvp4QOlSvIPILS92whPjQA4/DsBmEBXYgCGNwr7IfiOSQjUa9jDj8JYGm80oDCzBAmJUWh3OdBp7kbS4DD4hujRVt8hHCsaBbxut6I93gs6dSDQqsOK5avYJxE9rTh/ZBtyLx+Al8yEkioj0qc+hoz7F/8PAMgLo2sH+em5JL1eXNSpJIaUjKQ75K1BoRnkoWmxMzDXUlOFiv17kHzffFwpbYGPWo7hQ4ZA4hTkuDZiUJkprENgidCNjwaBbxTAYbFQ4q9akH05zSBZsKWqCqb6ekg9lfAZlwFvL19I1Spm/ZDcPuudD+A3KAgx0+5Fwa4dKN/zB5SDAhEWOxEJdyzgjiw9byyrg2dsKP+lkfLwwwiMFa6dlKRIrE671Yj66ib2iLl+6Qwee3QJpoZGwWmycqIv+ftRUqpDH8peL8QYYaYYnfvkLUgeZMTOcNigkjs5LdhqtkAuJ08pwSCe2HxKIgK6QzUonENBKXVmC7+fj1s30CQCgPR+hVzDjAWalFfV1WL9228jMbEfpk6ZjAP79nEYhqu5AQ+OGIX0Af6QlTcyI/DfkuBljzyK0EXToA+PhlyjYzBSSYEL5CFFISFyYmAJPAnRT81lF5iMNESmi8UFKOwulFRVY/uePXjksQdwOfsMsmpPQqqVMOONRvn1KnRaHQzQUTqv09mJxirhXJqRMhtyuxf7/ZHvTVsHJe+BO9O8HYiVx48Ap6kV1dcuIdA3Al3hgdi3fR+279uP4BQXDHT5s7UjZlgkvIu6kF3SBG1UIJ678y2kjRRCuzRUbMsd6LSYYL18nZ/zHJUGpcJToNWo5AzIEVuHJpcM/rGkjApzqxA8ZTZwajsNYiDqdJ4wdVkp+hxajcCc0/JkVYKG5gYcOHgIo9PHosNghKG1EzOnTWS/PfJM+hv8swup9BYnHMQkIUClsQJfvr4Omap8pI4eiM42By5vyWFpKrH/tPHjGQBcOj4Sc6bPhK+fAMRk59zCq8+twF2j05AeFogLtU1osJlx9yNP4Mdff0Nx1k3cv+wB+OsD8c6G9SxZWf/OOxwc8MmHb6CguIbTkuNjEnH7di5Wv/YqlDINLy+nuBjZFy7gvv+8joxpY7B790GcOXcZ9y68C9UUZrV3J4OOKzLSUVi6F1+caUCSUo27lixGQP/JqK8swq7Dx9Bv+EQEyu348osvERgchPVvr2dwj3wW176zFpR0PXvRHDQ3NkIm0+KN11bB389PAE+sFiiJOWinxuTfQAPJ5Ql8Zy9j9/6jXVpaUorXV69mi43IuHhcuXwZBw8dxsqVL+DAn0dw5fpFvPnaOr7fXrh4BYcP78Hq1auRm52PW/s+xuQ0NaskfjpTi/oWNRYtfYJTTptqqhEdEoyi5lz4tUnQ3nECZ25WIVQjQ3iQtpftd7WiC01NncitscDQaUHipCAMSY2En28yT6bV8gD4hqmg9lHCN0CG5sYO+CojYK+RwSXzQHJMCIaOTEd0VCz8fAOh89Ky35s4SEBIgwAoh4MSD9tw8vQVHDh8CNKOq1g81A9xkd6wdJlQb5cht9LAkuAh4+ZD5x/CTDBKk1WRH6i7IHRRo8Fqxc5de9FlMGHxkgc4RIEYUV999RXbpPS0NGHQuHFYtmwJfDw9cPHaNZw5dhSPPfEEgvwD/068FxNSxSAQN2gnfn8RvBOUlL1ZuAz20FAoNdwQEcEjZlKLCb4E1lONSk01Yu252Yf0OWIBkjSXatGcwiIcP34KA/unMMgVFRHIk3SqVzXEoIOLjfydVNta7Kgty0d3Qx1kUi8O//EcmMbf5eolwV+tX/9h2LN/Nzw9lbhj1hxotTqhBqNBDUcbeVRRAKCG2YU0RGlsX5Yjy1XdKcT0HhE07cuYZG87u11gqPNyiX1tg63HhobmZrQ11aOhuZMBvebmeg5yoGRiCv7w8fOBxKVCW1sDGmvr0dlpQFN7CwJ9/BEVE8fG+n4+fpAoKeRLyonbIkuTWJ/Eavz3oLJaBPhI7kz/F0J5KGhPCI3vCwCK4J8o2eakX5Hxzix3IhoI57G4n4VrrQimUm1gFVjBBDb2AQAJLBW3Z6+VBjUF3YnOBOyJgwE5kl/bLHyciwnUva+Tm6iNAhBpbqCEk+SmsKGwtBJ7v3oWswcJ9+VN+xwYde903HfP8n8kw/I+JtCQADC3tJXWKUpq6XUCAIlRRyy7vgEhVpMJxcVFaG4zwtTdDZlKwQyrhJgYkAVvXXU5z1dDg/zYx6+0uhSNzQb4+HmzCsdbpUZrZweDIlKlDCG+AfBxy7zpOxAYXV/fwIEG/RISoPYQfsv/AIB95MgiI1A8pl0SOZMr8gpKsOKlF3DzWibLLR9c+hDftz1prsye7FIGRQkAbOwwYOvn65ARLnjDbtpTgiZ1Cj567wMEBAfCpdCis60Fm77bhINHjmH9G2+ioa0Zxw8fxppVrzCpgQepZyBDj1mYhxMASAyr73/egs++/BTLlixD2uBhkGm0iAoNga+fPzO/tm3bis++/Jpln08//TRMJiMzKg8fOohPP/oUqUMGoaW1hVlj333/Hdate4t94DoMrfh649ecnPv2hrcQFhGFlStfRb+EFCxeshgffvI+jpMMc/mTmD55Kj7/9EMEhIRgw9p18FIRQUPZGwzEfvPsAS3pVaYJ1yc7MwOJ70cNR7nLwVJfq0QOk8GAM2fPM9DaWiewyb1UCiQOG4lHlyxD+th07LtZgR++/Q4JehuWL1vK7yktL0PqkNH4dfOP2LdvH9asWom77rkPKq0MRE4mOwJiFp66cAbfbPwaQ1OH8O9x2cywymTQ63RwWh0wdHXBarfCbjayj19LcwfOnvoLZYXXMWPUaF5XaFgyS4bPH9+DeVPnY2zGDLRIFahqbsbnn2/k9xAwLDUa8OzKlxAbnwiVRAYPnSescmo8O9FmsuP49p+RmnkaqChHaWsnbipUSHjkSWh1vlAYWjB4cgbsUg1xAthuyNbajrL6BpRUlCMnt4BDmYYNToNSKsWcWdNw5vQ5BEVGov/AVGjVKmZx1jfUs2yYkoIpXCo3r4glwa1tHSxnHpCaClO7AWcyL+CeuYv4+Ll05TKMnZ3sFdhjsqEoNweNbR2oa25Ae1srA360bdraBAaory/Zuejg7+OPl19+BWnDBqO5ox3HDh9HUv9EREbEARIbLCYzImOjodPo/tF0oHuuVqNkCwJxiAzAlo52vLbyPzh9/gIefOAB6Ly9cPHiJWSkj0F+aRGWLV6GkOAgVNbXo7qyCu3tzZg0eSq0Oi9cOHOWlTRhwcHY/ONm3M7N5ft1fVMjauuq2CeQkobEgpsAACAASURBVISdDgFrIH60XueFpEGDoNKo2LJm8X0PMgCfd+0aCotKUddUAoehE6p2E3ykgF4iRYBUikQPJUaphdAOKwVK0u1QUMWzt1+3jw5bWo0s6Q30VCKvRpgfGG0u3P3Qg1j22HIUFZZjQP+BuJJ5FeWlZRg1Yji27doDnVYJSVNlrauqtRFBWhXq9mxH/rlDQEgshjz6IhLiwmDt7kJ1hxXhoQITgGS4rN+HXQjJUMrhsFr4MXmJkYafAK3u7i5O61WpqbgixobbdwYSGLq7UFxbi4SwMKhcLjR2d6Nhy6fobu9BxJNPIDY8HN0uBSxmE2p/3czfSaoJhFPvicamNgQF+vYW522twsESOHQEGmUK5BeUIL+sFDPuSsehw4c4dILCMMz1dkhOZONef2/Yo0LwbUklsuuErmSoUoIn7+iH9LmPYN+1ClSXVODJFS8iKjoQRw+ewMsr1yAg0A/ff/UFkvsPgqe3Fg47eT8ILIrehF53cAgx/2j0WLtRX10DfUAQNGoFTB1dqK9rgcXWheioGN42ErqAGM0cpED+ht56byg9NMy8Egsc8eB1ih4x7iekUsErkA8ykhgSOOiw4IpbBjxi4niEhQhAWm19CwgEJACQWI7j0zMglQuhIlK3z0IvAOhePoEHou+gIAOmyYCwzr4egAT4KYiJ5KJCqg/VnRBxknq6KEmWQIByrH3rdZw4eZoBCwIAFz91J+ZMW4itv/yEnduOcPoQ+RJMnTULOk9BMkfHlDj+Ny1Z6LILMQD//+FwdyUp2IIeEzBIwKEYdEFSTeoCi9ue3JGoAMvOv4UuolM3tuD06TO8oq7yAwhRK6BS++PRVR9gww8/MACYPsIL55pMDACWlpWxZDQqNRD2eiOac3R47pnVCAnzhlKmQ2lxEdaufQP+3n64e/ESnDx9Bt9+LlCAX3ntFYwcNR5vb1gPvYcHgv198eRTT8Hc04NPN36BvFu5LLsdNmwgduzdhW1bf8PGjz5n2d7psyfx9cZNeObF5zFj6mSWC6959QWMGjMOy598HDq1Bl3mHry7di1UXt547oUn4an2wsH9B/hzA5IS4RUUwMzA119/lanLZBgsDmJ1/bl9Ozb9tBVPv/gIvCUabN/4LXJrq/D15l8Q138QJE4LMi9ewuatm5GaOhwLFszD9z9uxsWzF/h7RQaFccLx7zv3Im1YKvqnpqKloQ0VrvNIjvdDm8kCW4MZassABPv7MXBBYGlQaAimTJ+BvNxbKK0QfCQ1cjnGZ0zF739+g8A4Oyo661Bf2s7pv4U3a/8HAGyXCDIyYgiST6O/lLxWvVHf2snhLZ09RrS7rw+RAX6IihQ8emgQIHnnvPuglathMTb2AoBjE7xx6kIxFIGBeOiZTVBHhUEjF/yMmAFFhRa1q8XUYjcISMe0xO1HJ1VKmLFGgBD5AdJoNZlQuXsrIjNmILuxGSS0HTtsOL/mEKnt7vALAr1UMmK5CZJSGi6HVGAh02SUGJz2HmYEKrstMDrN0HgFsJ8PiVboPT3d7Sj47jv4xEYjduwkXDt8GA15e+CNJAb7+k2ciVZzK8q27cXghxZCEhwPV0MJbv6yGxGT0hCdPhXQ6SE3O2DvbEFrezsunzyE9z/8BAn9kpgZmhTXH7pYX2h949izjCaMJqNB6NzaHNB46SBXuYFMi5mZfUQ4sFmEwk6ipoKfwDQHFASa0mMyeqdJI5lOKwVWA3vsESjoHgLDQMbAEAUCkJVBj72HmWcE7lOC7NNPPYNOcw/0Xp74duOXOHX1COR13Ry08PD4+bDkXulNCt7WZftHQMgdjzzGnoWKAAFsE0NCSPbscKnY85LYh+QPx6+TZyJJwOl7uhkaBFjl3b6NfYePMABoMTbjh8OfQBegYU++mtoe2AmdI6loWwOz86RSb+i8JHCaXBgaNgnxoWnw9vCAQqfpBc/o/bQd1W6bDFjsaG8sR1thDiITk9DsEYgLpy/i4/+ug8lPABP7DY7kv/q8eg6dCBifhjcfew2hvsFwqchH0gWZy4FuU2cvkKgckAIVpZTbXBy2Qn+FJGj3gU99MmKnuif4DnsPus023M4pxMXz5xEUFoiC/BIY4UT68NGIjAlDREg4BxRdybqOmrJqjB03DkdOn8CEtFGIio3k41flkvHEm4959v4ysfedlhpILgeyr1zD1+//F5J0QOmtQFNuF24XSuEVmo7kKF8Yyq6yFPjbbz7FsNTBvK3aTCZs/O8nuHF4Ox6euwjDhwxGZ2IM7GYZzp89hy+/+waPLn8cC+fPZabmL5u3Y9XLK1mecvHYEbz17hq88PSruO+ee2CyOfDBhxuQlXUdD4wdz8Eeu05fQH5LB55+/jnk5d/Gli3f4YG7H8aSJ57Cnl1/MOtwzeOjMMQLOJ9bgl+OVGLZY8swdc583MquxXsfrENgcDiHklRWleCVV9/EC089gbvuWchA0x+7d+Dbjz7FfYsfQr+U/vhy48eIT0jBO+vfRGxMvMAgdpl7vZSEjUeOgMI9ldl/bhkmS4dlUtwuysbbb36AdW+9gbDoWJy4dA2nTh3FM8sfxubvNsPQbcK6t1bRRQ1Hj1/F9gP78fU77/E5ve/gPpT99T0mDfMA2UvuvNCAuh4HRqUvhsTeDHN1BRpkdZC0GHtBP73U3Ovvl3e+jpN6xUFBHgT2KbwtSBs0BMdOXERFZj17/03JmAZPiQZVlZ2wKtswNmUO0keNZODTS+MlyFJF+avbO4yvqQwAWhmgc1CQVnsHzCYnqpua8fNPW5B14zCemJmIdD8rMwEpIKSq1gpJ6AgMHj8LYbH94PDQQqUgvznymZPyX2L0bfzmO5isJrzy3EtwKqX4c8dOXLl9C/fdNR/nTl3CtWtX8N8P34GXrx+OHzuLE8f+wvrXX0dIZBg3d2h/EDjE1wwC6mjSy6ERgmSXnqO/PET/O9FrkOWt8t5wDJFlRkCTjcKY3IwuZoiJn3HLiQnkoXNWQkwvmYrZgFevZiE7NxcJ8VGIiwiHj38QvL20wnLkLnS3tcPe1oiGIuEerQoJg49Oxv+PnjAVHhoFCooLkXn7JsanT+TEUtoG995zN0vLmdHFzQOaRAn7nBvWbiYVsQOp7BVDR0SpMt1vxRRi3gxu+w0yy+f966CGD7HWJDAauzk0obaxFkV5hSiuLIdWqUVUVFivtNdDq0aPw46qykrU1NfzvZNGeFQ4hx8GhwRwA0Kp9egNDrFY7TxZJnN+/t59wD8KiFG7GdhiuB69p681sAgAir6PBARy0IY7/EM8/kUQkH6jCIzydb4PoE3/ZzDRHdzBbFARPO6TGk1Apci2Y/Yk3VTdPtxUXnNytTu4hl+gY8EtSxcTlvs+J4bc0FstVhc3tpxyGypra3F46xqMChZ8wgkAHJgxCY889QQHIRCzn2qiXj9AN/hHx0Nf7z8KCrFTeAUrU/6eIxBAKLAABcYqzUnINkTicDDQRcQH8r4jQJkAo75/RSkpHf4atVyQmrpVXvQ58feKqcPEJKK5kbhMOhbptV42Is2XrBZBvkqexX1YkXYK+HA50d7RjXc/+wybN36OiePH4t2PP0B4UBiz+Qj8VLB9A9WQTrR3mnD4r33wK/kBASEeOHKuBseKzHjj/W8wfMhQZhqTh99rr69hJt0LL76M3OIy1NZWYmJaGvTBAVwXEF5MNSHtNycB9TawZ98Lq/7D3nmfffoZwiIEewSax9OgsMwXn38alfXN+OzTT5jldeHsObz73tvsF/j66tfhrfPuXQ6FRXz88Ud8nn3y2ZcsEV2w6D6sfPUVVJRX4OmnnsTIkaPw8GOPMvAZGBiMVatWIfPKZXz4+cdYfO/9ePaZpznBtbmhiQFOTw8PBlQoQ5NDhvj4dIPSJEWnY5R+j5sBSK8beoCKuiq8+dbbOH/soHjq9P4dO3U2N6i2ni7CpVMH8PKdEzEqYwKOHf9/bF11fNT1/39e7m633a27iwXbGDC6Q5BuFFuxCxO7QETFwA5ERcUABCWkQ5rB2MaKsWLdcbfr+j1er8995vT7e/9z2+Un3/F8PeMAoiLi4OOvwbNProZWp8Xb776DQUmC7QpdI2TZda2iEm+8tQZVVys4BDUyKgLvv70OFjcwfeoNGJSYxIFRBEQTwUjjrcSKm5dzUvh7776PubNncUrx9OkzceLMeVwtKWGwNjYmFpXVtdjwyUY0NrQgJTEOhl4DuuvqsHrNa3y+qT+qrq5HUloKYgND0WuzYf/uXYi7chGSU4eg6jHA4ucL30cegEkWCH1NNVrsvaivbkRjVw+6HG1wGHph1KXjSnEJ/LW+fE5mzJqFjtYWBgDLq6+jo7UduaNHwFvjy4BfLYGF5SUYN3YsB6wUXrrCdlmdXa24774HERIRh8ZGQVm1cN4CRISFsGy44GI+VF7eqG9sZLCsvbWDCSVi89NpkZySgbT0FJ6ftNXXo9ts5VCP+bNnE/rPBeAhg7ORkpYMhYJSrF1QkDeQWJsgDoEnBIkAWgIAif1HQUrUJ5DkmQhmb61bj7/27sTiJTczKSW/uARzZs5mOfDUKVMwYugIZgr22Y3obe+FLliH3l4jjhw+jBtnzkRwSAjKysqxd+8fmLtwAXzUvsg7cw6llVdRWFCKwovn4bR4vBxdLvb/o+ajkCDIT1Ax/hfwowCPYIUCYW4HfFXeMJN6i9a3NgfMSjlculAYXP+w/M7WdqO23QiLw86+7hLPuEKZAbRfc+bPwU8/bcXwobkYO2Ec9vy5B0RK0/d2o76pCZL2lk433AJSaamqxZFvPwaaqzmhd/S8+ehTKNHSbUIcTbLdNHmQQ+oxabVxwiElvrqF9F7aIZUXTDRhstoQEhgEORk4U6KcHcwYDPTXwkiAl9XEDEOrzc4hH17VV9Fy/hi8/EOQMmcBEBIKY2stDm/ciLSkVISPHYk6kxR6ixkOiwsdDdUIS0qCU9+G9jY9mstLUV6QB6/MbFgkXag1NSA0MhBxCQm8Xee2n8e4iiYMdrhRLJdgh9kOaVAAktMDcXJfCcLiwrBkQRaSQibit19+RXhWDpYtWISL+Zfw1oa34Ovvh88//hQTxk8ETQgcHnR3YG8iyIMJWHIzQFh+rZIBr7vuvheDkuLw+/Y9OHjwADosvZg7eSZW3n8vOtpa8cmmz1BZXIGUhCSseu5ZpKcm/78yY1GOITLkaXJAAwiBfyQFpkeLy476llp8sGk9QjP8EBMcy8AfSYF9lXJcPlqHG0etwORp0+AlpeGCzaiE3aAbhdEIIelYbCLz79/JwApO/3WLDBY3eQbZWNImyonEz9NzZKj5yacfYuNHH7On35RJk6ANDcWl2uOYO20+tAjCJ58JwNf999+PO+68nT2NSAJMIKDIAqRKAVVJfbU6+KpI/uuAwjNI8654Nvv/BffoDZ7JIPvSUEqip5okAoAWs4llxGJqn1i9rbhWxdt2pbwGZWVlCPJVIv/kl6BYbQIA5616Fx9+sQlnDuzFtPHBuORwc8osSU1JZhqe6M+Js/b2KKy65wn2wtOq/WAyWrD7jz9w+UoFS2ipka/fieN7kZA6GKuffB5FRflshrt509f9KcHffvUVbrlpOZ5a/Qx/5tnVz8NstOH1V15iSv6333wDnX8gXl/7GqftEmDY0tCM9evWYVByEn+GYuzfXPMyXnhjLTLSBqG8qhE/bxJMfgmMtJhscFn7EJuYgMToeHgppFCq1Og1GTlIZNXjT2L42AysmDULlYd/wLc7LiEsdxLee/N12CHFiVOn8fP2HdCq3Xj11TfgsDjx3AsvIHtoLu6653bUVNVi8zefQG+WYBUN9CHx+O6TN9HkLsTwUTkMnl46UIKbZ63E4gWz8fepC/hx689YtGQZjPou5F3Mx00rbmHpc8O1akycPgmHj+1B8FgHSHLtNNuZvXf2YDlLgMO1ElhHJ3GIB7H/qNH7Cn+7jPoOI/qabfAJV2LSsuHsESg28gokViCBkdRGZy7BggUL4eX2YQbg37ueR2NxKbKGJuBUXgvaGttw94LnEbN0EeQqtZAAS5NuZpZKIHW7OIEXxKylKqbTzZigxE73nxBmQBN2JS1UaFwz9+LaHzsZeDtUWcbMwiljBXk5AYAUAuIkj0YHGcOTxxrJ9lwM1rOM3i2Fy+PhSK5eCg7++KeSr4QcNmLWyukvwGzVo2j7LvhJJEiaORNNhYXoab8CpSMIecXFSM7IQFCYBp1XKjHo1hUMIMp6G/DX9z8jODwWaQvmQKLRwctmR099Hf7Ov8jgcLtMyqyh3KxBsMvUvBglXzyr1YH2rlYcPXQCHe0eL67wUMyZNQUdrT0ckJA7bDQCg/3R1NoKkhxR9bOuqpIZTiPH5rLfR0V5Jft1RAUHIjUrGxofNexGE7r1veju6IXJYWQWVmhQAANuHZ09uHatHNeKChGTkY3tv//K7KiV99+Po6cOIDLegsKmcrTXtOPwpiL0OexICJZh1vDJGGdsZhCw1u7CPpONQUBqM3NzMffmJfAfOxT+/oIk2FftDQudC0o298iPCQAkINBLpmT2Z7/81y2YiZ87f4klSPfcu4i/d/33ryI4PhgGWy+DfRo5mMFWXd2MBrLGCFazFDjJNwVOfTh6WjtRVVmLIWkZiE5KwNBhQxAVLgQdEFhGYDrJf221dehsakX40Ez0uRQ4cng/fj/9HbR+XhwoQs3V54bkynXYfVUYP+NWLJl1F/x8BA8hamTBYDf1cJBIUnoWvNPSyEH3HwCQxgZKpiavQ88sjV2jCCfwMF36TGZ89vXX2LltKwK0wSgvLuHjPWncGGYMzZu7GIMzU5lhNnrcSD6nPW3dmDh5khB84WEW0sKaUqGpX7d6grukThv6bFac2LsfX/3wNrMYjZZutJ9uQbcklKW/yZpufL3xTd6fjz//CmOHDWXW6dnjx/HKq69hTmQwn9fBc+fC5R2IzvZm3Hf3/VCHBeOVp59mHz/yP5px4yzccsf9qC4rYTagVK3Gxg/WwN83CN/98Bv+3LYNMyaPYklwdHwsmjqJZWJi0H7100/B5jTj/Xc2QqJQ4PmXX8Ig32Y8NGcob9dHP16EXJuA59Y8DZk2Ci+8/DrOHDmOR597io20f966HedO/o1X3lrLgOkfO37DB59+gpG5IznMhLwJy0qvIjo6AimDBrH/mISYT9Q3eeTYBJQSQE5NZAMSGEBLLSnJI+FCSVEpPvniU7z+8kvQ+PqxBPgIFXXuvZu3oaa2AmvXrGefw2+++oklwM88/Sq0Gikseju2/rgVstoL7KlHctq9+e24VCNMdKM0Spb5Zsf7obeLCjl9/Nrpth4O7yB5b05uFq5erYBWLociIADVBdX82Vm3TIO3VIqqMsF4XWkLQHREInKGT0BihB8Cg3zgrQqAhGSDFLLgWawPBItICkuMYNYVSuUwGrqxe/chtOZfQtrMOQiJG4Sju3/BwZ2/siR4xogwTgmmRgEhPS4VJk5ehpC0aZBrPJN8hRfLpsjraNOmb9n369nnXoRKLkNBeQmnIFPyMUmNS4tL8eKLz8JXp8GBv44y6/CNl15CYnxkf6CHCNLQbwo+d/23Iv/BVh3/TyMpMrGxBrL6eIFEzBQCe4jlSUx0vnsJNFGw7JJuWavdKHgUksSeAARK8u0x4OjhI7AaDQiOCEVKVABiooWCgavHhurCy3C69AiNSIAuLh4WmS+sVUUskScAUC2Vod3UgUOHjnOqbmhQGDb/8B1mzJiKMSPGsN+c200AjetfwAtN8ggME5mLIiBqYfUGyYT/YdoR2EbPiQxAOl4mg54X0lerq1BVU4fGBgGgJI++2KRE+Gm9ObCK2H3NTY3o6u5mLz9ftZZBv5jYWETHRMBL4c3sPloQizJjEfgh9i95ITJAR1Y5UhkHnfE58wAX9LfI3hOBPHG+KYK9A4NfxFP6X3Yf+8eKAKknybf/PS7HPwnAHkDvX+AfnyxP8dwD6A0E/wjwowRhtyixFjdiQHoy2xhRvgMde1p8iwpd4iS4heRnl9UTfOUw42LrBRzY+DZGZ4TC30uKH487oUmJxLOPr4Za7cvqAm5OCkIU2G/9AR80fhERgRa8cgUDggz4DXikj4rP8dcMSNkmD0nxu8VdIQCCSAoiGNja0onyilKMHzMGajX5LAsAoyg/Jr9aaiQFpn2nflVKRSbRA9DzG8RMpH0QwT/6PMv0ic3nJqatcONSojCxox584AEEhyux8Z3PkTtiJPuY0XeIx4BYkKaebhzLL0bXyXUYFAZcbQHWbS3D46tfw7y5C5il9+lXX+HPHb9z4jGFdFDfU1tdhby8i1g0ZyYiomP4+LV1dHPoJAXJOVw2bN78LbP7iOV2+623MavRk1dGuAsOHTyKh554BDcvX4GH77uP2Y/r16/HufPnsfattVh44xwYnQ5s/el7fPbFF3jm6ac4vKKm6ioeWPkAuvUGZgROmERJy99hyy9b8fgjq5hpRuEaz7/2IoZnDceTq5/C9WvVePfdDRg9NhfFpWUwGo18PuiYEPAnrk9p/Ut2WiRlplARLyJzUGGdigdWK5Vx0NFr5CTadWtfh6FHGBvERqFAoyZOw+3Pv4rjJ0pw8Y8vsXBENoZOvQHn8y5i4eI5OH32LN58Yz3mz5/P4KV/kE7wWqTfddhw8uRpvPrqS5g6eTqWLVuAP3dtx7dbtuHmpQsxYswENDU3QamSoa2pE9cqSjlJl8IwGuoaOHBm+W2341xhKYYkx2LL1i0YN2osli5fzinTm775DucvnMezTzyDuPg4Tq/+4L2PcMeKZRgzfjx2HziIX3/6GQ898igmjBrF7FZiI9qOH0Vc41WoCooYAFQtXY4ddfWouHQcMV0uxHsyBSr7BOwnaNgoJE6eiID0dGbdWZ0SXKu8jmmTxnNq75GjR9gPc/iQbPZ4PHX6NLNKCewjcJP8XHf/9Qe6Oruh1mjQ1dHF+zZ61FhMmj6F5d/kA3js2GH+PbknU8A/IAJDMzMQGZ/AIFxNbT1GjRyOxvpaaLRaBAYFIz01DQ21tYiKi0P6oBSUXq1Ac3Mbxk8cB623SrD3YoWPBUq3DDKyjqCAQo9vrt1O9hE2fp77A7cNNosLu/b+iW++2oRxI0di+vy52PvXPkwYORY2hx3dvZ2YN28++6QTS5KUWJRE3NrSgs7uHqRlZMKb5tE2Oxobm6EJEAgidbW1OHTkEI4cPISrpeVwMzHDzvLgILUSvm4JYqVuZvgNIS9Oj5efGN4hsvvou3y1IeilRPTIGOjr63CqtQMVPQa06LxZHkwsv4GNFIWhkXHIHJyKCeMnYEh2NhpaO/HYE08gMDgAb7+1DhaLFTt374FSLuVxWFJ/vdlt7tODJLx0HE0X83Bm3w5Ie/owaPhwRM6eAa/QRP4dYuT1GnoRHxQFt8fHqrtPj7Nn8lB+tYK9AJfMXQAtG8Vz3iLkZHpFTIXmRlwpr0BWzhCOhu81GdDTZwJ0bkgNXpyipWyqR+W2HQjOyeBQEENjJy7/+RPkulD4TZyGoJBQFJeWQOUfDZlDDx+1Br1tjYCXEq3Xq3Al/wr2HD8Al9aBsKRADMpJgJ9PIJwGPSo/OICJchnCHMDP4WrkVZGk0waFVgV/lwspMb5o7QSGJKng0iZj+Ngh2H+qBD0depy5cA46bSA2bf6CAUCik8thExLFbFZGmMkfkP4XrjApnFYbCoou4d5Vq/DwvY8gKSUKTzzzHCYOHw29zcCA3/vvv4NjR8/gx19+xqJFc3Fo5x4MHz8Wb697C2qtVz+wN7CzY+89WsR7QjjI948kyTSwqKQKBgB79Xps2rmeN0Udq0JFSQ162noRHRcMY6OEAcDps2YDJj2P1iqWa3mYhJ7zJV5YIvhHYMLA5xhcoERQkV7L1WmPCa4HoaT/CRQ0Gmz45bdteOXFV9Cr78SwIdl4+dVXIQvrxOHzO7H/QCnctT6oq68AjHZow6KwfNlilp7GxQkBHDTkVtfU4Y+d29DcUc3puaOHjeqXUYrMQA8BhCXAJPGlxul0A3wbReCPWIu0UBTZgPReYgTyI5GlaJJJXhMuF8xmC/rsDhw7fpoBufAAXT8AKIsMxwP3vokXPvyGAcBx2RqUeKs5MIL850Q/O1+7CugIwNvvv4sAH39ofH3ZLJfSbL/Y9C1qa6o5CIXaDz//jIbKclA68oP33YuS6hKsW/Mx7HTOiJHj54vHVz+G+TcugkKtwoED+1BSVI7k+Jh+5lRVXQ2GZw/DmZNHORX5oYcfx42zZoHGRrPdhuLCAvywZUs/2BefGIeWmip09/YhMjYONTU1LC3OHZGL+Lh4SKU26Hvs7On2+WefYccfO7FhxXJhewJ88NXJPMy77QFMG56OU+fPQhcYhl9/24op06ZhRPZQ7Nq9F8ePHsbjTz7FVYjPP/2Y6d6vr3kNw4YPxbGjJzmMhEJMyMdv969HYa1T4t333ufk6A2vrofMW4EVy27Dl19vwtjxYzFu4gRUlVXwPtfX16JXfgG6TIF91dmkZxYgMfzCuuwMAIbcOASaxH/YfOg1o/TYVdR5qvr0OTpv1Ohz1CbNF3wDTQUC2zglexBum/sE1KpQKF19OLL5ObQ1lTEAuHd/E7ydHRgVNw85TzwMTWgIV2XFogmxZKXkweblBYlM1Z+oK3O5mY1DhXtahDskDig4NdXBkt264/uRM28Wjl0RtmnCuHEMGrgppddJi3himnhm3uSbR7534j1LgyLhjbQAcQrVNvIYpO8mmYKDfKJoK4ll4JLB5DAwAEgJxLGLboWlIB/uUB/IgoJwecvP8Ok2Inn+rP5wksDYdNjry3FqzwFEjRiPxGEjAJUCcpLt2h34Y88f7BN5+6334K7bb+EEZ7o3yVBXKlegs7sZX36+GbWVdTxY1dZcx76De9lH7MTxw7hwKg8vvfYa4mOisOn7HxAVF43li5ZiiIXuQAAAIABJREFU355duNrYhPnTpuPI4SO8X1mUDH7yDAdFkJ8HSS7pteycdDQ3tEGn1WHuovnsxbb7912ounYVqYMzkVdwGeWFxYhIiMGTTz+Fy8X5qK1twZDMMFTaCjh1l3z36v5ugbzXhKnjJmByhhdCKnr+X0nwmEkTMGXhYsSMHM9+htRkXi44aNIglTH4R+xAakryjCW+ldvFAQ3Ujh04jK2/b8fC26YjJzEde85vw/aDB/i1CG0QA1iJuZkMBB7Zfg2V5wtx/2vzsWzioxxEQWy0orwCrHrwUWbQUSgHAcskTRabuc+AzvwzUProEJqazgDgpz++i4bOYqgilbD1UrqyPxzX21B86Rr8M/xx55LHMWvcYg7/oEbMTVqu9RmbUPXrPmTNmghZbPL/AIBilChVa6mxtHtAimlPt5599i6dPo3Cilp0tlRAKvVhALC6sgarnn4amUMG4+yp85gzbwaOn/wbuTm5iI2P5rARWjQqJBKWxLgosZ1CC2j8oZATqx20r+9tfA1NtRfR7A6EsbcedcVd0CRn4bbbXsOVU7/jwPYvMGbcVLyzdj3PXzqaG/H2xo/gqClh9t+wZTcifFAu388EAD7+wkvITk5DaloGTl88i5PHyR5iNXsVXjh1Bvv27sDNS29Bbu4IBnNJzjtu7BisfnwVUmOi2CfSpaAwJBv7Kj3+5NPITMvA4uWLcOzIIWz9+Vc8Nn8oksO78Ft+F0r3VeG1Dasxdvm9aG41Y9V9K2FyOfHaay+jvKgcX235DsuXLsaC2bNRUFSED95/m4/1urXvYPSYUcyg5evN47tKHoDURHayRC4AAQQAcoiN5296tLnkvJ0Slw35hVew5ctv8eKa16DT+uPI4WM4duEsHn7gEVy+cAbfb9qMO+97kD9P8t877rob2WkpnI6s1/cxqL/to/cwQleLjERiojtRZ/7H14tSdsVQj7IeC3v7xWYFw9vHB1aTBAlxAWhs60TZGSFJtbvRgHGzMjF2WA5q8zrR1CVFauYgjBs6GulZmfDxpmIDyVyFQBryi5UpyUOK/PmEQhAxR2ROCexmG1xs1CrMAxrrO3DXypW4UlTAoVyLFi+AwmLEwcIr+PbrzxBgqMa98xP6QcDabisKrmmRNnUmhmaPhl+wH9xKXyLbwmJz4Oeff8HVqgo8v/o56DwAYa/RhOqqKnz99SbcsmIFxo4eyb9Nibs7t/+O5597AbFxdJ0TECJ4rw30YBMlmwQWMTgoSoRFkMbzP3sRkrXCANYXn3+i//A9KXjr9f+GUwjOoHA5lvPa5MxiEIFTk92OjpZW7DtyiKW7QQo7UiIFAJDkvlq5H0IzsyH1U0IqV6OruRmtxXmITB0Mr9hU+Ki8oDfoOYmxV2/FhCljcPrkWTRcb8Atty6Ft4okxR7bBM8+kDybADcCbQey50SgT5BtCwANMQdtTiesDjvsxKKvb0BR2RVcLbnKbBCtXxAH0JC0l1obqQ884R09hl5+DzGxUlMTkJqazgUlL94mod/+n0COASxSel0E/+hvZoZ5WHkEGgw8ZwNq0oKHn4epKAKftIAV2X30m/+AhR6gfgAAyGCoR4H032AQUcbP6haPl1+/r6Tn/36/PQJdacMHAH3/c13xUQAnMTutJO51crFLUM8Qw+4fINrZ1wZHRxeaGi7i0JkSXCs6iBVTKLkW+Ks0DBY/9AOACvLPFUE8C4VluBlEE1l3IhBH7D+L3QyVggJjBO/NgY2OA6X0MkOPQLkBUkDxfeTEThZH1GwuCpMD8i/n42LBZaxYdBO0fkKhixh+YhuYK8aEif8E9IjbyeAdXYe0DvYcR/oNakoPqEmgIYULVldX4+6V96DxeiVeful1rLh1Ofy1fkKasWe7STLssJlQWVmFEzvX4IZIOzr1Fjz/Sw1yJixh6Wl5VQXeWrOG/eVWr36SgzZqahvw6w9bEJsUj8fufwgajZrDLD76+DOMGT+WJboELL3y2hq0NTTi088+x7Dc3H7mH81JKFjk/U8/4nAQAhaJ5Xb6xHEet86fP4c7Vt6JG6ZPw9Xyamz+ZhOuVlfgzVfXImvYEBw+eBh/7tkNfa8er7z8ClQqJda/8w6GZqRhwdIl+PCTT+G2OrFu7avw8dHhsVVPAk4Lnnj2WTgp4E7ihYz0FOh8BZsfPs8SOd9TIuhKYWvE3iQ/Q+rLCeB0kaemw43Sa7V4+eWXcOaUoNwSG5VnvKJSkXXjA1i9IpcZgPLm8/h773bcMPdmaEP9sGjuAnzx1dfY+t23uPvu+3DnyjsZCCPmn91hgaHPCofFwgBje0sTh76RHNrHW4MHH3iIveZrGmvQ2tAMo8kGrb8vgzAEDlkcFsyePhPTZ81kQI2CLymFl5JzE6KjGWsh2XJQaDBysoUiIEmuC68Uc+BleFg4Kiqvora+Bplp2QgMCYbRbBPA3j27MLG+BJbCQpTa3ahReuGIyYqlMikms1cOzd0k0LskaHC6+PWZjzwK/5HjcbW4DIWlV9lTf9LkafD39cEXn30Gi9WEpKQkGA161NRUMxOUWJF2sxndnV0M8JpNgpULNfJZHDpyNEaOGMnJ0Ft/2srAdM6oYWxd5acL4PtSq1IzscBgMsJpsSM6IhwZGZmIjIlEXEwU3/uVFRUoLS/jQie1P3btxvARw5CclMSsawIBJZ57i+9Hz9xG3BYq/IjP0d80LnS296K5pQGHDx/B0OwsFF+tRlCQlo8rjUm3kBWHhkKa/sE+TCahUEmNxkKrXQKTyYjuHvquehQXF6HgfD7Kiq6gqbme2X6RbiBe9o+kN8Ttho+M5qr/pPWqpSqYpUqYaF+03szyK9YE46y9E109JrTWNf8L8LNJlND4aeAfEAKFwgtDsgZj4aKliIoIQ3BoMKtuiTnb19ONF9e+ib/27scLr7+GOXNnY8/uvfCSSmAlDOfMqVNug9UOXy8FgqPCYWruwKmTO9B38jLClUoEDc3F4OV3QO3rje5ePXo7exAbEQGNj4ovkNaeTpSU1aCivBDXKmuxbOE8DBqUwXpsYllQai+9V+I0o8tsZ/Dv8PEjOHLhL3RbhItl5tglmDF9NtQuG1qP7kPbpf0IGTYTjjBfnPh2ByaNGYOIhcs4+KOktBxSjYp9BilopL29E/qOTpw/dx7w6UV3VwuuNrQi3VeNhBk5qG/vgE+XGbK9pZgSLCzEPtA7UWN0MxhFwN6sBTmICZKhNa8EJwrbGQx85N6n+b1vfPMp8orqMW3yNGx4Zz3CY4QJjlTuhErhxcAbNTEchIY+YrxZzVZUlJVg1apVuP2e+xgAfGX1KwiNEMAFW18f1r65ARXV1Th54igiI6Lxx6+/YP7ym/DYIw9BoxMGQVHiK0px+bfJZN4j7+ML20P7pEoRbQ8lBu88+jvyS/fDILEzCBoa4MPBIH/vLMOrr76L+TNmQuothcvphpdSNWBwtDPoJch8/yv7Ff7/V3NL4SAm6AA/GlqMERZottp4QllaVIqVj6xERVEZYsIjsXb925gwdTys5k5UdFzCpbKz2Lf9FGrPNMEvPA6x8eEw9FoRFhWOVQ89ivDQQOSXVODX7bsRGqSD1daHsJBIPPTgSuj8hPAZsREASOMl7ZeCJlJiAqvnkRc2AyrmZHjtJVezHFg0vyZ/NmJTiqlTtIfUzBYnft+9F38dOgmdlxvdV3YhOogmhQIDcPUb76Lm8hkGAP9uMiIhJwo6lYbTY0eMT0RLeQ8MVRq8+94b7Cmp8fUXAB6DEVeKi7HmrdeRmTUMs6bdgIqaCmzc8B4c9j48/MhTyMhMx59/7oGXRotjf+1nJuD4MeORNiQbWh/y47SguaYGKp0vIkKCYaaBr6QI+u4+BAcJ1316+iBovDQwWyhBWwaLzYIzZ07D0NeH1OQEpAxKBll6Fl7OR+W1CgQF+CFxcCpCQ0KZsWg1mJF3Lh/nzufh3JmTsJlsmJoUi6y5c5A1bhQKLl1BU0MThmZlIjwiBt7+/rwN9Q0N8PFWQWJ3o7i8jBObQ8PCcO7yFWQOSsKypfOYoUNegt9v2YEhOQH4+dhvwn3VHoB777gTBZcKUZB3Ac+++BzSM7KxefMmjJkwGYMyYvl3qfWZLCi6/ks/AHi9qI2fN/Sa0XXgGv+delcO+/tRI/lvd3U3J2iFDBPSgem9JP/VqX36ZcAECJKU2HrVwGnB3S4HHrllJQaHT+cU1Z++/hyxPX8hfHA8/shrR841C4KzxyP3nnsgpZANsTnArD6qJhGzQqlSwEmMJfJbGgjSsfTJThoHBupaqxsYABQZgDKJCnOnTfL0DyQt/cconRe47F9JlX9Bss/HkYOJBHavQuoWJlY0OfXyhlnCogqoIIXUKWEA8PKBfQiGBLqMHPYfpKaOUKKwoAUjRw1FwuhhuPznPrR09yI5Ig4GczcHhMSPGgWfyCie8FKYRWd7GzOoenq68Mrra5GcmsQhMw0NjcxGSksfhI0fvY9DR4/jtlvuxO233ootP/6In37djjEjs6ANDsP+PQfx5FOPou7qNQZRHnroIYzKHY1zeWeRlpyGX7f/jM7Obqx65DHY7A6sf28D7rntZijVPhysM3H8KNy8eAW++PFTNFU0sT/br9t+x+H9+3Df/Q8iLS0FTz3/AgIjwjA4MQ7paZlQ+6iZ1XTTglk4dH4vlGGdMMKJiqIGHPnyLB+PEZFhWJSmQYIjiEFAMSDkuNmCIImM2YDzbpiM5JmzII+IYdmy1u2AVSETwocoDZYXHm6WwxIASCCdzSLFDz9+z6+NnTSCwz/e2fgijl0q5dAPAgBJAZyUJSxO/vzkHPqaDXjgoVtx391PM6i6+dufMHXcSGRlZzHTkiV9aqHjE0FAs7EdHZcOwcsnAb4pGWxkvf6bdfCNp+qj4DdIvoL+BilKa+sREReB5256CVk5uf3eiWS8LXPZcf1aHrqPnEXc4sXQxcTBi5KkKeiDJMBukgkT68Ej4yP2q0IG6wAmDG1XU0cH6q9fx8F9B5nJRuBWeko8igtL8eRTz8AvxB+tTS1ITR2E0ydOYOmyZexrKC4zvQhUJzYls2GkzAAUw14qqq7g869fhctPDn2PFZcvXYWrU40Rk+Zh0oKb8PnGz9BwaR+ef+M5TBkzGY1VtahtuI4r+ZcR2tKIMTdMRtK86UiMzuTxt89uRmFZGVo69PDTyKELS8aFk/thogJpVDyC/X2w78ARDgDxCopGc/U1SNQKngtkD86CCsI4arH0cXo0tT+27cf5vDxkpKUjIi4cBb9ugKutBdIgOa43uKGMG4lnXnoYsYlZHGjy267fUZxfyO9v6+xA8eWLCE9JQaBGyyy8spIrWDJvKe66fyVCg8gKRGB30fEhiZQY8EG/TV7EMhWF7ZDs9x87DbIUIO9MklIT+EcMwOrKazh67ByWLbmJPRoLSwpxOT+f/zfaHPjlhy24eOk879PkKZOxdNFC+MqU6JPaUHElH4VnzqP94j6MHBmKDDK8oT7a4sT5RgsuGiwQZb5xueFIzgiHwksLu1UPo9HBACD5+lET/9fJ/eDs6EYH+Z3WeOHe++7HmDEjofL2gQ8VIhQK9vOjYgQ1uvxE8IavFZLn0KLRSYoWueAPJ6UwJhtau7rx+IOP49SpU3jmuWdxx603wdvjBVZYUMWSYEP5fkydlIxh0S7oZErkF3Rit8GEkUnTMGPyDfBJHs7BIpR8u+X7HxkAfPONN7gKbzYbUVxYjt/+3ImsjAwsmjsXPlods/EuFV7Cls0/4OUXX0ZkdMQ/BR7eCzpHJNOWMRuOQRinGV4eO5eBDDJ6N/1vsQpsD5UHYGGwj9hR/YagYgKwYKRPfQYxAi1mI6wDFldqbx9IXGQ1oYTNbEV9QzW2bf8V3r1GxMVEY1hSEoLTEuEVEAG3UsJWFnp9D5opqTElBtroBLgUJJEW/OMaGztw7NhRTJk1lZVCu//Yi7kzJyExJoEBQNoqkWFH+yGCYTS0iRJb3jH2N3XAYaIALQsM3d24drUSV6pKYNEbWdqr0emQnZGBkDAhBKatpQ15+efR0tDCbJPI8FD28qPzRbYrvjpf9n3SkK+uqBYh9uiAgvJ/vQhF3z47Ffo8wI/IMh0o7RW3WXwUwT9m3HlkjWIoB71HlDIP/O2B17H4On8febx5vAQZEJQIcv5++bjD3p/uS4xwcR9YvuoBXYn11+8g6QGWxSCQ/sW055gQSEypXwSs06ERQ2lcFOBlscLeUI7qS9/jfH45rL0mZA1LQ2RMJm/qmp9LMHZIJm59+GHofHyFsJcBTD1m0smkDNT9KwiFFvIU+OQB8ETA9F8hIR7238CEXvpN6vtE1mC/TyL50trsDADm5ZfiliUL4R/sKRaT5zp54g6wI/qf8+cBIEUAlsA+6qlEH3dmC3oYffRZUbrMLKKmVrz0+kvYu2s3Fs5fxEy56MgQIZDP7eICl5skwy4bzK0d+HPrD0gLLIHE2YX1O5rRZNZh+swZaGqoQ0evHtFx4cz4V3t5o7KuFVKLBcuXL8OQwemg1N9zFy9j05ZNmDJ5GveRJ87mcVBIaHQkFs2ej2HDhvVLgMnLktqFs+fx67ZtCA70g4+fFoNSMhAbEYpjp87g1LnTiIuIRXxSClsCHNx/iPEBCvuIjSYAPRWnzp5AQ30z/DTeCAwJZSYgESC++OILDBuWg8WL5kEOJU6ePs1KhIS0QcganInB6WlcxBGb00ZBgCoGZcXz6rSTx7C7P1Gb+jWLzQSHzcHMxg8+fA9GIhxRX+gh7pAHoN/kx3DfbdOREarBtpOV6K44jZLTR7Bk2U1ITk9EdlYOXnvjdZz9+wzLY+n5m29aDh9/Pwb+evUGDs2oq2nA3r1/orCgCCpfX1gMBg406TMZ0dba0Q+MjR4/DhNHjxH6no4eDM0ZgonTpqLoouCfnDV8GDRs0yB0yr1WCxc85EoZ+xganQQcufh3rRYLunramYlZ39IItYwKIwIw2VVdjNmtzUBhAT7qMOJvmxvpCgkeCfRFjATo8RQZVHCjzSXFJ50GdCWFIywwGTaXk4FgSuyds2AuxuSOwsdffYEdW7f0H8OB1z4dT7W3MBelY0T7HxoWzEzA2qpapGWk4JknVqO4qIjlswQ6jx8/FtY+Iw4dPo7rjbUs901KTuAwDJIBK5QKBthU1O86gB6zgUG/MWPHIDo8DKdOnYbBbMeN0ycJ7xHbP8ImgQnotsEtJlB63iMW/fQ2CwxmEwcA0Zjb1kJy6momeal9vBAfEQOlWs3AIjEBnVYjDTgwmW18jDvaunGt9AqKCouQX1qM2us18OrqghZu9vFLlsnZw08E/HzlDhgcctAjNfq7j5Q43kr2Q69xAwVGK8q1KuglanTpe6H2CYZKqUB303UmVQRodQhNSEZWZg6yMzMRGhOF6pIS+AQGYA6RukiyT/05hat47tu9hw7jyaeexaCUJKxf/zb0ZhP2/XUAOYPTIXnsiVXulXc/AH+tDsQEpBv8+vUyOLvakWyvRQR0SHpsDVLSMkHG6lQJ9pYLE1apTNUv/b1UfAl5J/OhVikxb+58xISGs9ffxcsXOME3MECHzq5e7Np3EL/s3oT0kRmIjA5AY30XmuqacM+ypzF+5HDIO9px9s8/0FZdhhB0wBGYgoS5c2HRhKGkuBgZgwdDqfDmRFNi2e07chARkWHYf3o7JBpg0JAU1FZXw54vBJFYJVHo7alHekM7JktkqB8Wgs3nmmDQ6NDR3MaAlELtwoSFaQhxK1Bw8BIq6gxYNDIME2dMRKsjFTv/Ps5MwBkLF2PGuLEshyaE1eUJReiX0tIEhH7TJeEJNXkxrHrmcTx0z90YkpqFtW++jpMXLkJus2P0xKl49dUXmdWYl5ePN9a8AZvRiCefW4WFCxcg1C+QB0KpWsFAHC1sqZFvg4I8vii6XSJ4SPAjMdlo4gA7VxEK8wvw/b4v+BhfLCjm2O1zpy6gtrAX769/H3NmTIfCm2S8NGDLIJE6OVWYf8OTwEt/iwEn9Bti6jBJLMTXhG2gJGBhW2igolQmPvYOF5obGvH+hg34evNmBIWH4KXnnsGCOcuh89fAIbWhm30IGlB57Qx2ffE3jpefR07yaEy64Qbknb3IslbyvquvFSS4GdlD+LH8WgnWrNuAQUmxgsTS5eBH3jICTzxNZPdRWIiE9oEW2XTs+nUKQuqd2NhAmwBWujHFiiJ5BbrcMNr6sH/vcQ7qoBCQSIsTAfE6jE8fg2kPPITX3/mQAcDYYCVqYMO0G7Ph8FXgSn4t/CM0iKJE4cpQvPH6awgO1EAuIT+vTlwuvowRw8fg8OHD7N1HjLnoqCh8/9132Pnrb4iMj8Gbr66ByscbNpubmXOTJo3D8mUrEBweBhnty3+Sx5xW8nwR2A1SOTFkBHYMnRuaXHoRbCtRcgfopPAZeg8sUOrbUHnoLJpLStDnr0GYvw5JY0fBGBCA6+cusi+EtFcA7i2xiQwQEpgplXkTyoQefS+CtGoolF4sK5UqFLCa+iD1TNLodQesUEp80dPTBrfbCn91AC4UF2LIsEycPHkMxw6fQ5n+PB8zAuICLXG4eLoEixbNw933ruQAkPKrlWhouo6UpCSYTHYEhWtx6mQeyg1HOQG4raoTZqMTPkHC4KDfdRmOPgd0i4cwAEjS3/Lievh2WBAYGwZVvC8CI7TwNQpVRgoJMVjamPknpjf3FtcjNjMORRWNuGFULkaOnoBExGLnnv1I8TmLAD9/ZgDGRAZBJUnGwpUrGQCkyT95ZxP7j6VLxL4jq2JCyd1CEiEBdyy9k7ogFUF2ArP7jGisLkXz5QqkzpiMvKKrvH3EAFSrFbDRYpUYAuRl9Z/mpu8j2bEH/LM6Cewm42TywPH4aHHghuBRRYUuYr3ShFPS3Q1LTw9U4X4wXK9Ba/5V9LY1ITx7GCKysyHR+KKv5zrai4vhaDXBOzwcXjEx0ISFcfgGtT6LHVu2/ogt3/2A2++8DUtvvhU6lRdqmxrxxy+/YeiIXASGBOGu+x6Ej0yKtze8x59b8+qrLK18+PY7ca2+Du+/9zGmThjOyZl7d+zBvKVLERoVjkmjRyPvwiV8uGEDbll5BxbOXcTgIYFHxCQ8eeIEjhw/gPUbPuDx7fmnVyNxUCqm3zgVbzz3CkZPnIhHn3oaTQ3VeH/De7j7wcf594sunMPNK5agqq6JU2drGpvhlDSgxnEWlcX1KC1tQFuFEx0VNfBzSzFhdgrGueIQf+ksup0SlJqs2GMR+pTBKgWW3zwNQ2fdCUtmDsK9FZwMbJdT2rIAAhH4Z7JQtdoCyAXfqI8+2YiczOEYOlRgSTz7/gP8WFpVD2uPCV5+3piyYDTyTxcAXTaUnqnD0rlLsWr1alytvoaysgrceusSaBWCDJEks1TJD/ALYMPi7j4j+jo70X7kCPyHDYcqNhQdbc34q3QTA50ayNDU0wlfuzekNa3ojghHx/VmrHt8PeKiMqDwgJcEHtjNehT+tRtakx0JK5bx7ynkPgwAylSe63KADEtcoIkwEzH1vGQymKxWlJSWYtPX33KRb+qEsQjy8YfeaGT5b2Xtdej1vYiNimEA8OZb74Dam0JghOuNF1sSkr3L4fCw0Cn9krwlt//4IfaU/AXv4AA0Hq+Cw+kPgy6Q/f/mT52O337ahCivTqxZ8zxiogSjdH17CzrOCayBYfMWwaJWQyNVM1hORS+jywxjn5n7NjmBjX3d7Kco11t5cigL8YW/Xygk0bEg0MSuUiIsSMfsSE7lpD60rwsmhxVaSvDrtsNp64Na7QOpqQGFB36EzVIKX7kEIYOWQJaQg4iotH7GI30HAaIWoxGhkREQE5MjIiiZlVLuzYiKCUNwQCjbN9B1Jnhg0qKS7nmB4dUPODBI8L9eugRWs3eWh0Jo7HPAwt52EoFtTiFEVgefCwIJ9XorLuUX8v23dN4N0Ib64HJVKZqO7EN3SzMirD0YPiIYErUS17vsuNBuRf2VNlzwBHT5+CqRNiYe8fGJqKmpYtCvvrIOEQn+yMjMRndvN3o8RuEqmz+6mm3QOtWYs3QFymr1MDWVYu68mUhLTeP5iIa9moVrhBZTAxvJE+kZ93+eJwkRMeH0fUa8/+GX+O23n5A7fARyh+fi5qVzEBgYAKtdhvr6JmzbvQ3H9h1GbkgbctMCseNoPXo7rBg8ORphzoh+NqDSPxQf/rQPdS2NWP/U/VAp5ai8Xo61L6/jhNnJE0Zg8OChmDxpGhTeXrh0+fy/AEAuEriI5SfsAYdZOAU/OQYtJSRtFlxOmN3ootAO4VFsBE6Q7yFbnIjUM/6uAeEOTsFXkOZFXYYu1De2oKlTKLIFh0YgyCcKwb5BULi9YG6pRuPFIpxsFqwbMgZnYsToUZB5qXkuKiOvwo5elgMT+BeUMIhZw8yio2PuksJqteLPPfsRFqxDYnoWTp8QgkFm3ziFWYBkqUOsQ2oEUNF4KgCeQigJ36smA4d4EMuPUorLykuhNzq4iEmJvNGJsVz87OjuQn1tLXoMPTD0dnNir5+3Cinpg5AYn8gpohQ65fLIq2iMJamvUqHgIBJqXp4+jUAGmnPTtSKm7xKgLILsnITsSV/uZ+d7ToTIvBM95QZekwOBQFEuzHU8z5hN1ywDox7wTWSXmYwCwKvRqnhu+f81MR1Y3DYxcZiun/9uI32v23McJAoJy815f+g8eCnZMkRMX/6HNSoUHA29eqidZjgNPcz6q8//GQcutPBrJJsPTZwARXASvjt4HqWFDVj99MMYOnw0L/z7AUACv1wk6xSktv/1+aPv6g+z8dhSkSx4YONgEE53dkKt8LzmdrBvmMtu5ZRQcb4iynIvXS5C0ZVC3Lx8Cfy0vkK4iEeGTt/ttNN2uaD0eOOJv/dfBiKx0Mk8gbwMB95//LfbwUV6aiSz7dMb8fl3X+Lz995DWtZQbP5oI+IT4+F0CaxYAAAgAElEQVTiRHHh03RsjH19cDpM2LF1F1RtO1kG/NOJZhy+ZsIbr36EhKR49lEkXza7R3ZNHnxKlQa+GhXLj2m9Z3ZY0N3VC5VGiT6DFQazkdPKVQoNAyre3j4MOincnkKVzcRzhrbWNlyvrkVkZCQu5J/H4EGDQb7VZ0/nYdoNkxCfOIi9LykdVwxQCQoM4nlnd58FJiMFkimg09E9JRyXHoMe3ioVh7GQfRSFOnR2dUHjp4VWreG1mHisiZRBkm2plEJBhHWPzWQF2VORZJmIDeTzxrtut+PMxQscNlJ1tfx/bgf/qFQMu/kJLLsxB6VldWhrM7AEWOstx6Tpk5Eal8LA5e87fodfgB+zGGtqqzB7znxoWebaitqaerS2t4IYw70dgkKImG/UVFodJzsTSy4yKgzJiSmIjomBv84XkeExbH9DAUN0rC9eOA+r04LckWN5jFIr5Axg0jEnr2qzwYRrFRUoLi/l3w0ICsX1qkro/INgNZmg9tdhzLBcNNTX4ujxvzko5IVwDTMAv+roYwAwNdwPa/00gi+gRJj/q9xSBgPXtfcxU1DktxGoN3vBXA4DmTJ5Cn757Rd8/+33CAkN4mTpMGKeqSiwVChihwSHoP66oE6ibWlpaWIsaPSoUQz6UrALtZKKYsyeMQdqjYrBcH2XAWofFV/bfmpf2KjvJT9sWrcqCZ+g4oSNn8svLOWwuNxRQ/lz+48exswp0xAdE8vempTe7nLboFIIaz7RSYDgCIH5LuHAJ2r0/mtVldiy7TdotTro/IJh0vfi3MXziI0Iw/ARYzEydwhkKi9I7UBnRxuam1s5YKegpAyNNdXoramBoVq4rkSGn+jhlywTCBZiI4YftV67A91KBVrMdlQYbbjmdKDbBU5vNkjccOsCEOgXhIzBWcjOzkZsQhwa27tQfqUIqZlZSImNQVR87D9FKQBHjx+DsceA5cuWCPtNa8wBXqPE1Hxm9WpcOHsO737wHsZOnIAfN3/HdkmSsVMnuze++x5iAkPRojfgxKG/0NTRiu6Oboxy9rAfYGhkBpKWLoYqJgFS30AYe3pRfqUYoyePA9xylJcUIjQ6mhN+rzc1McU3PjGJI997jF3kXssbdunKQbyzfiNaDd0IDPNDcHgAwgI0MLiUyNCl4s6bHuIkXKu5B+gQUjupXW5oRYCfBt1t19FulcPkcKKushJpyVGoqGtCUekBSII1GDIhnd9v1jtQfugyrv59DcFB3vD3liGz3cL+f8fT/fHnxXYY3W54B0vgF6hFT6e+/9FtkKKnx8zabEpVWTY7GeNG3Qqnrw9O5pdwwMiiWTMwdvwMaEJCoNX5QGIyQU5m6FTRlBAAZudkoJNnz2Ld8y/hjnvvYa/Ddz/dyD4JWm8v7Nq3Cw88+ARSU1OYxeir1WL7rt9QX1GPL776GInRcf2AFYGAYqOBi0FAGuA9kx/yQOAbhv6XuJjKXlN3lX0Ak7PDcGJ3Pq5WCD45aRE5vP1zFi7nhQZVtKgjpeqWQ+IG4Qgiu3Cg9FgE+Og7GAAkQ3c2AHb3e1qI20iDDFW1uvQ92Pz5N/jwk3f4mN5799148umnORGIkjnJj4wadeiGrmZcrM5H6d9bcfC3AkiSgzBr0gJ+3WLwQTlF0Sd34Hq+FCf/PgG5wgcb3n4L8xbP43AKNSUaewZ4kviKTfT44xuDJJcOO5wDOPw0yaXJj9rTaRD7T2wDAUUz+eeYrNi2dydWP7GapcqZSf4sK00buwKjJ0/Gsy+8gp7mWgYAWwIUmDF9MHrcTmaVEbvMTyJD8TE7Nrz/NodqkAdOW2sn7BIlgvx16OjuxZq31zPDL2fYcEyYNoaDPUouXsbC5cvw9JOroO814I+dO9He3IoZ8+Zjxg2T4OUtgFbCPgrbL3reDHyOJJnkQSeBFC5LH+RetJSVo7e3jxcFEpkcnWV7ceC3n3HjwlVwGW04cegQUkICOIG2t1QA1QnooRbo7w+LlxesvKQV5KvUdVPQARVw2VpKomT/L7tdkJ6SfyNcVgZ92ztr0dvVBF1ABD9S23PgIDp7LDj5+xX247th4mz4hepg6pDg8YceRWhUICcQU6PqKLFeHVILejvN+HXH7+hWF7O/X2NlJ78nMikQcm8Z7AdqWPYpG52Aa1UtDCxG+/lAX29AeE4Q5OHCMQyQ69Cm7+LPiE2UEhNbMCFJCEMiFuDooRlICo3FhR17MD5ZWFiePWdGZpeTGYDDn3kcXlp/0ORZXF+JEmCZl0qQMBEASAAIGc6T/xZ5BHoAQJIB0zXXVViA5isFSF28FOcKq6BUAKOGD2cGIc0O7WI4kOe6Zg9LKlCQ94SEDOM95ufE+qHqEPUXnmRdvj6UCp7cy1mW4hZM4kk2BTtUHhkPTYApTU3jpeDAH5IS0+9aZFKoHBJYuDwuhdRoRHt7F0shyC/z7fffQk9nJ9auXYv0DGIu9eKn779nr5KnnnySk0LfXPsKs4VXPbEaxw/8hYLSIpYNZqalY9+eP/HNDz/j5ltWIDYsAi+8/jrG5o7AynvvQkx0HIfWbP3xBwb8lAo5PvzkI8ycOpVlFRRI0NTexPfr0WOHUFxWjPvvvh81dQ1Y+9prLCsl/0BKJ71aU4mFi5ejgQx8S6/g9ltuhdHQg8bmTrR3tyEkNBxn807h193b0FJXjbCYBHRWtcOpN0Nv60bqoBDcHT8UfhfOwV/m5pRgAgE73E5MUquwYlQmsh+4G/6pE6EMCYGFQVg3HCYzA7CUQLxr715EBoex1PXLLz7FiJyRUOt82b/vsdceRWymAt29Vhh63Mz+I3ZeWUEdJkwZgUO/H0duwiQ2YiZwLD1nCJLiYlFf34LLF89zsY5SZadOm4rsnGxcq63FL9u+Q6JDgXn3PYCmrlZmOlq1rehs72CQk1pWZiZLgO0+4fw/BYBEhYaz4bBKKuWFBDq7UXPsIILTM0EBICQtpcUh9cJ0rdAjMfNEqSnoepWSDFMY1wgAIPYeAYCnzp3F999uZkbnQ/c/hLFjRzPIRExb8p5rbG/B0Kws7D10lD0iQwMFhi1LrYj1KndCBiUzawkgc1gtuFJQhPXvPYSI2HAgSgFbcQs69JFosAZi+bQMlBuUKDx/mf8mNmiwfwhLVNzVFaguOIaY6QsQrAsHtBpOwFMwoOQimgts7V3ovlYKQ1cn7B29UATpEBCXBJ/QcEh9aMHlBYnaC3apBC45eX16xnIrGdALCdc2ex/cUiVLi6lZjE3MzDTVnYTE2gKX1zSkT5sNeXgMJFIV+3zyWE99oIXCIIRtMhiNQvohsQvlUvaS7GctDQT/CMCkwDbqa5z/zC2YoenpqIxOG2B2QS5XCd9FXa7bDqWPN5wWCnUhXrxnMs3yWkEeTMfE5Laiq7INP336EUKHxqGh7hwUbc0YFK1DVITAFOjsdSGvrBNH81s41INCO6KTYtDZ1gaTXpg8D07NQnVTBQJDQhgApNeHjkhBT1sHmms64ONOgsylwbCh2ejrNWN4bi7KK4oRERqFiopr8FIpMGJUNpKio+GlJPN4BfevxPYTwRsCU+j4ySjgihUUTl7w03hIUlLy7qyqqMDFinq8/cozPGf67osvkJ6Zxn56tuYGnK49jr0Ff6FyWw1krlbe9iGxAVh841D01lajvMuGiIhRmDh7Pop7lDAZTRg1eiRX6PMvC0m/FpcMZr0RWZmDsWD+ImgoXKSjDeXlpRgxcjSb31P7bzDcv7z7CBzz9PUEVrko7Ik+Q0nYBiEd0GK3snJlYJP5CiwnK4X2KTWQyYTFisFqQfGVfPy44yf0SSqh0Ug59TkiJAajVcOghRRdDQ0IiIpCX3Aojhw7gvT0wRg8JBv+fjoe2/QmM+xlBWitqET67PnsH0jOXHSPEvhE8xRKFy4szEd1ZRUmTJuI7g499h86iiVzp3MYCoFxPipNP1PR21vD6e5kfE5+fj1GPQryS9DVXg+j1cGJveFREQgOEFK8O7tbUVddh6ZWAYCixN70rCxER4TBy0cNa58ZNqcLkaHEuKLgKAdsHmN6mqfyfSTKpkXQTUZzLOEoiiAaAap0PfFz1CHR/e0BAOk+FPeXrj9qIoD3r5PhAXapkPH/sf/o+61mCnqRQqkmBZIABhIrkEFguxM+Pt79MmACJEXpsRgEMvD3hNf/o+rxzB8Z4Od+9Z/XxRTgfxiApJwRfP88eFa/RN1p6ERDWQmO7f8A1642cqjPqCQt/JLHobZFim3ni9HeDdx390pMHDUUMqUXAzvUBkp2B4KkYsAGsfdICsypxZ51BK07SBrKPnsetqAI3okefsIN4eAwue7SPMj8dFBHJ3P6MAUF0Nwpr7icAcBbbroJvt4qWB0E9P4TkELSY2p0dGREhhETij0gIYeV0HknWyjyYBwASrJfo4dNS/NXMYzDYnPh6LFjePzJR/m7N761HlOnToG3xpvD2WhuzeCX1cyhmxdPnkP9hY0MABaWtOD9A91YvWY9Jk2cBj8vjzSc+ju1cK/zNczgpXB9kipP9DKkwiAVpbmY7ADMZgMMPSZmuVWWlfcHWFgdNoSGBqKprgWRMTEseaQ0X/JAJHYXJb8a+vQcDkIsNSoCEPBH4wR9L/nNuiUKOK1myJVygZXNKxAikMiFdSR5w1GYh9wtkEk895i4/wSCE5grBv+w0sThZEUFfV4MNqHQl662Nrz1wQfY8pXgLU+l0IEA1/TFt2HhvfehrbkLpRXNSE8JR8WJXQzuRUbGITIiAAnxKTh67CjGThyPvTt348svNsJqc/Yz3uh7ifVGbD8KMQmPjUZIYACCdP6IiIlgoE+pIgm60KdSvA1J5QnQo0IW+a5lJCegtqGBgVViAxKzkMDTw8dPouRKAQzmXg4BGTVyJHq6euCt9saIkSNQXlGGpLhEBv00fiEw9rShsKgIx/8+DYm5F29PHwb1xVL80mXANc+48PTMUYitqgd6hRBEasQAPClToG/EaFgUKijdwpyAAD4CGinEg4JZNv+yA2kpUczKJFanw2bD36eO8XuNVguiI2OZ3RmXmILaqgqcz8vHHXfdhc5uwXeRmISnzpxi5megXyCDfgPBKpW3F9/PYn9D2MJA0K6hpQX79uzGzJmzmSVIEnRqYycKaqje7k62qQvU+SMgSLCBIhagyPgjEHAgUEgswpeefg6q0BBkDs7AxYsF6OloxKD4BEy+cQb81To0tNajs7EdNYUFaDL0wd3eyN9LLD8C/UJ0GkQ4HIiXAIFyCZQyB0SwT0zutbqBFokc7XY7Gs32f4F+kuBIhEWFwaVQc0IwKUdtkCMzIxWzb7ih3xKMvDWJha7gmbCbWX5iO3b8FNraWhgAJOYfNZH9R4Sb0ooqbN/xO7oMfbjl9lswYnAWCspK8fnnn0Ky5NZ73asfvg/hEUEsArtSmo8/d/7J0sO7J46Eo7QM1cUXORl4yh13IChlBIyQMFtQ7aPlKWt9cwP8A7TQqLxgJDkbGRhqdNyhm819sDrNqG2vwhcbN6Cmpq4fAKT39RntyI7Nhdo/CKsffJRBRG+ND+xOI3ciHeVFKNizGz1VglEvSZKRkd0fBNIjk+PIiS3InT4SDq0LBX+XMhpPzc9XB1deFaTNfVgOGSRBPvjUbkNFlwVytS+CkryxdMlUfm/e6WKcP1sAmUMHQ7cwWVKrZOwPOGlcNIZPGIKsoNEo77Di6AWBrjtq8hRMGDeBUVkZVYOc1n4A0Oay4fixU5wK9MILq3ki98sPv+CpF17gSsy6dW/j1ptuhqGnDWcvXMayJYtw5NQZmHva8P5HGxETFc2jKg1kNGB40eDI0l87Lxb44vZ47jGO4AGu3ATguWxsNP36R88yAOj2laLtuh69dY2wtEsxNPMG3H77nfDV+QjWTA5iCcl5ckwTCpvNxuw3Sp4Sg0eknsTG/qvOk67F6WRExfZsi8szwFAC8l97juDJ555kpmViQjg+3Pg5socO5URkBYNPChAzzyWxwGw2Q9/T8S9JcK/bhpsnC4ySfcd3YXjOJBz5dQ+uVzWzT2B2TiqzAGPjY+Ank0Eqc8NFVcMB8xkGKxhkdDGLT+qpOrFdi0f2+18AcGCoCB9nKbGZDHDY7fjp26146Y1XGACcNUGQkQwbdwvSx03HqjtvRUCCAARRomxSRA6DV5FD3YhVReHMmUY0VfbildefR6h/GJS0vTYnpF4qZqw4HW7kXynDuldehFupwkP33ovu7i68s2Ed9D0GDkchz7srF/NRUlOL61ev4o21a5E6KImBMKpe08SMAB9aIFJ6MgWosBRF6ZmMKCQ8UWRWmtGKliIBXPKPi4QqfRSa9+1AQeVx3PjYx1Brdai7dBE9B/aznNUeGQsfLyUH/HAnI3HxJMyllDOjjCaiPIATwOQmnwWqXgogHQOADhtsLgeDf/tP/Yyz+SX8PRyQ4qcB+fGRHySl7l4+KzDdSEYdIcnGfffcg8GDB0PuJemvChEQSAxDqhC1tLfitx9+gyqRjP2F+59APIdJmEG4T9b1A4B8Tj2efoVtbez5N3h8bP97xc/So/h5+ttY1YM+vQWhCTqcPVgJ+EgRp9bCUXsdN88UwoZ+2F6Bhd4RyFrxAIeAEJvUSy7lhQWDbv2eU0pIJRJmAdKkk84ZRXC4FZ7r1O2CgxJjLQ646ptQ8ufvSJk5GUVdZGBr6WcAOh0eAJAAODKkkQiTWAoFonuLmuiFSSxhsdH1IUiUhGRFZu1SkiRNokg67GH7kJegSEgkVyC6phhsYckFTcZc8JYoYHVaYZE6YWjvwZlzecywaGhsRkNbB6xGkqTEQ6P0Rksbeem1YcGixbhx6iQGoStKy3H8xAmERUfBS+6FITk5PNGk9ueevbCZ+zBl+izU1VXgq6834947ViJn5AiovBS4XlPPSae+HjApMDQMk8eM5cTR4pIyXDhzmr+3u6MHkyaMR2xyIhoaahkcjIwMg1YXyCzUCxeLMCwrEzKlBAkxsYiLT4a3rxJ1NY3w9vflCXS33ojrDXVY9+l6BMSpkZAQDoezG6WnqpmBlxSqw8wYH0TpVAjI70SX04lzVmd/SnDusOH9ASHBwSk88SXmpVomQ0ldPTZ9+SXv88L5c7Hzj93sY0iTAm2AjgFAbYxw/pKSIiH1luDQlgpkDfPDtLHj8e2Px6AwqNg3scdoxJwZ/8fYV8bJVZ5vX+M+u7PuvpuVZJONe0JCQtyQACmWAsVapJTSIkVa/m0pUgoVoMUJGiUh7rbR3WTd3Xdmdtzn/d33mbNZaD+895edHTtnjj7PdV+yHPU11fjn399BYmoGVq5YjrfeeANlkyczCFhXW42vduxCUXoaVq9Zx36DTeYWzFyXL7AK6bxMjUdecgJ6z9VDGR2LlNxJ+PkdDyJKl8gMQIXMB5fHA0dtIwNlk9bfhnBMGnRymkSHuKFAoBwNwujYE1kUokRKlHlRkBM1W6iGhywYcVrhsLqY1UYBHwSUEsusoakJdXX1mLtgBi5evIL4mCiML54EvdHAxy8dzyqakFGyskrwWezs6saHb72Bq22nkDQxHb19fWjvdkAemoN5ExOQPH4Ndhw6gKEznyE5NgHrN96EGZOmYkK8AfVHTyG7MA/R1y2EMkhAfYjbyuQrGLAMw91ShcELzaOgXyA+itOf9REvYIVcSzR4IXWamFmRSRhJoqkpQiApX5sIEgnJ4IkEs3Sc/AaXjnwAe4sTXSMexJaWYdPDLyE2KRN0H6Y0S5J5U41lnbgjDDoCG0h+T6w/AdwPQqWgxoLAlCe/Scr5pRK3O2N/UmKj+LkRUV/dhLqmdngjQIh7xI5JJbkonTSJGazCwuXwhYMsC6Z7gd/p4A69o7sTTZW7cPLUAX4bAX9FaUKDpccHnLvYjfNtTgwHVRiwj2DR2gVImapG7dk+BgB1imj0VPqQWZKAxEwXervMCEr0mDihFH19fcz4m5A5CROmTEF7czti44woLRLkhOfPHsfipWthNvehv7sXjW0tKCkpwfTpUzn5l5hcVHS00WRVq9Uy+4+ZW2ydQOMHYqhdY9BR4q2ZpcAPoK2hEf/5+FMUT8hlX7zq1nIcuLoT3T2DLFOuOmLFkKUbj81Mx/W5Ok4J9tpdqG52wxodxQEhKWlTEYiLg0xpgM/vHVXgUkiISq5m8I+ZmgwgEVA8JtWWrvMkc6eGpMgI8wmJ3U6rB6qAC45hC9wDZMLeCJkslu9TVDKpkUM5xL/ivYD+10XGSXK9Fqb0ZBAoKFFJ0Wk342zlOVQPnoU3ZENPu8D0S9HGYY4kBTOmr0BccRFGwgp8v3sPcgpzMC43B4lxCZz8SnCD4+p5BgALli6BPDqewWLyEKXtTtcEmpg0NjVj6xdbcOftNyImPRfHD+7HkNUBn9cBvyeIWzeuhZ49wJSc2ts/PITu9jY43S7IFBpmD8YkJCM6KoqlZT1mM7pamxn0o/AOg1GLkqIJSElLhl6v48AHHu9GNgIxCZl5FgHDCGQjEFCmkEBLFjmcfkwglwCq8+MxbDghOVncopHEXPo34q03NiVXZP+NBpP4PQyaEatOLJHVx+zcYFgA9yLswmtLufboxwnABPaJwN8oSy7iFUjXSV7/H5B9xTTpa41PmojT9456HY4GBY1NohY8I7kiITJ0XmjoGuEPooECgra/gBmpasTFG/hcOOIow7aj1RhfVICNd9+D8YVF0Ehoe9PYRQYtKavI705k/UWOc9FbjxY1NviD/mdAUEyDHbOBeH9FikJlqET2n62vG1KFDoa4OGYC0nyH1uHK1RpcqajELbfczHMkZvKJQFREAixed/leRgoiWl+/Dwr1NXBdBPvEORwtm0A2SvUlmxYxxZaeJwCwtqke92/ejL7uDjz+2C/x4IP3QK+NYgBw1MeQAX0X6lt6sPPvL+H6kkEM9jrxymctWHT/z3HvHXcwg4wYcd29XegbsGDKtKlIi49hNiUBgDLyNZdK+NwhtVhXt9B87+8fZnZ9W2cLamsbsX7tWtQ3NiA7JxvxRhOcbieHhlD1mS0M/JFfmlhWuwXbt2/F7FlzkZWWxu9V66IQYkhDAp87gEGbBdZhKxIS4hEfF83AH2RkIyIVwDsCtOmxLATygqRzUkKqGFLMCFAoL462HTWy6TNji84zAvDd5Nd+6hhe+u2z6OhoZfCPSgQAp86ei3sef56fa627ijmzpqM0Nxv0G2j9KOFWp9ahbMok/k2UAt7X1oP2rjbExJqQGJOMxJQ4xMUnItYUh9hYEwx6wY4qDB8cDg8cjhFWGlEIiGVoAMMOJzPgOzq7oNPpOTmZnrvt5puh1Gpw9NAB9m/2+1woK52II0ePweFwcGowsQxnzJ6LxoZG+Nw+9kjs7R9AfXMry43H+u9RLgH93ofmzkGJuQPHWntwwh9En1qL2dk6bMjMhbqlGxLzCPv/jYSlyF53M2bcthqIz0VYqsKBvfvwj7dex8RJpXj0sV9geNCK3YcOwG0ZwZ7vd2DOoutRkJsPtVGLacWTkJKRBK3umh3XZx9/jvfefw+/eupXmDZtKiovXsLatWtw6uIFFOYWIDs7i8EqBdm2RNhqoyEdkcAOAu5EVl9nzzCDyWcvnIPJaML0GTPR3dODEyeOYcKEUhw6dATVjbWgkNBVq9bg1ptv5sAYPlaoUekTgG/y63O4bFAHnHj7wy3Y8ulH8Ho9mLfwOtTUtyLsczEDz2Eb/oGcl0I74qVSEMOPyWHhMKINwhiKEnrHFqX12oIKNDt9DPid8weY4eeNiYHcEIu4xFRMmzoepePLkJOajNrmVuzYsRUtzY3obu9hb7+f3f8IymZNx/TJgvcjccDcfuEvFRFriGRFv+3ciZPo6R/A+g2rWarscrhgczrQUF+Nri6hIZmckoa0rDQOpmrobEPFlRpUV1yG5KlfPhW+d/NPkaANYcAl5TAQTyiA81crEXC6kK/VoWnLf9DlbsTqjY8jY8FqhNWCHl/UqZPBvVci+L2RF01UTDRUUgNPFgNyP8yDXdj6zffYW/EFirKKcKWqCmnjEtBVP8AA4Mrr18IzFMAjDz4MkzGG49dp5BB02NG4ZwsGL1cj6obVsNZfxdWzpzAICUpWrsKhw6cR0kphU3Qwk7C30wl1spzDLjrbBuG1BX4AAIry38SJmQxCWtoc+Onj9yNviglWSz+OH76Eswcr4BoMI6UwCuPSEiEbsSFgcWFxWRriYsNwJ+XDL53Okeg9nR0YVzwed9/zUxh1KgQVIbis10wwz12uxAf/eQ8PPvgQZEot/vHO39HT0QpFlAF6qRqPPnw/nJQM9947aO1qhVFmZLbgrbfdDLVBvGQJO1z0GCT2HRlYUsBKmAYlYQlPrsYCgN6Qh30RCQCsbavFjHnTkJsvdEMpBbgocRbu3nwHFJoooXPn97NPjgjkjcn7GJ388zqI8cN8ABLOQ5JwxpZEj3f+LqorFVV4+slfcoCKSq3kFOWNN92MO++4E2m5adCpSD4QgF6uY0YeMfFCfgWGLL2o7z/JjDBig11u7MbiyUth7R9hGSgFhcTEJ+PO2zfhcmUtyiYW4ZYbNyA9J5VZfKOA3xiwg9YnEJEyELBB/h+iYtYTCGBwoBceHwRZrlKYqJAhK02caGIp18j5RkkX3o8/+BSvPP8sv2csADjt+nV45KGHEBXoYVagO3Eyy5j7Wrthj0zMVEo95s0vw3Xzr2ewjsJFuINJA2EajAbCDKAfPXgQr736KkxJKfjZvXeg/ORpfPTJv2E0JOK3zz6LgvxsdHb1cmBGYWY6HnzoIaRnpkKn1vKxQOAOscgoUZb8VzweP4JyObQKOfxuBytvqIhZ1rhjDz/uCodH0107D59H8ebN0KQnwNJUh5bPtjMAGMrMgooS9UhSMUZORbdm8okiKYUkItUhJpkoxSaQ0x2RIZHv45ZtX7DHHwFv5Ldn6XGyRyJJdkkuPdw0BCOcfOoAACAASURBVE2MDsXTsmCSyrF2/uOYvWAqgw4SuRBYwRVhvtJlsKNzAB9//Q4ScgOw64QJkVgE4okAYPziIiDir1mzvQKIiobUKEfhlDTh7SPu0ddFAJHYhKnxWjiHvKMAYPegi9fVZXYjTgrcOd6EeKUE33zQhIV3L8BNdz0NVW4JA4DcLQ8GhLTesA+yiCcFbStRjksJvuxvRExM0PktEQDAQABKbxAt+79HbX8vfNEJiI5NwJz586FRyuAnWU5IyqlaCjldl4nR6mcQkEpkAMojCYQkXSGwUQT8+E0R3RgzAEU5MktPBNCSgEo+/yMy4yA1IiKDbQX5u0kAv8tPsXj8GX/kGkDdWz9C7DVJgwqNhKRaHihVEhh1UVCLBu8KCRw2O5vzk9esmAJI60hSAp0umoGg/oFhDPV0Mwslmq6PEY4/fdZmtvI1kzzJaHIpk4fhdHpht9ngCbhhioqH3kDddBo8hjnEYbhvCNFGPfSxsRjs7uLObnJSEicDk5nxtMkzUN3YjPjUBNRfPo/isnGQy6Lx/ZETbOqck5cOZUw3+oYt+P77CtSeqoTLAawuicGsRAVyK4cQJZXhkseP90cirCa1AhQQUrZ+7ag8NKzQ4NzFy1BrpSgtmsgDgauVlbjpxpvYR4eSj59+9SlmACqjFIiKjmYvwvYKF27fNBcLJqzH1q27OTSCQiYee/RxaHUavPjCy5wSW3b9QhSmpMOBEDauWMWSWmJLvvTHPyLBaGCA8MDFQ4iTOJG6MJfDToqL0xAbH8eNDlV5BXpMaZgxYzlu2nAHdFItB5f4Ai5IPXZc+HIXovOSUDxvMVxyLbSUPE0yd05HpGtCxMif2GmR45CuUexiFglloMd0TBEQRd6ABBKI4R5ikAeBeVu37+KQC0rZvHD2GJYsXYGUtEhQVNAnNCXIx00qQ9/QCA7v3oWTW7ciPDHM3n9dF1tgi1YwAHjLpnsRG6fEf77cDfP5HXjg/jtxy+2boJUpMXJ4D7qvXEXRT++GKSWbGbpemmsEAvA4Heg/uJdlvnnT8xGbNxMBHUlh6ewTPBFJ5iRTKdmmhEi0UvZwEkA2aZDkZz7IpGzEAJUiyLIlZ8gLR18zHKdeh9UrR22zE2/uOIvJC1bimaeeZS9ctUoLCTE2ZMQjoFPmRxMgcVZP9z+plLc3ddkJiqEwBJr1+4npT35gahVfZ+g7pOQ1jzAkcpIHB2G1OjBi88HrdXGgyGeff4ZfP/oLzJoxBSFi08nDzMQO2oegIkaN3Yb2htPobK5GbcM5vl6Q+0J9twLTy1SwDhhwpLYevYNhGLMnIzMjk0MWTrRtx9J1gq2H2eLDhWM16K43IzSoxYJbSpGZKoPcaIKl1wKzNQiNJx1ZGdnIzM1E2O1HUkIC+7W19HRh9vSZGBwUfF9PHDuJG25YiL7OLtS1tFMaBK5bMAvpaTl8nZWpZCCbDLXhmreUOO4RGx4skySiZwSAOLhnP9xeD65fMp8ZbuaRAew/fQDHKvcgJLejp8GNtJwESIZjcOnkYSzO0eGmOUnQh4MMBDZ3jODAYAAz0qdj4ZqfQJGSDZlCC62CDMwjwRVjpMijQRdkzyCGXhBACQ+DK7aBIYQcHXC0Cg0vEfCTp6VAqTMhoFUjQa+H0RgNR0jGpuDEIBCLJg/BoBdSn5N9jczUrOnthr+9HWFjAPGZE2EoLkJFcxWON26HJWCFySCMI2vL67Dem4MVjz0GVWY2vM4wzl26hO7udkwtm4i8nCwGRaR+CdwDzTh1spyDYGLzSxBQK0ZDhPosThw8sBt7932H6kvVeOK5p7Bg4Q24Ut+CZ558HK0NtYiNS8SDD92HlMQkntxTRUUZkZiajOzkVEjVagYFq+qr0dHSiVDIBZ02GplZacjIyEV8gsBwpKGJKsJuJECPGkgMMo0B6VhVQ95yHi8CUmGcQaAxAXTMAoyMY0TJq8DqizD+IubzQjLzmCTmCDgoMgWJ3Tf2PeSDyKxoOS2Hzls6ZxUQ5bq0DsQuHPU+FBU/cumojJuPj4j1zv8CA8cMhwQWKUnJiekfGSePBuSMeaMYVMLLp0Y/2YNQJIcYNhMJAGHwkjwmRdlZKAB30AeDRIu6xnrs/vd/sL5UUCDROfCb3d1YvOR2PHDPnYhLpGYSzWqJ1SUsXJTkjib/0vknBqxQAnQk9ZffGzlZCaSjcb0IdtJrpPYZy87j12m8JI4bSXEhl3MgB1cExKu4Wo3q2gZsWL+WGYBikfSXFFME/v2voBUCAMXEYloWFa3X2NRuInPwZ8nnLcJeI8UVAYA9g8N47PHHcfbYQTzw8CN44tGfIdpo+gETjo9jhNDTN4Sv3n0Nc0xVvJzX9g4gGFeM++65G1V1Vai5VItLVy7zay+++HvMmjGTZaUULOFwuqHXaXD67EkU5Bbg1IVyxJtMyMzMQlpGOgOI1KiPMcbAbBNkrVSnTpwAtakJFDt/5hwHXKTnZqH89BksW7KEZcYEoNG979TJU+wjSGovEgC6Ai44XV78629voaq2Ac/97nlMnyRc93k70T1TDNHkoX2ESUvsVrLACvoYGKQxKLH9CDQMuIPEW2TWNinsRMkzfd+A1Yznfv0bnDt3loM6x5ZOr8XESdNQPHU68vJyMHfKVGTlpPGcjDxwSeF4qaYaA509mL/4ejR3kXrIjLj4GBj0UTw3pCIPPl/Ah+6uHtjtI+js6EZzRyMn4dJ49MfBGGPXg6xo1qxciZaudixbtgwF2ePw5ht/YUBv48YbERMdyx7ZvT0dDBjSdzkDHnhsI//lwyd68IlMRFq3psZaPDipjAHA7kELtludGEjOQgZhMwYjkiR+JIck6JWGYQ4MYPO8dcjIzIVm+nToDHq2Ddu1Zw/7Pa5ctYIBpy+//IpDTP71j3ex/pab8OgjD7OdDLE5aR+YrQ5UXDyHwX4znD4X+nuGsHTZEozLL8DBQweZ+UcScto2182bcy2V1+8Ds/8i+4kuYwT8URGTbcTlxT/f+RsmT52G2HgTW6atWb0GYZWKAy1IuvvpZ59ysrtMKUNGVj5e+sOz7OFH4/ihwUEMD1pYvlvZWI/utlbMjtNjaKgfF65eRkyPjSb/aO0bRLcEo6Ed+To1dAgjXqGAUSmBUeaHzH0tuIPWzxeU438x/NpDElhVBpiMRqQXF2Jq6URe/+TkRBgNRiRQuFCEtEBMxO4+Aah7/bW/or+3F9njCvH4ow9h5swZiDaZoIxcokgWTXJokukTDkQBKAcPHEJLVzeWLV3CaprLlyvQ3t3N8vmJkychNjoefkkIlysuo76uCR0dHZzq3t7RDslnn30ZXjB3Oi/c5fDBFBvHvn4uvxOqgBQGtxUnPnkX5qoLKJq3AoW33cfvDYftkEgMaOvthtygQkp8AoMXh46dwKwpM5CYKEjl7D4brH19+OPbL/L/pUvyUd/RjqoTjWiu7kBuSQZWzlyJjuYePPqLp5CUksTvo56sw2LB5f+8jURTAkxrbsepE/uQOGxmEDCQmIaoKbPQUV+FY00HMX5ePhxDIRikPoRj1DBolYiWxsJ3thx9+5rY/+/YjGRsO92NvJlpsDQ40NzSy+yHJ3/3AGp6z6KmsYKBw8pjDWitGMSyW2Ygf1YytJ1uxA7241ibGTWVwo6alZOF+MmzMGnVDNi6Q8jJSsWE7CxsP3QAnY0tLBUuyi/BuvVrmHVCrv8t/V1ovFgJg96ArKxsZl1S0UXZEvG0ycrMZialnCYUPyo60Qn4o6KLYlBCEp4wg3/czWSvlDD8YT8zAF/9+AVI4EDxpDIEpIKkeqDRgVgU4id33Tt6YyLwTxz0snw3khQKAirCAtuLfAfHlsheIuYfgW5EI3faHHA7PHB7Hfi/P/4ZH3/8IYN/ixctRFxcCgxROmRlZGL1+jUcAkGlJpo3ESuo2x0K8g2TJHW9lkb2Bdz51W5UnuqC0ZSMq7WCLHTu5JWYNCUT02cswnf7tzI4uOKG1Zg+bTYSoqMFZoLHBbVWxxNREHU+wjIZBS64++zGwMAQXnv1LV6X9KwsDnvRGrWI1hmZIdje3gW1RsPPSSVK7N3x9X8xAPMn3oLlN27Er558FLAKyYQj8hRcd/0NKJtQgMT0DGSlpPOkw6jXQqdWMvNPNFgXwTHqPhJQ4nXZ8NGHH+Nk+UXcdtONyEpPxx9efo7NSqdPm4wXX3qZBxDHjx1Fb3c/klMTcc8ddyAmPn6UVSKyvYjBRUVSzZB1BHLzMNS0jQgM3rYFvvgE5JVMRuvZs3DX1CBn0zoMnDmHqPhEaJOS4errRX1DA5bfdRuCsTlQSTxw+QIIyDVs7k+gEQFbspAPQakAABL4R91CpTTMXoA0kPU4Q/B53Dh/9SLe+vr3aLncxSCf2+zkdYnNE84FKqO6CKlKI9SJXYgxlGDV0g0oKS6EVil0mMjpUUx18lB/0TfC4UCffvIBCmbr/r8BwP7LfdAb1T9IBS4/WYcZcwt/IAGuOtHOcmFi/5E8mdiJefMzGbhsP9GD+BITygIBlCZrYPEDKVNvwab7HoRaa0KYUrbJT8nv4n1OYAhNKEMhv+CLGAxDrSQg8Jrxt5IS2SkHREFmrtQ9DcHZ2o4T53dgqHIQhTdtQF5JGQxKwXtInLiSlJ4BR2noBwAgib6pqGMq4gXE1BS3IzEAvQEbTzpkMvI4owtMiK8nYyXJJKsU07ZHz6OImTApIsX0UJpMiMAjAT0/Zh4SOO3z+KEimR17tknh9wgAInnBjYZDRCY0tDr0nUHylILimmSJDm1iXkfeR9JIEXwUQA9BzkdMRToOabBP301pseL7WDZKg3FKaSRLg0AQrZ2t2LPnMFasWATL0AhLhu32YZROLuYO7bDVxsxASnutvHQReRPi0T1UzSm9HRf7Ie9xIi7JwGzA+bq00YCQbXYvhkNhxEolWG9Q4UyGCUmlCzDjhhV46ve/RUFCDt5+U/BBpOrq6IMukkL45l/fQMrcyAtOP77ZchwLFpfi9rV3Iy9xOo4ePonnn34adz/4IH7+yMPsB/fzn92H6PhY9jZMNOrgdjrYczEuLpEBxhde/C3y8osxZc4UbNvzLqfiZoyPQfKEVF4Qsf+GG4YQrwgirMvD9Utvx5QpJTDJDMx6IB9De0Utru7chsK7NyAmoxByqRZy7ujTMU6MVwEEDFISY4SlThMoNmGPMGjCfIwI4B+VLyJDpSARMchDoSL5kx87duzm+9N1i+aj/moTWluqMXf+Uk4DplACGYU3hCn5U4L6hqt4881/QuKvgnZiEXsYEgA4FNbBNO4mbN64EueqenD6wNso0enxzAu/Y1k5ef91ffYRCueVQDlnGeRhNRQBYph4YO/txsCFi7BpFciYXITYqER4NXqEpDoBUPD6BQkuQ/GCvIkdA8m/jVnTxI70s6yR7tOcZkhispAHw5Y2Bv+oRmxD2H6mGwdbTHjpT69gSslERBk1LAtkAIEkTzJi4EkEIJ1OA2JFRBJQRdBVPL7pr9cbYFYXZY744YOCfPHGpnzSgiWCNJi2H/kbmq1mZsvKNTI8+fNfMHOB3kMS4YDbjtDIEMxNl0eBP1WPE5kFBmgTdOjs0ePz43WIV4Qx6JdgwpT5SMjIx7jiEjidLnT09KB24DgmzU9ER+8wRoYsMA8GEQzZEbIKjUST1ASNMZelvgT8UWorsYunz5jBJuFXrlShrGwyvD4XTHHx6GjvRHJKAob7BxEIeNHe3oPc3Gz0dPWit6cbSYlxKCkuQWpKGvyBIEyxxh944REgohiTTi0CgDqFAsQEpKLHVA6fFcdPn8KJK3vhlw+gpc2Mnio77n90LXxdCdi+42tOCaaAkEVZAghOKcHkhZY/LhVTVz6L/OJCqBQqZgKTRJm87ijplu4L9FgBel5Yrt/p4/uI09yP/r4hhG0uBG1WJBbkQR9rglSuh0Qjh9wg3CdVCkE2zLs10iyhRhOVKFUdfT2yDI/bxkxCf383s/aIPaidOgXHqnZix4EdSMnIQNAZRm9zCxapcnHXL55GVGY+nAEJensHceT4YcyeORPZGSnMnFNIQ3C6/OwVaG/qAjEMDWUTEKUx8XjvanUDHnzkITQ3NcKUmIibb9yAzffeC4tbgmd+eS/OHD+L3LR0bLhlLfsjZozLQJwugT3BXC4bOjq60N3TB7vNxSy/nLxcZGcIHkkEcKkijD5RksvnJSkYpCTzFsa0DMCN8jCFM5f2B8moiZVpUCnZsoYAPJfdxY+pOE1ZvCHSE7LIc2POKbIhoGX/ODSDff44kE4A8LkRHGHd8/lNLEOJ4O0oFu0zh90DjVbF6zDKzI9Mlul1umcTYCky90SmGst/wzRvEL5tbHAJLyNEDReygRECQcR1IeBRDDC5djAJgSKkvKCgGPIRpSIpt5A/JswZ4JXB6rLjm48/wjR8zwxAOv7/9HUNNv7sUWxYvglqvYnZXtTUJVYzA2gBauKQnZHAAhSBPbrnECgoBniIacDOYTM8dgdi0pJH5bYiQCduWxGQG2Xsjf4YAumE5jWfFwEpqmqvoLq+HqtXroXRoOH7FLHdiK1L7NEfsP/E74msm/ivuM4/DiYR14uBQJKDRjSu5ANoto7g+ad/g207tuK6667HG6++goTUFAalCBwTbZgUCMPidGDX1p1I6vsOcbHOUR/AaYWTsefI2dFft3r1MqxYuQ6OkRHMnTUVFquNX8vMyEb/0BBiY4yceE9sY/Lg6yf7j6pq5BUVsI/gyRPlSElNQE5ONhrrWhBt1PFn+RhSUBPFjZa2VqRm5qKno5NlrQT4fPDBR+zTn5ieBrfbC5vFzoEX327dipa2Zrz52puYM0dIO6dy+TyCgilyfJKcnAA/Agb5UAqEOQSDSCfW4UEOZ3K57HDbrLBYXXA4hN+lJxaeUoKqylp8seXT/wL/6D2G6DgGhnKKy/Cnv7yKGROKIY/kGpBvOtnRUDDR+fPlmDF7Fn/vSEQVSGDfkKUfLQ3to+BcV38PA3PUQB4L8tF8nYoCMkIBF3sCpiWm8D10/PjSUYD2ppvWYVrZDLz1j7/i8P6jUGoV//P76LvE70xJSmFAkOqGxYuRkpbBY4rikmJUXKlAQ3MjJkkDWOi1ofliBXZbnShdsRylt27G8aPHsOWLLbjt1ts4hO9yVRU2LZwG2MiPXY3kslI0DLuxZcdOjHR3Ye2qZRhXMhFffvsVCguK2Ac+r3AcSiaUst8jnfNELqmuqsP+o4eRmpjGhBlKlyZ/Q5/HyWnGeflZUGuMaGuowcLrlkCjUbM8VxKxqpBFiGV8HnrccIclbPNAFmmvv/4WsrPSUZiXiwPHT2LTptuRkZOP6toavPf2P3Dx4hlmeM+dOwt79h/ELWvXwx/2oOZKPfq72zjkyWKzwe0UmmUzlRIURBsQtgs2GVSifx+BfVSJZLMWEI4rUdYrvtcfE4MRiQSnO/vR6PSgMhhGr1wGnd6I/IISjCsZzyEdxYWFiI2NQ3R8zA/DOUQr4gAwOGKmnhMzwLdt34rXXn0T1oFeRCckY926FVi7ZgPy87MQFR3F4J/H7YU6Iu33hYGTh47h2JkTyM0vYLulqCgTxhUUIjUtHU6PDeWny1FReQUtHa2wWZ0wDw1hZFiQZUsaGhrDJLulIl8Aor1zV4gmp2E5PNY+uKurcXrPt8iJjUH2mk0gJ7D0OBOM6iicqjiPhIxMZCYnQKvUwOnwQKGWQKESBh9+rxPV9XX4v38+j2lzxkMbI1xo+80ODuvw9AYAlxPJpmI89eTzMMVFM/gnV6ngHvGgY/fnnAocWPIQCieMx1BtFbZ+9C/kFxViMCYRtsERnLq0G4XL8pAcSdjt7elnAFAfbULvfw4grsEKEjifKIjFwfN97P1H5ev2YeLUGfjjex/DpLKg1Xke3b1DeO6+v7NslQDA+bdPhd3iQuhqD746fImBwUnJcfjFxlQU5k/BZbsNf3llFzbcuRmP/uq3GDZbcez4Xvz+j69ietkkPP+bF5BdkAdvwIPyM+XMSJk1cxbiEk0IegRwhjom5BE5aszPgJso2xAkwOLJz9YikXRems1z85ImUB4vQtTR0ggJwWa3E9/ufB+N3ZdQMDkLFy83oqAkG+52D+KNGbhxzb0wRhLjlArVtTCRMHWYf2gETsCBIAcW/P9oWkMhJMRApG4MAYhUBACa+wawc9cOvPLn1zllOUajwuSZ8zB3zhwMjgwhITEe2el5WLzseijVSmgiN14RACTDV5IEj7idDAI+9/unERutRuGkcehqaWewJsEodKFJViuRp6Kt1oLqqguI1SVj8eKlSEpKZJZLaUkxtBoVy5kJAKRBnVjkP+Hz2XH+zGV8v3c/SkqK8Pobf0OUXoXikkmIS0pAlE7PtGyZVoHU9BwY1BpUV1agrr0VCpcDUwrlHCyxaEYZpt71Mp584tew9DdhXJQXxct+hpvvuA/xOuF4J88K8hXyuRygk5bAMJrQdvT3oaOtFW3t7bCYLVi7fj1LXds6+/DUE4+hs38Qt960DmmpyXj19dfQ3dqBu+/ejPUbbkRfXyfaOvtxaO8O/PS++7Fi+SooVSpm9xDwR+lBDo+TAbhgSwMa9h5B7+BZJMfPZDlpxSdboY03sb+fXSJD9+ffInZCHmS5U9Bz5Sxs7i6kSmRIL50DY3YpgjLlKOWeQB1il1DiNIGAUmkIXi/R9eUCJTQiA5ZLKUXSD6fbwwyu5154GtIcGzP/mo63w9Hrw7wNE5A/qQCNFQ2IV+Zh5ozrEfKFMGgdgs1mx/IVC1GcmYvouGiEfVKWuhL1n4AkJ0vWR3Di6Ens2beLAUCLrQ8jdBy7/Xw+UBmvDrMEWDsxB17KK9Eo4Gm1I8Hhg2Rexqhc+McAILEH9351EWX5qQiN+GEJBxkAnHJDCUuXe5stCHUOYeCsGaun6VCYacA5tx73PvUxYmLiGfSlwa3MF4DH70Jf3xB747U3N8DlCyIrPRErVq2GhuQ/pF4MkU+fVAjnIQYnsfVoMuh3cxjI8U+3Ye79DyI2Kx2GcBAhDt+hAT0xrnzo7zVDF2WEXq8aTbUk9lJIIjD/mHHop8eUEix0ep1OC8xDLpZHGTSUJKYA0ZbCnKZK7AYpgj8CCuh8opRtMWSHYAwqUh2LKdxiiA6zu9gwnYCesACURKwCiD0QioCI9J0kN6L7j9MXMTRXanhdRf+4kEwI+hHTFOkvAYhhYtMSuKcQQEr6Du7oRli29Br5zIlgpBg8ITJmxeAi+i7yUvv2m+38eyiVde8BgSVLoQIk9bj/3geRkZkJ8npmOYYmDK9jEDsOnMRwTx2uVJ7GlasDgE6CzZNikOKXMxuQAkL2uHwsCRYrJjUWy5esxhuff4Px0yfjtddeRUaMATKZAdVtzczko/roo9cxgE5msVVc6OcAktVrb8L6G2/EuJx89A4N4L1Pd+Ln993KKbMUfPH+hx/hXGUFNq65CeGQF8P9fVi1egV0hmj2Vjx8/DhWbVyE6tpq/Of9jxEnScLMu8ZDqnfAN0ITVxM6jldiwpIJkAwYcNddTyApPgkmtZoBwIDbhbZDBxCksIlVy6GLSUSYgDIFETYkCJHEnElzUgZqad+KEyClWs4Tq7E+WOIxyccRTWZlCgGsFe0l4EdvVy++3rqNpczkEUkhMLWNtZg/aw4PfkmqTc0oh92OrV+8jd2HdyKcqIBObYLTIzTBWtpjMXvJI5g+PoXZf/373sfzL76ApLQ09t5pqqtFTM0FRN25BrJwGpLijCiINyLc3Ib2iouIyciCZMJkGONUsFiG0NHrYr9FKgoqoUpNTkJnaydPTImhlJyaBLVSBZ1egyijCR63i0hpcNisvM2UGidsRw/DpKqAxDuEM80OfLR7ADNv2oylK5YiWqWDRimFTKtmwEiuvMZco+WptRpOV6ciiZ/ZaofLbYNGpWIGrctN95tIM48SyDXCfcloVNHcn43jCRSkcrkExoQrLMPJw0eY/ffSU49z+jOxugOD3ejr6WOZL7H9hgdHEEsBDhl6pCgBe0iCihY79p0bwYDFisWr70JRcQmUWj2MOlp/F4ISoQl19Mx3GDcjAdWXjsKli4JOLoFeT0woA7P+5J5kZKeOx4QJk3D1agUmji+G1eaCRh6GzhiDIbMFOQUFsA0N8v6j5FeapPf3DyA2MR5ystW4dAHRMfGIiY9BTXUdqmquYOb0GZg7cya0Bj17URHji0AVMTCDJcBk18DXFkFqTccugXNiCBo1crp6+vDXv76BS3Wn+fekjDcgOy4Wdy56FFYfsHvXLlw+eQBrpypYBmlQCw3caksI5dYMzF87HzNKlyBKFw2ZnOw1IswXAv589lH/PrdnCD2N7TDKhe2mSYiBMTEdoTgjj79IdsnPR0J/6LEqRM1V4XkOqxBd0WkfskcZv8Q1KmeNMNqk3hB87mG01FTDPOxEpe8ULnVWwT3ghy4mBvX1DUhtd+PZJ/6MrMULEAgp4Hb5se3br5GWmYapZZMQY4pl4NyvCnCSsGfQjP6z5SwFlhArIRhgFvbb//onLEODWHD9fFauzFw4F/FxGfjk3x/g/f/8B08+/iDmLlyCANxw2lzs5ycyAbOSk5CUkQpTXOKotJcAsLFhHKOee+RzK/ryib+d/xeOdwLA2LfP6xsF+0ZcLqhVami0SqiVSnioIUeMNwU1jCJfwo0jgfUnsr0Y+OH7UCQ0IyLZF5OXyYt3FOhjL+3IvZaaYf4wg9AEso31FeRz0uMcDSURk375nGcQT7BhIfBvNDQkkgYsynhZSiyy9yPrQMvhz5OKgLxII01jAiDF415IVr9WzI5lJqEAABKYNRo2E45sz5AczmCYw2z6t3yC8QVCSMCHpwdhMRXj8V/+DjnpOcxoY6uRCAA4upQIADjKoItIbceuB62fz+GC3+uBNprAxEizMxj+30AdfXhM6B+Bf+T9J6VrViMb1gAAIABJREFUKnnShUJoaGtH7eVLWLp85SgDUGT/0cf/1zIYJKR5UzDEXn2jDMAQESSusW5FViIthyS5ot+6GATyuxd+x8BVScl4vP3XNxEdG8+BGXqdgecQnIjMxBofTp8+itbTH2Jmkgu7K714Z2sVklIzmFmWkJLFUtLr5s7m76DU2JTEWNB4XK0VGLPUpNcZNCg/fwFJsfEYV1iEgb5uZkyPH1+I+KhYBuCIoSlaPInbnoBaCtpQK6XcWKbX2zu62CKFJMOffvghPv7ic/hIGULrax3CI4//EuMLizlRfNH8hUgkhQHZIAWIyXfNJ5COI4/ThyHrEKzDdow4HAxgktcd3UOoDHodYuNMiIuL43GeSqPmYAnSB/UNDeHo4aPYe/gIaq9c+gEwl5GRzXJZAuQe/OUvcevNdyDeZGAQi76H5umhgJxDTL769ktmsbX1tMM8RJYKQz9I9OVrrJLmQMI5To9jYxIZmJs9dTqSExPQ2tGD8SWFuHL+AhKz0qFXa2AhawOJH5fPClZit2y6DQvmzMeu73YzMEfgJH2XVK5lMDA7K5ffZ9KqkJiaxazawvxxHP5RXn4WaRkZSE1OQeGEQuTn5bGljkcGuNvrMH6oE4FzVfjI4sTCGbOx7HfP4MLFavz973/HunXLOJjPF5Lgy0+2IFXjxcxxk5CQkohelRyv/OVdJEcbMaFsErMAzx49BpUhCgatFj39vQyOZqQLHszkZ9/S1oZLF89j8pRpOHisHEuXLsT+/UcxPNyLooJc6LXRKB5fgtMnDmHB7IXs0+fxk9+hcL0gUIsYblQEdA2YLezrfvHSZTTWCExXKrcviLt/cjs23XMX3E4vXn7pZezb9R0Sk5ORmZXJgvOppcX4+pNPYLGboZbKoFdImNlH6bwk5yV2X4IULOWlFF5tJJSNEnpJwvvjIkkvlc0XRkpSLKLueIj//79vd6KqvR2Tpk5B2aQy9sAdl5/HHoVQyhn0E7ETer/Y3FCwBUAA9Fcsug6ZR+z44ssteP2Nt0ZBOpJh37f5HkyfKYDRHH6ydAk0ahU6O/ux7bttaGxqwfLFizBhQhlDd9ahEZyvvMjBovVX6+H1exGONDAlCgq2UiE23ghJR1NrmDy9okkqoCOk2oeKpjpOpyWg5Wp1JSR+HxKcNngdw7CH/bBSAMLiZZzsG5Zp4PK5f3jjI88SmQ5yRRhujwu7yvdg//ZvkTclE52O3lFwjn6M3CZF1wU7Jk6dhrU3rOUQkIHhTkRpDVBpohkArDl0FNE3b+YgEBvJKasrOSVYd/2N6Ldacfb8NlhldsxfJOiliWGYrk9GknsE5/78HbP/+uTAV04fLjn8MKWrQGEffpsHi1atxUsvvoyYWIFxt33Hfrzz3ttouFKLaWtn486fTePnSTq79f29HGaxcl4G1uVqkZ+sh02jRrfFhNJZS5E7+2Z0e8P464u/wZdffY6lS1fgqSceRUZOGtrbBvDUc79GjE6LP7z+JpKpQ6mjaGk/pPL/Tt4jAJAAQfLXoaJocPIBHFtiMi+l9pInF024pBFzSLvfiy0732UAMHl8GnZ9eggLV87igJQcYx7WLXsQJh15xv1QQkRrMhbw+/H/YgiJyEQMUtcy0qV0ujw4f+osHnvqSTQ1NSAvrwBReg1u3bQJLq+LwdqktGSEvH7c8pNNDOiw356Y2hsiPwjhZmn3+3Fo/25mi61YNpvDFto9gjE9VXe7A7u+PIzkTBPyjBOZAThsHcR32/ZAKhVuEsuXL0NBTjoMJi10JO3VCidbjN7E7KuQz4nPtm9H92AjEqKiUXGxHScv7ebgiYzEXI4GJ8ZEqt4AOYW9GD3Y/fUBKAJ6RCs8GOw7DUePDRtXzUf6iufwwMP3QtHZCqVRgo0P/g6rb7qJU09HRkZgsVhhHu5HZ+8gBgf70NTSgu7OFtQ0dLF3UnR0FIOPd9z/ADasXc/reeLEKfz19dewYtkNmDB1Mg4fPYb33nmdA1CefvrXWLhwPo4ePY6QL4BLVVfw0AMPo6S4gP0cqQxyBVxSF1x+L8x7D6D87CUU5qaiu+UIyjb9Gu6KRpyvqsJ161YCWSm4/PEWlM1fAN3EmZC7h6HxOwFZFGSmKEBGBq1hKEjiGdlHBMCJAKBERg2DgOAdJ4tIdKkjFpm8B7wB1Dc24Z/f/hqJZQL7k6S1yv5E5BQroZGW8n6gkgUEgJcGDyS1Wrd6JZKzY6GlQVpIyYxDCiGgdqGTjP59Tnz4+Tu4svsj9qQYlEo52ZcSmDsa+yA1yJAR0LFXX5cuatQTKcrrR1FsDCSl8Sz7Jb8OAvQSUvSjScGUAFx+sJbXpzBJj/wFEba0xCKkCPvVMLR3obPHj/QUBR5eVoyTjSOYsupRlM5cwgnMdE2Vw4eG+kb8691/Q6nSYdmq5dj57TdoamrE3955F7nZmQz4EdNNoSBDb0ropORqOYN7JG201Ffh5Hf7MO/uuyElRm04yEEi4nvIX/X3L72CDZs2YOn860fPFQbFJJTYRay4EEj2TkXNZ5tjEK/86U3EmmJw/0/vRUKcgc156bJDQKEAsFE7VmArCjtIwo9pAkPy4aCfDJivpWwT0E7NAZKgU5EPJZWc/HMin6NVEHyIxCAg4S95nBFzj+S7UkUAGpWaZXcEUhDbgEqh00IJkuLIhUCECMuPPNqI+UfNCTKRJmkj/U8THPL44e//EZBJjEBiHYoMNJElePbMOXy3YwdsThcDgMSuoQaZUa/DYw89wt5oE4snoKu9HnGmaOQWlcHmdmP/kS/QOdSLmuaLuHyxHsG6EaTMScP1pnjMdcp/wAasDwYQF2F9UFgIsQZfe/tjpKWmwWpzsByZTLyVWgkunDqOLy/9GyGHIGWlyovOQ3r2DJQW5SIjowB2s4V98wgMItZQX88wrtRWormpGdlp2Zg2cwYS9Xq4u5ux77PPYS9KxrCpHm21Dlw5dhGlC6YgLU0lpP8qozB8uZeXE4qWIy12PH7+k8eh1aqgUeog97vR29sI8/4LSJo/C6acfF5XMvmWkFxHlOlHrkVeMX2N7QkEJx8GZ0mSKjJGOOlQxeAfSWaZITgmVZ7WhaTB5Pt45PBxZGVnorCwCMND/Rz0ER0bh9nTp8IUH4+axma89fmfoHD0IrYsGQatHKcOXcbVg93Q5ZfijjteQHPfEI5/+AISo7R49x9vA1IVWhob8Me/vIqu1nYsWL4YNn8Q7r5B/HzjBhg72tAYE4eDFy4jM0aPu3/xOL7bvQdXKiuwYOY8lJ8+CXsggI6WVqxZuQrpeTnYtWsXys+Xo6x4PG9LpU6HRx57FGG/C8dPnYfX5cXgwADs1lZkDdVhw+pM9Pe58LfDFtjUKXj6mWcw1NmN2ppqNDbUoWhiCUbcFgSdcsyYNg0OSgl0OzB99hyMLyni60dldSUOfLcXKp0eKq0K47Lz0NPdzuylcxfO8ToUFBTxcmfMnoKF8+YLIKHPioarl3CusgUuhxUlhePwzZdbUTA+AS/d/yws/r5Rtp/o70fA36QcAwzSMPv7NXc4sK/ZAZszEcUF2ejq6cfcGzZg/vQSVF65ipnTZkKrkeHK5WoOaqi+XA5LqAemeOEaYfY74bTIEew1IDUtAwUF+Rg29yA7uxhKmQQ6HYVUKGGKNcEybEFvdxcSkhI4/XXyxMkYNg9ArdcyA5BCZaLUQnNbqpLjux3fYc7C+bAOmlFdXYWcvDzMnj4NcUmJfO0lIJAmn6PpsiQNDJNvVnA0hZa+S/Tno8ed/QPYf+B7tLX2osstTOgUBmB+zhqsWbkeI04XDu/Zw7YXCbJurJ2cgMkZesEX0BJCr9nNASETb/8pkk0pkAc8DPoRy8/dZ4bZKvhzUemSUpCSnA+F0QipXAOpShi7hbwkkheuxQR+iXJQ0ctQ/LxCKgRLMOtIEmQgi5OEfT6WQ1OzlMrv9sEfoeKE7UPoO3cRn7acRLujFU6zGZnj89Bbb0bvsXK8+tBLSF6xEkqFhtvG+/bsg16v4QZJemYmVORJTExsqQAuDx84jviiXMjT8zlEJej1cpAHhXCotXrU1tWyT9bsiUW4fGI7nvvjXzFu+kKUTprKnyc/v4wcYoIUIik5ga2CVLQdImAcAWBckUAXGt4SgMSMNbIVGAPE8fXkR+CfKPEloG/ERo5hPijl2lEAkBhyP5DwjpHSjgX/RFmx+H0/Xi4fR5Ft/wM/Pr42EsuNGnW05a6lCo968UV26FhJ8I/9AUXWHh2r4j2WNwuk8ND1lph1kbnCaCJwhKlIrEURSKT3c1jZmOa5uFy+/7MNAXkZCyvFwawRAJE8BD2hEIfZbP3sMxTJDyHLpMKlDgc+3dOCe3/7BmYvWgCNXDYawqHUCI0NApQIVPxxAAjvs//OLBHOux8BbWL4xlhZsHgujGUC8pyGPTcV8HkDaGhpwJWqq1izfBWDymNrrOeqyGAfu98ZoCPQlcZLY4tk/GNY72QJIyb80vDIQ+FJHi/+/f67+Mff3mQg6dVX/wKrpQ9zZs9FSlqKoGzyeTHU388gXbROjmNb3mcfwPo+4JX3L2PCvMV47PEn2WOP2Fdtba38mMIUSPKbEJ/K3nME1nn9fuTlpHMKr95gQJRGx1YUotULefSSzxirzSINW3HfUCo8S3EjxYCg148Tp04xyPPlls/wxz//GevXboBKq2VQ8+ePPIKf3H03f4JILwRK2uxmbjgN9Q/C6rSA2BE+shii66AvwIBfanIcr3dsUjw3qrQR0ggHUMq8rEhyOz3wuj2IMhi46UWhG+SBSEDgV98dQEuNIIcm5hx5As5bvBgvvPQy8rKyWTVFM20q8ualMcygxY5/vv8ejny/C3qtjiW4Co2KFZLJcbGcvkvJwNQArqq6whkA5A1o0EShpbkJWdnpLEkl+a7D5WRfRyqnQ3QhFDZcbEoy5s6dgycffxxHjpzEq39+FTnZmVi9cgWzGatq65CUkgiNRoWzp85hXHEhpwDrdSZk5xVAopZj97ZvEPQG8KdXX0G0MZblz7974Q/AYA9unzoZ2u++xtvDdkxMiMHEx56BKxjEoSNHoVbJcfOtt3DQyb4DexCvMWDxtBL0nbmApFlTsauqBU1NLdCGHLjz3nvR2tzO3pB1tVex79AhPP/c77D6hqVsLUF2bxazAzt27MTcBQtx8thRDuIjL8BzlVew6bb1sJrdWLV8CcrPnUdOZjpi4xKwc9dOlJefQmxiOn7xyMNITIhmrztJyA+724XTJ8pR11SPk8ePsfR61dpV0GoMuFpXjRtv3oCC5FQc3bMHL7/1V/R0d0Ph9yNZLkV6ehRGOq2jgB+FdUQFgshSyFnOy+w+vpgIDD8qAv7CEiGkLOi0w6USfPwqnF5YwyGQrJeSeuPzC/DcM89jxrh8lNc34syJ01ixejXyxhVBqxfGGzTvEIvOPUqKj0yDGBRksleYvPiFRiz9TwAgFYGAn33yCf713nssB6YicHPK1FIsWHAdTp84g3mLFgnHk30ExEBVqrVYct1CDJst2Pv997h8thxdvYNw24WmN83PmXClMzIxSBJwwmz3CAzA/s5OZGZmM8VQEQhhyGFnLyaDTAN3bzOcYYGNcWXXfgyc2g2pJgHjpk5F6soboDeYWAoc0khR29iCkMOBkrJSKOUqSuGGw2vDvqMHcOTYNpb/ks+eLtqEKZMFGrHL7EP7xSA2blqPZG0sNLExLGkhFFOiVsN58gSzDxNW34rouHgOuLCdOA5JWxskt96CpoYuWEcG2V9wXFkOJGYPrlZ3Ik6uQkI4HoNnz3AAyNXJcdha3odWmxdxyQksX0nIyMKzzzyPhfOFIJDhkSG88cqfkZQUi3ff/TsKJ07BM08+idahSnyyfR8ajtRDInVh5txcJI1YEauWITHJxN6AxAZMLlqLC2YfB3/4nE6kFGRjQm4Bpk+bzubl//7on5g3/wbceecmZGRkIComis1UXRY7G83nJKYxg9ButwmJenSh1GrhcwkXjfz8fESZ9JBEKP/CkUou/gLjQeoOQR1Dg0O68fqx7fBWXKrZOwoA0vYhYLS704ynHvkbUmOu+QzyAIVStcbER//YYJVAPy+xASUSENjX1t6K5PRs9j+k9JqLFRX4/XPP4+KVS0g0xeOJpx9DZ0sPGlpbUVtTg+vmz8X6jbei+koFbrr5FjZ1Jhows4nGeN/QaUA3wwv1W/HZlg9Zdjln4UQoomTM+qurb0JVuY8lovRaXX0XVl+/FstXCWDt99+dx6WjdZg2dTLI74EuukMDfai5Uo2EzCTERcXCGG3i97Y4zzHrrLGyCTKlDk0Dl3DLLbcjNT4fmanJiEmIg8XThaEOO+rbanF03wWsWb4O4ZFB+NtPoKmrEz+5cwGSZj6LXz5yHwY62pBgDOOnv/o/XLdsFZxDvfjgy29Qd/Ui+4pQmIdWrWPALzs3HwUl45CZmIzcogI2oY9JMLF5KYVb0M3o3+/+G59+voX9ADffsYl9/84eOcBS4Nf/9hqOnz2PkpwSbNv6LdQaJX7+2JMsW6DgDfIWcpOE2+uFvbqKU317enrQV7MNszb/CTqJBLVHvoejpQf6HKGTU3TdcoRycpi1RuxMiSeIYMT4mC9pkZFeiIJfqGtNoAyxsiLACnX3RouOU5rXScHdxobGdvxn228YACTwb6TTjpyohdzlSkqOhUEXjfS0NMTHREOnNkCh1rBfHG0PpSoywvQroFEqQcsn9h8NTG0Xz+Bfbz+LrmglQmYDrtbWYvrmIhjUCbhw9jJ62y3QDstglHg4nZm8BWvOt7H8eNHsYk4B9oei0NzSwszEkD2I4llZoz/jzP469iVMj9Nh4i1lHFhSd7ELxz68DKNcianxWkQX6lA75MKT1wlMoBqJHnf99B0YYpPgtdvQ1tiAt/76D/QMDuGPr7zCPm5vvvEG77MnnngSMdFRbExOAx+esEiCAoMtHOYBvDIYhKenn/dX/tr1UMbGcGiI+Lrf54V50IaT5WcwfmIp8tPTQX1V4h+KYQwiYEaMTALOyBvSZrPgg8++xszJ4zF9xmSoNdHM7KR9TTeu0SIDJTGSLfKkkAAehjcQ4IG/Uk4ddAILx6QGRgBAAos5WCgyURO7UcI9j0AgkhUJrFIChUiuSDdIu93FnnyW4T4MWTwc0rFgwXykJadyCh9/H835xhiX+n2CNIKKQhCoiO0oegvyYcxeiALoQKw/Zg1yQrWw7r39vfjnBx9h3Lg8GBQqmJKSIFHKmLmVlXrt2KD3kklzR0cnEpMTIFFrceroabQEd6Gry4sLh1vQcr4ZBflaXDczB9e1hxFd24g2f4jZgEfdwroSEEjSYPLriV+8GD6ZBEODQmplRl4RGutqMeA8jcqeOn6OAK2c6DyMS12LDAL9VHL21aJOungNJzYRSc0J2ODt6g3Ab+/HucNb4Wiy4KipB+31NQw0KqNiYEqTY8Rq5XThKJmSAzNKSwvR16PAHSs2Y+a0KdBQWBQxOC1mZv9RJa9YBr1KwwyOYFgGmSQIGWnNw2RcT4DDtQRgAvhoe4tFgx4CAGl/M+Cr1I365Y2duLJfYCSAg6xiyMPxyKFDcDoDHO6i1ulw8sQJTv1dtGQBKmpqsf2LF5E8fRxMOUYE7H6c/vwczp4ZQNqUFXjw0YdwdPsXOLPzSzz6y8dx9+23MUi047v9LKUuHF+CBx57GAe+P4TzWz7CipUrYUoKIJQwHfv27UdMYjx+cvtPcObcSf4pu7/9DoUTx8MUHcuA8b33/QzTJk7CU088yZKL2YsX4vzlalgGejBv2RIMNrciIycbP9n8U5zYtx9fvvc27lyRjsUz0pg99+aeITxy3wO4beNGWBx2vPyHP2D/vgNYuXoZsrMK8NmX3yA3JQFr1m3Azu1bmRF5388eYC/JD9/9B/+/at0yDs1ZvGAJp12XnzqPl//8Gkx6CR746UM4ePwoj1NefuUV6NVafLVzK778/BPMWLgEIacH5w9/DXm0Cn974kVkZyVhpPYDdFmHef1i1cmIThD8jkcGHOz1d6F5CNawCWXz5mLO1Fmorr6A5qY2HqyWFhazLFMdAZYUCg2GLGZ09Xfz+W13CANdYvfF65OQnZfDab7tHW1IS05GSmYCvA4/S2ycDhvLPIkhQKytgb4B5ORlM0OLpL6xqckcOuV3B/j65rQ7kZyahr7BPmawHjl4AJl5uRjo6oTV5cGksokonVAIpVoPFSSCBJcYCXSfIXZLJAiFrjVkyyAWebWSVLu+sZuXW2OuxNDgFSjV8cjUTcKG1atZPuoLSnGyqgbvvv8RvM27cd/0DGSkKpkN6JDIcLbJBr8vDas3roRvJIo9+Kik6Sak5GciqEpASKGDWq8fTfOkY5WvbzIl7BSi0doGj8+BhCgTktMSIFWrIAkpuaFOhs3EaBy73nzdo4R4YnL5gxi2WDmAhCZzzEZTyjmELxz0wtzbi2+//gBN0g7Yg0H0D3fCOuSGq86F129/EEUUPBABACsvXEZdcwMzNjNokhcVxSwxAtJkTheGamqhSYqBOrOE5WPBoAsiIZp8nyz9Xdi7bRdmJ9CE8gDe29GCs50S9nSaNXcyYqLIO1IFghVVChk8Hvc1fz7xB8pIXhsJuaEQiwhQJcpsxYRd8bd7ye4oIgceywL0Egsysu85DERrYACNJnMiS1BM+hUYgdeYgLwqbIEQFFKCReBQ9KYWfQepqRag4B3yN5MxeEtNNwJixBKTfuk1Avr4mIyE1pAvH7H3RKkpfYZeIxCEQC469kmFQGCfyJoXWYU/BgCJ7UpsSQIeCcRSRppmZE0jAoBj/QXF7Uq0fwYJfwQA+oMS/j0BnwdHTpWj+dgfMSdWmNd8sqcFzphpeOClF5GVmgx15PghPz4C7pgpxwdpxD/WT+BtJMmWwEGZggPoRHUUvZUAvLE1Fqz7wQtj/qHl8PIiYR70W2tra1FxtR4rbriBwy35PKNQvTHsQnpuLGtz7P/0WGQAev0+Dq4YTS+O2F7QHgx4hRALDgCpqYFKrebEWQKBaEx8z1338LI337WRZZUEKrqpmW+xYPvOnTDI1bh8eC9WTexHWJuEv396Fi2+WCy+bgk2brwFKRnpOHX8BGZOKYXRGMsBHOTZRp5iYwM06Bgl9hw1OsSi8YQofZYqKB09AvZGgEACCYm9KAsJXuNUNLf5/IstDPwQ8+uV37+IhfPnIDM3Dzu/3cqBEhNLSyFRyjkQjkspQVpKFtRqJVRyJUuMiQkmUcmgkumg0ygZWCTfQhuFXYxYGCwkiand4WRFldXpYlBscMACT8CDBbNmY+3a1ZzAS/Za1Y0t2Hv4ML481Ax0Hudt++c//B4LF97Aq6DRahgAJKsOYv/xvvQF8Y9Pv8TOb7/G0uvmIL8gHzqDAA6RwInCysijj3wWiRlI7G2SvhPQR/NNkur+2HuQniNm3+g2NkYxyYG20a9/8yzq6uqw6/sdyM8tQOmEEhQVlGDH9m9xtaF2NHk32hQFq2UETo8TBXn5GB624M233oTf7cbvX/4DivOz0W934KnfPI+umnLclD0O45uujiYBBw16DPpDo6zFletW4xePPsF2TZTunJKcAFfNVbjgwNenrjDQd/2MKXjqkXvRH9Tg4P6jGLJZsPu7HfjVL57AzevXcFK1QqKCy+/Dh59/htkzp6KpsQ1TJk+AWmvEwMAgH9snTp3F9QvnofLqVZ7DZY8rwG+ffgaVFRWYNX8+nvnVr9irzjZiQ3JcApx+D3o7WjE8bMbFixcYC7nrznugkMhxbP9eGINBTJs8CZaaKrz15auwVg4gXyZHtEbJ7D6tTA59wA+9TMJgHhWdM1TaMXMZl0wGe8CDPrcfDU4fBkMhtAZD8Jq0sEk0iIqLhSY6FdHRWtRWXIXH58eiRQvx8AP3IyUuHmfPX0Ag6MWCRTfAaND/ILlYoSRZe0g4FsjjNTL2pfmI2PgmEFBUf9J42O0mBaQLH/z7PfzrvXfhGLYygEdFQCCxDceXlmDaxClISE/F+dNncfjoEZQUlTBuR7J4+pzT6uSmGlVWZjqH8nR0tsIybEco6Ob5k+Tq5cqw6LvH7yTKr0SDkCYMtRvoOnUYdeVH2IdvOCRBYETwwDMPm5EweTpK582CPmEcwhIv/J4wvG4rS4PJG9DmciI7Lxs7jm/B8StnYJRpcOTgSagMOlx/wxyYDGoGo+KkObjttrshCXgRZTDCMjiAGJMe7d4+2FptuPzdTjQNduPmex5EamIKOhorID9xBtW5xSgpnoAjx46guvkA2kYcyM5L5PWztCgQ6qxGkdWNn2SkYE9yJrafOo3EsmkY6h6A1WnFrGmzmf1H1FyZz4dz507jYvlllEwaj6ef+gVk+mgGCMtPnuQI5n/980PMWpbHUmZfexeqzteyJ+CCifG4d2UeL/edGjnObj+BX927GSnjS9DR14z2Hg+27xEkZdMnzUZMahJTtG19Ajg2ddYcnNi/D5Nmz8e4tARU1FxFfVU9GupqR0HES5cu4le/fArLV/0/us4DOqpy7f57Mn0myWQmmfReSIUAIXSQLk3hqliw92uvKM16VcQC6Ideveq1AhYQUASlQ6gBElKBVNJ7MpPp/b+e58zE6Pf937VYSchk2jlzznv2u/f+zYdP5GY3oMiP6yb13+xyQCGmcmtyRkkwaHfijyPb8J+tH0ATpMGVmgZEJGUgKTUU1itevPnm+0hJSwSv5PhBHlS95Blmj6fnS+4jchgRnIB3Dz81uLfbgJdfexnLli1F/rjJuFpbyw7HM8dOICxMyUKnKlSKRdfdgLLLZyC2SFA4fiKqLlZCpBDh7jtuhy48mkWBvw/q5qNJTX13JfcAnqs9i9OnGjBqRBxSxqSiu6UNx3+4gIwRSaiscsMkbmNRZ/rMUXxXrnotTh4txd333o2kBAHucP5cObZ+8zVmTZpdGo45AAAgAElEQVSM2uY2tLQ1YdGy2WgdvMDdbgf3lSFSMwLBkWaMm1PAcVT06mBEE1wDRqb60ujoM+Ku65+EytqHvsrDQwKgdMSDeOzRf3I0mATAO154CfOvvRkdjY1YuXo1Tp8sQmZ27lAvYE5+IYs+of6SYalaAaVYyoTd4dugpaMLb697C1GR8Zi/cA4G+nuxdu1a9Pd04O477+fewrFjxuDHHTuYrnrDDUuxYP5cpuV6PVLIg1xwGvsZOtPWWY/9376D6PAxyC+YhCC1DNHp2eisuwR1qAKiiBiEhOg56gs5rahKWAB0+CfQMjp4kdJD0QX/RJaipTRockKCIF3y83DT5NnNhcIQuWCxO1kA/M/BlxGXHo7qI1dx93XPoHDCTO68DAxyy5F4SQIoQVFor6OYgQsO6j2HVEKTfwlxONkl5zSZcWr7Nuw59iXCZk4UtvXBC4LLz+zl7aXSKTFwuhf510Sh2emBRiTD2b21UAZLMW12Arv6SqrKWfgLDHINThiZxFFicvq1VfYiKzMeOWOjIIkJRl/7IKwX+9F4qo6dfwn/KED1kSvsKJyWIUFRrRvz7/4XctKymbK2Yd27OHH2HFatXoF//GMJpFI5zIMWXhWifYD6JpXUl0Gvnya7UgmC/JMFF31E/CIudTKqJhZAEaaD1AUopCoMWoyQkvPqb4vOJLZQ7yANWiWlagulSiX0DUkIbEPuBhk/plRK9DUZvCTwUB+5WKABi6lugOTAYWIgCYP0N7zdyUnrF32p640i/ML+IHyu6WcSMwnNHQD0CA4KIusN++zL6KKHziEuBElFsNjdvJL682+70N9rYoptZWkpfvltDx56+BEsuW4xO92oYy0gKrpFQgdan8GIusYayMRK5GRmQU7EcTn7Koa2L0V+A1Mxhb/CgJ0CtBInDuJowu979zOhcsnS63iSONDXh6raGiiUKnR3deCHX47h8buXYXR+Hi6WX4BIquI4LjmwSKxr9jTBaLLj4qFydp7RuG9a5pATkCLB1VYHTjs9IDdgpliCSTIxZt7/IAYTk5E2eyFUfnf4yVNnEZUmwq6S36CWAFHyKJRVdmHe6IWYNH4sfE4Px0NpqJVyUIqTJvE0yEHotrrQdOUyzp47iK6SIlRrpKiub4HDYMWIXIFmPnr2KBYAveZgWMsuoUfhQ1JmDpIdubjtofsRHkLwDwGyYbxSw114CdMnIChuBEc36RrQ66+ukBH1z25jsIXX5Z9UkwtCRZN/weVBTj8+VJCTgPvwpEOCLe8f/m5Guk3AmUleJ9qO9HWwrx979uxlEXD+gvlcNn5g93YY3cDJkydQ1nUON902nQXAgYZBlJdfRltLPgpmL0VadAR+3Pw8okNDse79VzEibSS6W1uxYuUqNNQ1Yu2rr6LL2I/PNn6IgpQ4xDid6MwQ4Z6738Trq9bC6vUgf1wBcjIzseXzL9DR140JhRMQHif0J8bq9ai4eJHdfyQGTphQiB0//IzTx46hubMDOaNGsruPIDR0f+iqw5P3CiTxj7e3ITyzECtXrGQg2vHTp/Haa//iCPqjTz2DfX/8jqKjx/Hso4+xA/DzT/6N65ctw9RJExjsQoNEzMFBM95+53XcdfvdmD13HjatX49zFy7i8SceR2REBDsd8/Jz8PxzD+HIoVN4e8NmjBo/AU889CB27tmLbf/9Cv+YEoHVNwrnVYom0yADKsV8D51txflGoNutQGR0PMfjQ/XRCEYQk6bb2zs5Qr98+W3cEUSiUl93LwMcKKZd11DDIl+H2YWYYCl/dfa3ISYiGlcaGzBl8mRoQ4NhsVgQolEx4CMuIYXdfYkJKTyZDQ3Vgtan6KIhVBMKabCab6dSSKBSBKOxuQVaTSgGjIOwmAzsHGMKY4gaR48dZtAPCVZhIWEYXzAW2ig9F49TNIeiviQkURccdckRtTbgLCNBjcQXt88OQ78dNY117Dj0OSwwDAwiOysDsQnxDJ6gaw23SIqGDgMO/bYTB3Z8g4IEF+ZkhyEiTvgs1Lc5cbWxDz12YOa8WzBu/GRI9elw+h0CdBs5HbNtQmcuOZO8EhFsVjPOXSxDR2svFDovys+XY9S4UUjQxSIyIgmpSfGQS5VcBzE8MhqIeZJcRH1bRL1l8J6Izr9E6BVBKqZIaRAsFhNOHfwN3+/djIixGThXfJlBLSlRWrx612vInDmVBUCf04u27g4cOHSEnZupyamIjNGzC5AojHKvE51lgktSO2Ea5HIRfDYr7BJwhY2ktxftrefx6w+/YVrOIMKD5fjtYg++2deAe55YietuupGdLyQAklBLJgsJk2IFom0gHkvdiTK68KI+YurFDFBq/V2ydG4bDmYYAnKQYEeucXLNucgJSl2b7j9pwAq10NlH0EOCsXiEcyAt6DJwh855fmGPj2s0YaHbe52QyqgblaBd1JvnYwce/Y7dmk4nSIQkAUuhUA45A/nO/YMImYFTMDs2qeuP5k0BEvTfnIIBB6DFJpg3Ar2AgWgwiYocQ+alPkE0pEHvFV2QDnXV+QXH4T2A/z8aMYmA3F1M7wvdLUfnhR5jgr38/N91yHAVIy1RgyuNA/j0jxbc9NirWHzdAoSGRXK8leaR/yfN1z+fpIUsqiwKDI4oB8RC1gv/Ngka/ib+7fuA6BcQAAOx3NraK7hQUoGlSxfx4nNA/JL7BVEW/rg7WHANBoTBgCOQxD25VMZk4r8PIp56/AtiAYCTzeXitM+Zs6fZUXa06Biyc0dg0tgJiE9OweicDGjDKaYq9ydKPLhaX4fNn34J12AXRoa1Ymp+ErYersL+CwY8s/YNzJs3nwV2gj3RUKjlQ2I0/cxUYf8OFYgic/LDP0hcdbipN5K26Z+35X0l4Oanz4fXwyImCYFU89PW2cm9gu1dfbhw8QITcgM1HuTU1Wo03AMXHhY6RBSWqZW82E3DbrOhu78HHU2tGDCZMWA0gQj0vcYB7hEMDg5GQmIc9JHR0AQHs2B45MQp7PjpRzQ0NiEyKgIrnl3BAJKUmFhY6Pjm9OBQYzu2bDsFz9UDyElLxZOPPgBVcAh8IhkkMjFHgEkApEVSs8nBVSC/7N2NrVu2YdLEKQzDIGDH1VoSUPrR19/1vzr/hm9r6hmkQWAORUgIn5t0ETqOEpObr6m2AZHxcRg7agzf7s7lN8Nkt+L0mTOYN3cOIsIi+P3p6x/k6wByPdLiOsE0vvryS+QXFnLtCZ38zpy/iBhdMObNmIW4+DhYbE6sf+dd7NyxbQgEUt1txEe9f7rdAj7E5LgIvLP5fyBTheH9d97DzTdOxzXjF6OtsRHFp/aj+mo7QnzA4nmjoE6ciB8OFmFi/ii4nU5kjBiBjBRyUPqgkklgcYrwzXffIiUlFS67GUkpqchOy4TT52Uq8y+/7sKogrGwDgzi1z17sHDhQgyYjLAMGjEiKxNWkw0bNgrzl8efehZ7dmzHkaIT8FjNmDexANkFY5EXFw3XpRo0HhAWn/P93bXWrm6GcdCQi/CX7wPbhX4vVoew2EdR3h6XC+0SCWoMJgwQfE6rglcTz0JvdEIiklLTMTInGwlJiejr7WZnHbk+id47MNDDnafkElYFK/HT1u+Rk5eHMRMK2eGn8MMwCXQWGLSoM7xfOPD/QzU4IjoXuDFoEiCWBuMgPv73B9i25Xs4LBYWAQkOcu+9d2Dm9Nkc5b/c2IAt32xBf2c7Hn/yGcT7GRpbt25Bj8kIfYgGO7Zv40SV0+6Eb5jBSxepg+i/n33hWzxvPuzUH9XTy5bhGTMmw6OSQTngRNeFUziz9Wt4bd1ATCp04ToWAy/VXYY3exzGz5qGuLjEoRUocv7R6O/phM0jgUorx+5DW7Hv+F7IQyXoauvD5bONiEqOQbBaiohQHW6e/xD34uk1avas1NbWIkKrR0NnPeovHIWhpgdFFysw56ab+b4np6ehZt+PCL9mFsRJ4wBrJy5frsGhY98gNiuDb0NCo7bOgFlqOWYWjMX28GhUnTyABx9agbD0DGzd/htCZMCqlS9AExML96AJX377BXKyctmdd+cD97Cba8GshZg4cxYqSy9g5749eOfNdZg8fQqM/Ua88cY6FB3/Aw8vSMN1+RHo6TZj3a56fvx7l0xFfroePv0YXOp2YvOb6zD7xmW48+77YbKY8P2O7fju6+/xwL13YcmNN+Hd995lQvC/1r+LcK0Ga15cg6LTx3HX8jsQF5uAzV/8Gysee4pFLTWRMmUKeAnp7l8h4wMzF9FSFEQKq8OJXbv/wC97NyBjVDRMIhe7/1ITxiE1KQXJ+jSo1MFQ+ygiQIWuwsWjhGKb3D9AHRUUBSByHC3ikiVfAp9UBJHLx0WoX23bitaGZsSnJqLo0Al+vg67E7fcsQyTJ8zAtu3b4AnzIjUkDvIgNTsrw0N16Bvsx9NPP8GOLxEXKQsnqYD8IqaOGp+bewDL6w4wEbiuqwknj5YxsbUwdQQ6+9tR9P0lNHX2ciR20nUp7BKknsALhypxqWIA4dFpmJQdi2nXL+b737NnM4wuMRpq21nsm3HtODhF9ZDpImGo9qLHWYfmnj6oDDYW/FLT9QyJiNbFQpmkYPfhrk+OIzg2Heb2OngHK7kD8NbbnkJY7jg88OgjQwLgo2s2Yfa8OUxA/f3AIbzx8utcpPvyK2uRlpgAXbieE5VDQoqEyKUiBmsMCWd+51xpRTU++eg/SE5JxYK5s3nFYcN7GxAWFoIXVjyPqbNmYNdPP2BETjZ++WUPHrr/fuTkZEIk98FSV4OO0hrEjBkBhVyH/V98gXiRiLv/tKnJSLt2CTwSMSgeRNRZuKmY2AuJXMInQybDEuyDiHH+LURWbOpHot4/iuTSCjOdnGgKyWKPf/DfQwIbbHB5HTh17Dx2lG5GcIQCbaU9eOWxzUhOyeAID4l5JFgG3gOKM1EJMPfV+KiPjB6D8zxMzqSJr89ugqGphnvxdpiKkTMzechZSNuRAB0EjaGewSh1CCbMT4MxRMTuv56qAXbvzViSw/93tV5Y2NCEKDBu4hhEhimHYCLUAxgAhsSnJmFAZITWp4Gr/ioqfi+DIi8NMTMSYKk3oL+oEjdOSUJdpxthk+7E9PFz8d22Lfj0008xPn8U3nrnfSSl6Lng2+kRofFqIyrLymE22xEcrEBWRioa2jvR39aGnJGjMDo/h6MWLZ1tOP7rL/wc41JGwO4VISszF2K5G6ZBJ5wcIw9BcsYIvg31irm8NlwoqYLdbEVKUgwamzr45Ew0UYvVAqdbxL14MTHRQ6Y96gR02uxwujyQK4kcLefV2YDQR2IgEUCF6wXq2HPxogAJhRT7pUHiX0AIpP1BTMWALAa6ICGBkVsD2NM1tK/Qp1/oInJyrLv8wjl88D8fDYkxFF/d9tVX2HP4EB795+NYMG8mwpTBTKznCy8/gdXtcOB0cTHee+ddXHvtPNxxz13cu0YjAJKQ0/On98jpnxz7O3BJ/AsMunDq6u9nN+k11wj0DUrrEhiBnHXnKqpx5Mh+3Lf8NqRmxLPAZnU7YDU7oAqWY//BneiSCL0lJqsbRTuLUX1KiIE8XhjHcBByAhq9Hu4GJCFwj10QxBYrJJg8cRTyH3sRLXIZRMFaaEOFKFJ7n4G/tvVVY+e3BzjKGREWjF6DGTU1l9iBVjBqJLoGDVBAhHFj8xEbLsaVkjMoPrIP5w0DMNAij04GjUwMY6cNBo8HYXolRk8SXPnOKiuDP/QFBei+bMSiBfeyyEkr5yKnA0FWB7v/QnThiJk0AV6lht2UAUGP7kMuU6C2qRGnThbBOuhg5yYJdaPycjB2wpghEZBczuT85AtiulCRywU3KDmL2XUh4QtmhUzCcBAiz5IYKA1ycQdRZ3s/ft31C4K1SkyfNAnO2nKse2stDjX1Y+ScOEyZLUywLcVXcb5bjK7eOKb/Vpz4GedPHB4i/4bK5Njxw0948/31uPP2e7iL9aW1K+G2OjBv6mhculCJuHHkLFiEJx55DEFKJYts7T3tLM7Nn7sQ9z31Iuw9zUPR8f1HjuPWZYuw/JbbERsbi0GzFV988V989e9/4+HnnsaSaxdi246t2PLhB3jm7jzu0Nt5rB2HLznx4YrnkT5jBvYc2Itvv/qRu5Vff3klREFyvP3eekybMR23LbsJG958C2azFc+/sALnyi7i0/c3MQhm0fy5+OqbLaDnsP71V2A2m7Hpvfew6MbFuGHRUrz7wSYWJ1955SWkRMdizZtvo621CatfehSheh0+eO0/cBoa8eqDuQiRiBAfFs7vY4BOTETfspoBZI0dh/HjZyM+LQWHjp/EzJnzOJpGo7tzAGXnz2Lu4vnw2l0YOTKXidY0Ots7EBUVjW6LE2ZjN3dQSSQyDBqF/TsqJgrtzc0MnbBZHewmo564MI2GRU8SwOir02pn5yY5t6gigH4vksq4C5C3u8XCIiFBQuQyFTsCu7o6Waz0imTISE5AZ08Pfvr5V/g8NuTljML4yeMREaaFQi4T+v6GO5/FYo4I08IWuaFcdhvIKUbiJi0cWAYGUF1VjqarrViwaCGUSin3i1H/I3UGmnp7UFp5Cbt+3o2m8l1YPD6euwFpNJMIaDRDpJ2JBdcvQHh8AqRRCfw7Er1sZgPOnS9He1crYuIjEK0XFrt/2LEFbkUHvw6bKAhKnxcZyXrEhRbiH4vvgl6rYYojOb/IvRaIVQZ6/wL8CzquBTqJhlUTweayoqTkLL7bsR4h+khYFV5Ul1yBzODDc3c9jcnTroVPHAK72wOnz4Xf9vyKpMRk7maMDBeSFi6rlS/yOyrOQ2W2I3LqdMiC/eAFixGm1hoMtBah7OwRFkIXjdUzObnP7MD2k51otSXhpTffQHhMNJRKNT9PjvSKSXijbS+ImESkHBK7SDRykahENRa04CBQuAOdjoH2Gwoq0Pf8fng9nDwIdOqR0Ga1Wrhah/eHYe7ltpZ2uD1WJCWnDwl6geNYQBAMiH3DO/9YjKXzJO0//u4+Fhu9bqhViv8tAPqFQpoD0bDZbBzZlvkj29z593+QgQP/H3AHBn7+i4vPLwDyHf8f/XbkiKO+XnLs/P8GuxL9F9+UXKK5O28T+j9yhPsoreHB+XPn8duO/2B5bifoOnTLsQ4YxVl4ZsVKpGZmcgKCRCgWAOm6JmBG8H8/vIeO+voCIxDxHf7176/n78+dbkudyeS4kSoobiY8nsMjAgmAxaeLceMtNw3BN+jvSTBjN4+fpBYQLLn7j4a//4++DYBKAo/L0eCAWEvOOXJzesCRXi+kTCjdfegwwsitr1bAbbFjVMFo2ExWqOUi6MP1TKbNy8qFVqeB1WLFx599DqdlAArDBSwcG4OL1d3Y9FstVr68HtdMnzpE+1Ur1ZApJX95LYHuQX6/adpPnZXkYKXFX/qZdtFh86G/xNvZJyScrz1BxAUWMx2Zuu0u1dZyN3JsVCSoa8xqFlziVFPkkslgtfhFKHKhuZ18rZOVnoFgTQiaGhpx4nQxHFZCrYo4JRMfGQ9teDg0oYL7jhafVaGCK5OEapvVhi3btmD9W69xZx7RiF985TVEBqv4NTttbpChdcBihd0kACDkUil0fvq71e1jsa+tr4MXFMnZ19bXhabqOtTU1bCoSCJegMA7vO+PvifAB43hQh//HKJh0GVT61UkxMagpb0DI3LT4bKLOHasjw6HTq1FbGI0R3+pq1EkVeDE6WNYsuA6fo0B8ZZft0wCk8WOI0eP4JPPPmXhkCLAGSPScer4cZwrLcbtNy/H3BlT2dDzxfY9+PT9dbg+T4o5/RImAb8z6MDgMGcx3a8mUoknH1+JzBG5KDl/ARMKcrkbl0Z1VTV+2v0rpC4DdEEeTB0/B2f7TfxcI+IEWrRU6oVY5GZxmgwFvx88BKlMiVA1GQfkKBiTB1GQFD6vC0eOFHHyLiY6AW+vex3Lb7kVU8cLlUr8eI2N2PLZlwgPdmF0Zhre/exb1Ne3D0V6syyeoRhvtM8N6usLwDls3j9TP0TmpUGCn9njg1kiZbGvzeZidx/FeTs1ggM1QpsIfU4e9NFRSEwfAUrD1jXWQ6VQQB8bjztvuQVhOg0unr/ABqKbli/HlKkT4DAOYsfufYiPi8T02TNx7kwJjhUVYfny23mbSL0edimT4E+LNzREPucQxIXhRrTQQv3mgc8eRd/9lyAulx3GQRuKz5zBV998jZ6ObshDVZh9zRzcsOwGvr/DR4twofQcyi+UIVQpw6rVaxEZFQV9lB52u4Mj1FXllVj54rMw9fWy40+ukkAXqkH/oBH66DiI/uejTb5bFi/jOzRQT5vZxEAPh8+Nq+WXkRQcjMqvP0dPfw/0Oj1/5Q90WDDSlj/MDr9grx2VV5qgiYphkYcchC6Rm3P+TpcVv+zfyxFg6gA0wYnftxfBYbIgKkSLkRlCLFQt9YEIuEQipj5CmVwBk6ETB48ewsGfdqLPaMJjTz4Iu1SLGG0o6n76kgVIKo4me+7X334GdbQb5ZWVmDh1PPpqumD47QSukYgxsqAAB31idFhduKUgC9lzFuKHI0W42tmGF1a9ygJgfVkpft27B/fecz9cTgseeuoZXC67gGU33IYli5fipRdXQKnVYuPmDxAdrUN5WRWefuoR6IIl2LT2BYh6SnHiTAn+vfsSxicrcftNeQi12bHvqh1HzrbBaRPjsZffQOG4cdi1+1ds/HAz9JHhWPf2m1CHaLDm8Sf4fd24+UN0dvfihRdewIisbDxw3734/L9fshvwnXfeQX7BGN5G9F5RvIMOvCQCUvSSYrhUYmoxmlFXX4OtX36Lxp4KpKQkIt4rglMWB21sElIzMhAilqBjWJlGjMQHkbMXrtAoRFLJO1m6qW+RqaxKyDXCBYDT5+N4so862IiEZ7OgtbUWZRer0Vhfy444Kn+mrkP6vutqN+64+1bcsmw5Z/0rKqqZDjR37hxehacxPBpIP9OBJIiIay4XAx6Gi4DVxypR1t2N5LQoeBtCuc+HorshaRbAaEDSyGQW9MgFZmiUIalQzsIgdQjWVVlwsvIQjL0maCJCGOZAg6Kd0gQtOwyHi30anRCL1YcnQysKx/mGEry55mPUVTUgSGxlASlJL8MzDz+NsFET8cyjQr8FjRdfW48p02axu40s2+9teAfbf/wJt996Cx5+8H7ERUfDK6WuNOrs+Wu3I/y9NOSIoffCZrFh+28/4+tPv2YHIXX/ffXlV/h9zy7kjhuDl1auRuWVK5hSWIiNm95lYMk/H3kU0RFh6O8WPq/R0RGAuQfHv/0RkgQlxo67HmqK/smDYfcLIhT7ZXGNC8SFr+QCo04/ip2zE41OvASdoPinm6hvcnj9nX908CIXWpA/zk3gB7vFBkidMJksOHK0GAfqv4RSLYar047Vj34OfUw0T2bpkE3EXHL9yUkTJvdhEBHhqLjbf1T0ibljkEyHJCqajQZcPVnEsJLtlYcgjVag8ldBdIksEGKaJOxZ+20IuuqGLlWCgtl5MPg8aC5tZ2dnZmE6BvxOpIFuIzu2Ro5NRmR4DKRa5xAcpONoCyLyhTJecocmJYZB1T6Iq2UNiFwwGiwMDnaiZecFTBuhRaQ+FCdFo7F46lI8/ewLMNtNeP/d93HN5HFDVD2L08OiQGtzCz7/+BN2CC64dh4DaPYd/ANxkeFY/8Y6lJecxzfffY9O8yCefOhh7Ni1nbsj31i7ClFREaiuKMd/vvwOBaPzsGblakhVatQ31mP3zp0oK69CZkYGqqsuoq23Fy+vWo3UjGwUF5/GsWMHOQ6/6pVXmHpN/RGllaUsPkKiRFNTI2684SaMyhnBbgGSeCnKG6D9uig+41+AYAeoyMOuUQb5kNjHtnWBwi30B9KChRhepw9e3qZifw8g/ZocESLYnW7UX6nGG+++zwLF8ttuweP/fAzBYTp2nVPpf3yMHrpgDey0vzrsHG+lQYLzoNGIt9/fgLKS81j3xmvIGpXPvyP6Ksg9SjsX/YwgOOx20GFMIVbBG8Aj++mORD8m6qfdaoNE9SdwgX4moAIDQDzk/hAmHhJlCDuuqJtu8vhsVJdewZnyItQZ6hg+cfpn4VhD48ZpyVizWDi21O3zDAmBJ03OITfgDKUCyyeORH/WOITPmIj8Ebk4VXwOusgkJKWnY/u2rUxTpQ48cr6dPHsc77z5PpbdfQeWLlqExsYmvPXGvxCsDkbBSEFYLKvrZiAGRX5pUMS3qU1YbZxYkM4/xyki0N7UgVH5k5ESnwOxSI0lN92ECFotJ8IunHC1NqHp9yIkzZ8GRUIqPESwoq3pcbFzJOCIoFXH/v4BmO1WhpR8/ulnSIpLwPMvvgi9jvqG/4S7DL05fmcMCcq0T9A2amrpRFxiHLswuTtQ4oO//gxmm9B1+MPPPyE2Qouo/i788Mu36MiJxYjR8XAPepj+ay3pQL06DqGxU/ihBttPIisqCuPzR3NUNy0xHm+vexv2IB877+RyFV5742W+rcIrgi5UwZ1/HpsHb6x/i+O/I8dmobmhE+vWv4WRWblYtHAhzl48D1WIBpUlZQhVq/DI4w8jXEdl58JK8C+7d2H9hk145pEHYDU04Nsft8J9ZQB33pWNTpEKZfVqXKlrwSM3z8OgKBSHjx3B1YYK3H7zfbjzjjvx7XfforSkBC+ve4Pj6CuffwaFhdO4D/D3A7/jclklVqxdhYFeA/7zzVdYMGMGFi9Zgo3vrodaG4qHHryPn8djT69EfLQed9y2DGWnTuKPI2cQm+LBDTNG4/TxEhw63syRZOr4ozEldykSkuJwoaIZO46eRET2KETERiI7I5shLHp9OCLCIknB5c7CwvEF6B8w4vvdO7Fkzlxkjh4FhUiE2qtXER+lh80qOM0uV1ejo7cTgyYr5s+dxSTfyvIKZGaPYHevXKaGw2lBL0XTO7rg8zq5/zVUE4YIrQ5SghZJqW7GgeryCj9XVVwAACAASURBVHhcPiSkJcE0aEJKbBwrOyq1nLvlMtOy0NrdjTClGgabBYO9Axg7bgwDuI4cLUJaSiI2btiESVMn4eZlNyM9JZlFCYZK+AmrdFwILF1QtJMGx1A5JueF2+ViYdJsMiNcG8uLtQGQAlc7mIwweX2oau/A7i1bULVnC3KTQjAhI4xjwYhKhrmvHVVNg8jIvw6Fk66FRBcFh9SHlrZO/FG8H4lRMTh++Aycsn6kZUfg1PFqVJ26BFsPoNQD10wZBX16BLJiBAGQYn+0WEPnVHodCpkCdnYi0fxOxs9Z7icfM42Y4qpMRSeyq40BIzW1ddi4/j20t/fDHd+FjNwYNJ1sxx1LnsWSJdfD7rDjfOlFmM02eFw2iKVK7nhMSIwnKxE7NI3dHZBYbQgVmzBi8myI1Wp43Ta0XqpCX81WnC25DIfRiuk5OibGUk8iDepK/O+PdXjitVdYbFSECfskudcCwi8dyAMU8eHuPhIAGRhCoGx2cP7pOh8u5lH0lbrvSIiTK/yOZTpF+XxwWCi+RS46ueD68lH9iZs71MgFSNFgFv7EYigo0knuQYJe0f7h75GkRarABR89Dg9/3x8vcvqFRXbeEyEYQUNx3wDRN+C8Y5CHPwLMgQy3l8XE4cNJr5m2rkzCJfskgtL78nfxL7Bv/j0uO5yiG+gADDyPwOMMj8QGHITkTgyY8JjkKpKxU9bgdMA8YMbXW79DmmkXRsWo0dAtw9u7ynDtDQ/gvgfuRBi5eeXCudY/JRU+OxyR/qubjgTAAFCDhUIR7duCu46jy36ACN3XEEXY/8QDsWF6jZRwIncmQ63YZehjSi0JgP+44SZ29wScckPv7xBpXcSPx3MXv0udNyudpcRB3ElILkCaC/Eago+EEgFiRrFWi8POSReqbyIn2rmzJ6HXR0OjDWPhjyK8NORiij8r0NRC0ftepGUkQy5S4Jc/DjBAUNpbxAJgb2sL1u/twKQ5SzFlyhzueZs9cwZUKgmU6mBoQsMRFRHBziE6dgXi6eTw4+fvdwQO712k1xHYHgFRkByA1AlIMeBANyClMBweN5qaGlgEtJrsMAz0o6u7E2K5HBEaLZN67R4PO+DUFEVWa1F3tR4TJ0zExEmFOHzoMAtwSxYv9Av5MhYtKSI9HDYiF0tg8felUc8YVU89/dzT7ManKG1MdAyUUromtsFLkDaZWoDd2Zzw2a3o6e/i7lgCfrY21qGxsQENLW0wmIxM3yUhkQQ9GiT8qf2xUW24DokJ8Rxp1mpDuScyShcDq82K7oEeaORqFg3pNrSYQvCPqMhoxCbGMqwkKjoWYSFadhySK5GeE4lCRw8VISk1Gcnx8Tiw5zdMmjEVUXrqclbAOyyRRyTk7o4uHDxaNLQr5mVlMDyEeghvXbIEi65fBKdEjmMHD2HFiy9iak4YntBEMwl4U78Z9XQo9EeRA5CRsBAN8vLzsOKZFxkUQ/siPa/Dx07i9Vdexvxr5yAuWIScyFjU29wYN20yoqPiuJ9bRHY7FlUlcLjcOHe6GL6BQaRAhGZjF3ImTUKoLhxBUjXKK6vQZ7UweHXHj9sx/ZqpSApVwe0wwmr0cJS3qfkiLhXXwtBwaYjQG6DzBuK8IQoVlP6KNBL+SPDzKAG3VRD8ukUidHvBdF6K8g5C6O7zaGKQnJ6EUSPHIC8rHUmJqQjVaBBDHcBSoKujGz/s+hm2gX4o1GGIjYpGQUEO8vPHAk4XjKZByFXB0Kpk8EmUqKWE0s+7MG3mLOSMSMPBAwfR3TuA5bct43MCJQn6e/v4/aF9IDCG1zX85aDt/yGwwNDS0sYdiS0trcjISEVERCTy8vLhdDpx5ORJXK4oR3NzDU6eOA25LATXzJ6BWTNm8qKjNlQLp9uF1tZWfPzRv9HZKpgPwkIE8ZzgKDREGzZu9E2bOBUZKakQK+giSigYp2EyOSByW9F1eC96SqugmTIWhrZ+tBiFP06YPBOJiTEM7OgfMEMZGgZVsAxW6m9yeZnoS5Fiiih89O06dqLxgSYkFK1Xe9B6vgFrn3kPuTlZ3PlHQmJFQwcy0zNZAGxqrOPbXzh5HNXHDkBTMB1h+mAkhyjRXlmFBI0O+lmLUFLfApepl6EKh8t/QXxmJByDbkTuLsPykFC4Zs3F1tLzyBpdiISBbhYyD3W2o1MvxlMPvs6P8fFn/4E+VIkn/vkwbEEyPPf80/z/jz7wOOrbWvDympfZrffgEw8DkmDUVpzHM8+8wL12j9x7H8eSP/vyHZw+34X7b5yOaaNj0FVZjJ9/vYqzVh/SY1TsCvRGyVG0rxO/Fp3EjQtm8OP8frIS7370ARbfdCMeufMefP7JpzhfdBLPrH0JDquZKTd5Y3LxxqqXUVJ2FsGaaEyaXAhVmHCQEokVsNpc6GhpRPmFUnScPQFjWxHTbqJj5YjQCTnwATpBGhz/62f+nUe4iKMREiGceBp67AjydMArjkFKZDrcEQqOMwfGoNXB7sTE1ES+AKADibHfhI6udvT39UEXHs5x5kSKbXe1s0Bo6B3E6pWrMXnaRF7xJwXg7zFgEhCoV4KK+d1uG0MsiAhMcWACgTSWNmDXD2f5aRCNNasgnoE1l680oLa+k8EME0bnoB9udPd1IC8tFW6DC5f7WhgKQSIPxUDTY8cIAAq/u48Ev4DYR/dNMcvAMPV7sGvXdvz6+yHu4KP4aFJ0BAZ6B/HxO89Coh+NF1c8jrj4EWhrrcH6dzdjzNSxkAbJ2dnW2t6Gd159DSeO7sfjz63CA/ffDpXf1ePykBASxIqC239go1XiAKWVJhl9Pf3479bvuDsjn11hPqzfsA5V50sxf/FS/POxh6BVhWDb9p3s1InSaXH7LbdALJNBSdlPmsA6PDCbjTwJ8ZGoIVZDLhLDQeXgDqKkCid7cuORKMlOP3b2+AQnnoQm3EHs6KJJDV0KBflzp9wTTVEbf2yVREBykpF7QyJ2wWy3Yd+h37G37Hvu2RsbPQVPP7gSKlUox8OcLjcLgOSA5MehaZJHcLSSC5FKywNiEz0fjhd2duLM4b1whkXi9/JvuQ+SRF0SdOU5EXyBazLaoDH5OKob5nc4maR2eDtcLABGZMQjboweGlEQ+q0OFBfVQxurRkaa/1jlpwVfOVeHtFnZCGq14pcdF5E9UovsCBXsg1aO/xJEBEYbR9OpBzA6RI1fGmIxesq1eHHVGiy8fiFWv/g0NIoQ7uaj9+OX7bsxa84cDJrsWPH8UyzQPfbU41CJ5fjs668wenQGcvPG4ZvNG2E3OfDQqpUozJ+At197GVaXl7sEdVHhWPfaa/j19/341+uvYuH8Raivu4LX33gbldWVuPeuu3ibfvjBB5g0ZRre27AecVExOHP+PJ564hkWHFevWY2e/m58tOkDlNXWsMjY3dWLHd9/j6dXrGByLHV1immFyk+u4m1NYj2BYWiT8YWVcIFFuzJFmlkNphUwKjsPTJoDjgParhzRov3NyfAPdv9Znfj2u6/xwadfoXBMLlaseB45mdl8/0xg5Ji8HQ3NbbhyuYbptnqdsDhBkcPaxsvcxxYcGYH777wNISHh3ENL4gTRsWkkpCRwl1ZLYxOcnkHERKaw67Cnt59Xg+njkpqWhLjkVBZo6SSrkvxZBk6xTX7tTi/TW2k4LRLI1G54GoSyaUvzAFZ/+B8Ut3UiPUoDdFlBxN+Jo+MwddIYJKTlQidSQUzVGtUtaNq95S/dgB1ON8eBp4TIoHnocURMHI9qg3BRN2ix4+T503jhyacZ6tHa14933n0DV+ua8dLrq7kzsKKiCk898Swcog7cOS8X3pQoGB1B3PPntfpg7Pegp78T6elx3CdIw9RjQ0fxFUiN0Ri/aB5SUnNZGIuLjuNJPIkvRIrtulgCtaUTwQWzINGG/xmtdrvhI3IqDb97z+Gh2AFwtuQCPt6wCTfeeisWzp/PsUzqoqTfq8hdTHEjB0FtXEQC4e1MXYYlZ8/g8+++xdOPPIFRo4UoKlVcEHiKouRWtwsurx3lZy7iu2++w+y4SOwPqkRQsAgKbQRKfi1GmEgCQ28oukhcuOfVoWP6o0sLERkmgUrkgXewFUe++AkZNy9HbnIafHIZ2to7UX2xFNWXLmHSpEJE+i/IrBYb4uPiOFotDVLgSm0zKkpKOJ6Um58NlUYLq3EAYcGhiNRq2c0oUqpYYCARm1yAjt4WRCsGEORqRl+fFImjk5Bc+AC0oRocPXCIxe04vR+W1NOJG5ZexxcY+w8fRYQ+gl2p/d192L5jO7p7epGRlobk7AyUVpbAafEwXGR0wUhk5YxBf18n9u3ZjZmz5yIjK5svgr7/ZhsqL51GQawSYxMGuNevpNSApHgRMhM0uNJiRJtZhLwReViy9EEExyVAFCxDc1snzL0WjnryhUKQHGlJsZDIZdyLRj2YNgfFvoVe4t9+P4DbltOFtH+RS6xid0B3Rx9OnjmLxroGhIZFIDwilEFd5L5rrruKtOxMVFy8gLQsAZ7S2daKS2UVOFF8lt/bN95aBzstDolELAIdP3mCRcRBQy+7RRYtvA4ROi0DgahkPjhEDalSCpPRgqpLVxAXGw2H3QGpSMz0c4KIuN0ObP9hB8IjCCJTgwVzZmLalOlQaZRQif3l3jKJIOzQYNeqG4JoRjF1oQfK7RKxy4QGrf7TeZIMWuQA9Pks8DolkPX3ofT7j7DrcjuOt/QiI7gN914TB22oiPs3rw44WARUhmlxzcyboYsaicqBHuw+/iW0MVrs2VaK3oE2xGXq2Ikn1Wvh6hlARuocXDNzBtSaPqTHTkJibAK7ytiJ5hfN2HlGnbLUS0QCCZPV3XBaneym9Drc8Empr4iWBF0swNrtInz++ZfY+cvn/DfZMQoMhMuQkzgdz/7zZXS0NuO5F1awW+6pp5/l21Df4/4TJ2DqbUePwQCX1YuVd92KaI0EUXmFCBZ50V63E1fPHkRZowFyjQpz0oTjrF0lgatfeH4ipQwbtjcgIWU8nluzBsExwueChprit7QV/As4NF8hZ8pQpPVvBOehPxz2DQmBHMWluZdPLNBWqWfPX31CIiANFvVo+/tjlVaHsEBOLnruQ6b3VyxGW3sHV6BERIYPiYZ0n4ExXJD7y/MZRuwNwDsC4h5Fc0kYpBGINgf+ln4mMWs4MIR+R39Lr8vmdDJ4TxasFBpcAh3i/scj916g748i00LPoUC9Hu7u475Bf8yX7oPOGlQl4vZD/Phueb5Gi3nCc6XnHOT2whHkht0tQi055794E9PGSKGBCdtKzChrt+KtVW8gafR4yBXCBSoNEtD4OXiFhSXqAAzAQfh9IEHdn1L6X9uV01B+8crf38euv0AHo38+ErhP3r4eL4wWC7o6Ov8CASGnIL8Wek/8qQX6TAv1xX+mBmgRlNyAwwVA6gCkQeII1Z9SsoL2n94BA0MqCFpx6nwJCgsLEaL8c45BIIfe1g6mrfYb+jB+zGjk5o5Ew9VGVF8oQ3p+LtrbunH06FEojF1YNEmEEEcfvtzfiEteHbLSxmDC5Kkcwd29Ywd3GV9taUdedhZy80YKsEC5EkqplGugAoNdjn4n4NB/+l8j/T/Fgkn0C/TDU5egsC0EAZAowpfq63mRl4RHclTStQi526hnkExBUnmQUA1EwM76RpRVlGL5zTejsvoSTh0/gfsfug9KuYzjzm43gdx8LFgynJIo3eSucnrglQYhyOXlbsPDBw4gNTsb+hjh2lXkdcAHJ2wGK9o7utHQ0o5LNVV8DdrV2YO+gR4YewUdg/rZSBQjNx9dO8VHxSIqIQ7JsUl8To+MDUdsdAyLeHpdFBRKBTsRByxmGGk7trajvaOdycQhOi3ioqIRHxvHEBZatGQYAsHqqL6EK3YE0YwIy+RQPH32LIJkIowcmYd9e/dj1Mh85GQkQyZX8W0CteputxtNzY14/fVXmQZMFV7jx07AkaPHkEax6IRw5GXnQCTVoKrqEp59/FFEBdvxWlIaukvLGQTijdBg0rVzkZk7CaqYKFyuvYyjB45g/qyZWLL0RujChegyjeqqSnzz9ddMAab6pzGJOpw4+BskmgjIQyLhMHVjYuEExMcKNVve7j6u0zh3thjeXiMqayoRnpWLpZMmIzEpjQXBzp42TMifhKKSMuh8fTA3GRmkBXsrfM2C+18NH9RBIkQrpQzrcDqskIn9lHv/YjNpNBSZ/rvDr9jlRhsFgmShCNZrkaDXY8AyiMbGNtx19z3s0COwpIr+DXM1W51OmC1GtDR3YHBgEIeOH8Ly5Xeiq7UdqenJSIyMYueLzCfm6ScNq92LiopynC0+jxmzZ/P9/rpvD8JCQzFz1hwY+o3YsPF9qHw+rHlpLSLjo/9SPUHX9zSGJ2eG3nw6BzodGLQS3MYKmVQ4NtD5df+B39HV1YWqy7U4UXSEOwIDQ65Ws6NZJg6Cl3q8bBYYbIPwucnaIzxeoE8wmijARYcO+6g3LjEhDiFEyKSDlcXGAhy5+GjvM1SUov/CefgyY3ChrgHnT14UPjht7Zh5691YvGw55GolvB47LB4nu+OogHDi5GlQyDzo7uvFxvffBSJ7EZ2XhFCJArVlnUhUjMIty5axtZ56/2KThf4cimYZzGb+fxqVf/yMlqYmTLl1OQatblypLEGUx8X/lztrIUxO4QRdVV3BQtPZ2v0MAYk6VccCYOuMqdh8qgpPrHoBWW31uFS0F5fK6lBZmIy0lGvQ39aJmoY6aLV6dtxNumY8du7cBVGQikXFS5frcfrcKT4Iz5w5B3PmLODH+/h/NqKztx/jMlPQ3zeAvBEjcLj4Anx9XUgqUAMdbUBMHHcF9rSZMC0tFH124cK5Y8AOiVaFxePyeQVAFR+BB+55Cj1mEV5d8yr0UXF4b+PrKD5bhbfeeg3X33Qbu/eUChnmLboe4bowvh+ChrTWX+KexIb6o0hTShGXE4pU5V+7MIhiGxhuo5mptsPH//V/vI2H3TYoROgoouGR5yIoVMbP90q7kS9CegYGEKJRIzkxiS9+4lJTUVtTi19/3skOxhEZSVCGRTIZOTc3l11FXh+5iIhQSiukZBsWw+k/4lGUgAYJZPAR5KADNb0XOBJ86splHDpwmiObiRnRGDNWiH67jB6cLqmCd9DNLq3ymjbugiPHnyYhBHF6Wt2JZkdgQPDTSeIh91vCKfJIK+K+gS70VBI4w40gtQRVDS3Y+OkmVNQNwOYDC4DkAKSy5ff/9RhculF4deWTGJmdzbHBVStfRnpULFJy0uD2C32lJ0rwytpX+Hl+sHkDcvPGsBgXcLjRSjVNUOhCweN0QiQRDUUvKYJ58VI9Vr74FMM7brntLgxChU/efR0Ggwkr1q7AgjmzUF/fCrvdis///SGefXEVcvNyEa7VcmyTyEoSXxCkKjm/px6Hl3smSFAjEZCGgqlxXgYHBIaTOun8Ex9eTXW5edXTXwfIf8/7il+8k4qp2N8Ni5nQrcIEiFa7vt72Mw6c/Jr7+cZlTMfT9z+DYE0YlBIVr4iSQOMJuP2GgW6IiE1j6HG8TshMVpzftw+eEBnaHV4UN5ag3liGC39UsQBIYh2JfyQ2hvTaYagegO7aDJDLT0MXDX63qEMFiJVSpv/SPkMR8wAFmB/UaENXgxFeo4thIdUlXSj6uQIjY4TPT0aWBuJJqSw8k6gYbzEyCXggfBoON3Vi7tR/YM1La5jyNWfmbKYBU6T36MFDaO0z4vol12PXTz/jnQ3v4/HHn8by25dBoZCjq7MZIpEcz618BWXnjmLxuLF4/LX3UF5zCW+/9QZWPPsci30lZaV4bsVzyM0egXfWbeQ49kcffIivv/0C/7juBtxy88346vsfcHD/Abz60iu46ealcNjc2LDhPRSdO4uXVr2CkXl5+PTj/8Gn//kKY8eOwuLrF6GrvQOp6an8GFF6LfdPkYgX+Jy6aPtQbCqwQukmEfv/g+fjyTWVOwyDg1CUUyRm0dhD3kIiFHvcqG1swoqVL6K7sxVvvfEOCscXQiEXFidIEHLbrThy5gx+3PYj5s+dzxO07Tu34767Bfftps0f8tdHH36UIySl589i40ebGbBDZNaBwUGmqcaOiEV8aDwaWhsgC5XhliV3omegG7/v+RUHDh/Fy6tWYtbchThy7AA2f7AJ1y5YyPTwy5UVaGrrwM2L5vHjGIzduFh7Cf2NdcifEANpdwe8vW5MKdSjxuzFhV4n4vRhSIuPRaJSx8KfXpcMg8GHotZW1F1txKWyKtyckwGNowXhewWoRAASQt8vVMlgGD8R0+9eDrNah3e/2YMlc6Zh7uwZfNv9B/7A2pfXYuHSGzgWqlUH49utm/DJx98hKzMSY+/KR4jLX7qtliJIJeLjJoExaFBEmQTBMKMavYZGTCm4BemZ6dAG66ELC+VILsVoSGijcaX0HGKo33fGDCgj4hiWYPf4ECyTwGyzsTBFrj+dNgzBSjUfzzZ9+B4DIUjQTUxIRrDfVckLjuRecVE3lnC8pzE4aOOy6f9u3YbBnk525UVGxXDvo0JOsSWKoftgJgXZbsHlg3uwbstO3LtoPr4u+xFh8QqEqzQ4tu00319XnwQhKVO5/89tbsKsGfNx0yQB2BMiAnorjqHxaidGzv0HFPIgOMm5IZWhq7sP5ft+wZajRQzMGD9uPG5efhMiY2L4bylWTp2EdquVRUuJnARql/AcXT64XINw0JtHxxyPC/0GE2obanDlwn4k+Yo5XuuQZCNl8lLIovxgNLMDZl8I1BIPFLAzXIVij7IgKdQKiskp+NxAnVMkipMjlc4PEoWbo+gEhaBjWqhSiF8O2gYCFYvQ280weW1A/RWU1Z1DuLQfWnTCJ49gwEewMgo+5EGdqIUI4dBl5kGp0cMtEjNE42zxWRSOKURbaxvCIyO404++0qDvR2Slc0yeItnmARt++OlnFgB1YTp+jr39QgR42/e7cOrYYTz5xFPIGj0KpWeLceTIMTzz3KOQieQI1moxYCJglhwN9fUM7yC31Vvr38Go/NF48P47MGA0o6O9G/v2/sLQkFHZI/H9lq0w25xYs+YFaDVqdgRypYZEguaODkTr9Sz2hYdp0WcYQGbmCBgMBjTUXkZiYho7A//9wQfYvXs3Ro4azW7AyZMmYuyofD4OhWj98ybqy/PvqzRfkEh9QjyUFsI8Yu5nI6IwW38kAiuLbkcwjKDeQXRVlGHQ0A/1xIlo6RrAb7/+ivKqElybEDrUf2f0OLkbMEAKNozSY/v239HT14nuKwPInZyNnDHR6GjsRU5iAfLzsyF2JGLQbsG8GdNYfGIISECcCjgAaR8lV5LA72K3ioRinLRwzyKW3J+J9cInoS5OwG0Toa29FUfP7cHl1v2QVnTBNTIKJoRi5Z0b2OX30UcfsXhKpOWLpWWovHgBP/7009BnOlQjx6onnkdGZDjSMhMxeKUMJ0p3wNngQtK4UKTFyaCwutnxt7tFBHdtMx5cksqi6IkKI/YdbMMjH72KWeOWQuIXWKnmwEXVIEEUzfYN0ZrJ1BTorSOxiuYfwmsThCmKcRNEhITRv5+3AmJpICrMjj/QQqggApGYxwARFqeI0isMcgSSGOigY1oQlZ/QA9LVqI+FQ/o7jvyybuQXDP3Ov4DjL+AADPQFDr15fjGNwRs+gooI59IAKOnvhODhfzccEhJ4HQE3YOBxA18Df0cC8RA4hgQg/xxsuOBFtx2KH4uDOCosAMx8UJDjmTp5XZQqAawOI3dWWgw+HDzwG0R1W1AYJ0XfoJ1FqxGF1+HOp55HuE4/RNAlF+Dwjj+GkZBoOWwuGhDnWFTxpxGGg0ECgt1QhNXlpC3JL5NEzwABmMQ/p8MGm9vLAiB1AC674Tq+DmZBzOX8iwBIIic/n+GDyNP0FP07BAuCHheLf16Kx7ucLHJ5HHbow8NhtjsQn5gAi9XBwhjBEhqvXuXoJZ37IsN17JbLSE/H1autyBmXgJzEXDS19OLcufNobW5l99qIGBUyZK2YmODFz7U+/HioAfMW/gP/uPlWREZFsisrIkqPk8ePQa1SwWK1sos6JzcHmWnJSEvN4I5AEgP/PgK9iCL/AsLw3ztdjr/0MQZ+JoFuuGOTBEbqzBR5qFPQzaAyGlT/0dXZz117ty+/jd+HnT/+iOV33MSd1WppMEJ0oQj2V7S4KLHhdsLuT0jZ/f3WFpMZ3YMG2CxmtLX3squws70LXZ2d6O7uZEoqOfuGx3cDLr/4xES+liZXX+7IbOh1kZAopQimDkcP2I0pJUlcJoZaJYdUrGIHn8jlgcXjhnnAwHASGgS6YPchJRX8jlxaaCbBdLhwKVX8eW1lNJlRVXuFYR6Tx4/FqaIiaHRhyB8zBmrSYOj44l9wcJE7taUF3//4PSL1kSzK5ReMxanTJ1BfW8vU4Reef57juZcbW/D8Yw9CM9iJJ7SCUehYYzsiCiZi2fI7YMoaAYPZiTOni9De2oz77r0XcTGCkBcArvjcJqilElhcbhSdP4/5kyZyNHrngb04W3wG/b1GTClIwsjIEUhx9+PyYCPM9W54+gVBqtMvHEeLg6BXCwJWv1yKG0MV6JXI0dAmQO70UimTeUPFLii9KtiC/iQliykNLnYzoZccfgTz+Dusgxx+BnkIC37UFzhmzHjMnDETWRkpUOki0FBXg0uXajBnzhyMHEmAWgIu/bkNqKfPanOi1zAAp9fJIuAnn36GRfOvRUX1JUybMQ3j80ZxPYHK/7cMO+S0ogO//f4H+nu6cN1Ny2DpN2Dnrl0YP6kAEaFh+O/X3yE6KhwP3XcfIqKiQdeyw+Efgc/TcBEwsEgRqIoIPBbdtqqqAhcuVuDMmdPwOl0I1etxougEg+aC4IDT44XLZsYQWYtmHCIZE4BpThUZpkNkbBxG5uYiMysNop7OPsr3obunA3ERCXA67Ghqb0dycgxkUhWLgTWXiHVWmAAAIABJREFUKhBpGWQYyImKA2jtMmKwzY4uhwezl87AbQ+/AkmIHPoQPUQyHxxU6i0VQS6mknZa/fTi6NFT2LP/fUgjBeFKMpCMu+66k4VHKgKurGlG3ohEhEbEoKurB/X1DRiZn8W3Ld/zM9xNddDNWsJR1B5DN8IoD//7HkToQlgE7BgY5Gjw4fOH0N48iLKjOzHd4sK1MZE4PXoyjjd1Yu3KFUiWy1Bx7CC27dwOSVws7ntyJcJ04bDbnXB5HNCEBSMxOZE/3B67B4aeLlhNdBAXPuQ0ohKTEBMWgQGjFZ3trbBbTdBF6RCeEIu+lnacuVAMrSYSIxKjESbxorWuHBcbjiGoywG5rxlXujxw95pYDCSScFacEhkxwSzK9UsScfJCCRLzszAjYwYMHh8Tn7oG3EjXx6EvSMCN0xD19GCgqw1B7gZ2++XlhUMrBwaVCvT2m9BWLfQtyMmBQnn3cP9KpsEBcZiwIk+OQPqevtKg77U8UTcP3Wbohfu/offcY7APPVZEuNA7RqOUCMbdelwxCKujtZ3t7PrzKiXISBuNULUPD9z3T4RHhUMOLxRBDkj8q7iB+/CIZCBLqNdL68/USyMISm6RgiPBw92AZb+UobamiQUfGkSWpYgviUyp0eFIT05FVmY6i32BQS4/Ev2I0BoQvHgNnNwkDjP3ynWfLkbngBGREhm63U4Ul19Cs9fG4t7lOoFYqBQBUZE6FgBNsnRsevdd5E7KwYWjRfj42dXosvYjSqVDZkEWJNEJMIqCsWX7Xuzf8S0efvABLFi4EGRnF5NLxudES2c/mttb0dLRA5PBAEeQEzH6aETrwhGdIjz/vbv/wJ5ffsN1y65jN9iOn3fjk//ZgLiURKxcvZaJ0411tfjqqy2IiYvEzTfeiLzsXATJ5SwOUbSXIpP03hLII8g/AaX3OTDI5UcOPjrpU7Sc3puAC5DgM9TCF5gk09/Q73we4XNOHUM88yUTsNMB06ANIaFKdrxt+mIjDpXsF3r2hgmA1E9ETkSK/No9br64pwOlzWXmrjzeL/09crS+6nKZ4W2pw4k9f0AxdhIu1p5BpbF4KNZLMV91hJxdea4BGU7/dJjvg2LBIRolwkRiWMsaoL9h7J+7ttHGDsDudjOLhuQeJFgJdf/1NXUiZ2Ym39/pfVUo39vAAmBMqIjjv5Udnbj4Qy0Lwo/dMAJTC6NxpjULwckJ3AH4w/afERwsx5yZcyCT+HDp8hXU11/F4kXXDrn/KMZOjr7UjFQGuJBY29Q2gKeeWYHG0lN4/fY7oZk1H5s2f4TWlhZ8+dmnsJrM+OiTjSgrvcxwkUnTrsGZk2fw5ceb0WMdxMcf/BtUMP3BhvcRopHjX6++jfjkJNRduoxHn3sSs2fPw4P33o2qqhr8a91raK6/yr2mo/NyoVAquZA5IysdIdwBSHEXQcTjLj23F27qZIOULsHoFMIjQCWm7+kihlwDgSZ8cg8QcMNDq8j/hwBoNllx7sJ5PPL0CsyePg7/+tdbUCmVfAHqcggT6KJjJ7Hh/XeRlpWOp596BqVnz+PDL77Ayy+8iM7OLo49vvjs05h1zXQYzIPY+P57LOg989jjmDJzLjZtXI9TZ8tx+y03MTThk48/QkR0BF5d/coQbZWEnjWvvQCFNAwvrV4Nu9eDf73+Oihm9u76t1BXchhvPbEMacHdLJqs/74V5e19DPjQRsfgwMkKXDteg8VjhRi6M2omu/3KoUJTVSOKr1xGa3sX98slpyeisqwazR11mJ2kw5S4HIwuLR7aL0vsLpxxeJAMH6KnxmL0NQ/DNboAiRmpUIllMBqMWPvyGpw4eYABU1FxiTAZGtFgrIXTo0VympIjyNT119w4gMSCKFyzYAzDPi7+dgWaaCVUeh2sPf0QVdvRPWBA9sS50OiDYewx48YFc9HabUFHTwsq668iKlgJT1s73IMNkCVPwAOPPoocf8ya4tgVF8tx7lwxrtRfxvgxE3DdDUvQ2tiEVavXMDl35OjR0ChDcN3C+dDptOzurqmpx5XKSu4JHJWbD5U2hIm1BJA4ea4YUwrHI29sPrQhOkyZPIEvjBQSog0HwWi3wnWpGps+/AA9oRGYNnUcvj20ESkFiXAaXWg/2Ywr9RJI4iIwOmUU9/6pE0bj+3+/joSYSD5USS1duLBnHzJyx0A/aiw8Xgec1GXqk6DD0I2qrVux+ssfcbW9FtqIWPxn83pMmiYIwPRZoF5CGnJytIpELABKxSIYjUbs2rEVIRodRk+YAbVMgt6+qyg9+DHHbFsa7Fg0OxITR98D7ZSx2P3bCY7U0kII9fldrq5gJ0RGVg7S0tOQFJ/IblgCg1DHp5uo2T4x92Dy500iLC7QJS5F3GG3w2Iy4eyBo7jS1oCsxDBkS8qH9q0A1IPEPxrU79fn0sGpiIbPo0PmjLEIV8XBYBqET6pkd4zNITheSWSmbk2zwQqLzYxQnWaoF4qen9dHFOkOHDh4CLcsu4HFYKdYzPssdQWvXrUWhePG46VXX2WR7+SxIrS0NuLuex4AkfOIjtjX3w2xUgVtSAikUh/+2HcYP36/BavWrOWCcYr8nig5jSN7D/4/vt46Toorex9+2mW6e9zdFQYGCe4bHAIhJJsQ3+zGN+66G90ku3HZCCQBEkhCgOBuAwyDjru7T7v3+zmnuoZJvvt7zz/T01pddbvq3uc8gpf+8Sr7Ym3avBk3XLca4yfkMwOQFmBOuwPDVitvLyWW19bUITU5lcOGtBoDysvL+TtRiq7Z7MK2rT8yALhw0TwsWrgMV8oqkBQXgXkLFyEhhuRClBoqBBxQU8Tj9iJAIzSp3C4vnSEF3zkCaYgBJPfB53DC3TeM/sZa9JWWIyg5GZFj8iGNDmWJ7eCgk73ztu/4CeN0Xbh+sXBtCvP2o75lmBlyVwY96PRJEB0RgWZnL4OX45ITMWwLQUpYHhIiwhEZG4eosAgoxc/nCzRJ9jyQ+ZlZLP/zE5cInCeZvsts4bmPze5lxqBKreG0S21ICKm6YXcIgOfAcDPOXjmH2sb9cOoC0Vk9gIdueRrJCalwmG2QqrSwW83Ys38/GurqseHrr+BwCk3A0LBITJ82HtHhGkTbLegerEG4Giz5JZYf9SMulnThYPUApGEToZYB6XE9+PM4PQOhnx8wYvzkPDzx9D8RYAhhcJNCQBhwIGxVLuX97iXwioA6f/ItLdJE9p44+AkAFME/AgJHlxiYQtcbeo7LSmwiN3R6A0tqCRwbYQWKjEORLSi+Ee1zvyScZcIBhhFAjYAyAkvofpXC35hhtqiwHaMDN0Tmn5hc/LsN9f8jgn8ia+9/PYeuvfS5VPQd/pdsePTraH1LADaDD/8P8I/memKSNI99Ajplcr7mMxuRZHc+CX8WAYAM2jpkaOzvw66v/oPpwWUINahR3zaEr08b8dDL72HixGnQqDXMrGMwkXxlZOQJK0htCcj/o/8f7UsKjhOl+fRccZtpjxIIKMpaSb5KLDeCdIkRSGCgjCAeuRdWJmd40N7cijPnz2LFMiHhlIA8MfRD3EcEOBJ46GWA96oMmBmLzKKTw+q0wzRghE9iR31tE9Kzs2EaFMARnS6QgZauzmaU19aip6MfTn+ojNFiwfBQH9rbuthL7qabViMmLgl7f/sZ06dOx8SCSRgw2XD40EH8sOVHfr+FY2T4c4EOxe0ufL6xFFkLlmHR4sWYPXseP06AldHYj64+IciJWIRDLheqKkuxctkqzJo+GUFBwTyHp/FNYPVoxh+9RgxbI98/Cv2g3x0VhfzQWKfjoFDTGo0aIjIODyGvwRGvUZ4f0th3siy/v78PkCix98B+zJ07g38j3371KSZOmYFL5y+y11livMDog1vK2z84ZER5ZQ2Tigb7etDW2sEBCE093XDZHBg0mmCzXl2r8/YpZQgNiQRJeGfOmcPgWURoGGJjYxEVGcLHgopSbKm0AXrA6WBfc2L6SRQE+mtZFkusSZLyUzW1NmHDVxtQWVsBTUAAMlLTsWrFdUjLSINareZzE8mkabxRAASxFiVK2cj+EoFSkk0T4Ez+fRW1jRju78bUKVMQ4Lc6ID6Mghp+bh+nGm/+6UdmqNJ4mj7zWpSeO42e3h7YfVLcte4mRIZGorqpGS89/zT6mqvw9Pg0JNa3YmtTF7r0OmblNRtt6KTAle4+ljvfdts6xBNDTaXGzr17OewkT6/CdYuvBYbMKCo8g7nZAsnm2K/b0GsR5gEisBfoD4MMlAB6auaHBCLS54V92AijVwKTyLwlD3O5BDpKnPc6WW1JNRr0o/81bNtgQLfPhXqLcySsg7z7+oasMITFISouipmQnT3dmJieiomz5qCxupQZisTeN4SFQKsIgI3wKJYp+xCg9ftHUpYBMdxJhi2Vw2a24MKly2jp7AL57336xZdISklHTno6YpPjsWzBQmh1Wp6P/bE6e3rx6297kBQXj2smFrCN0uEjR3DTDdcjIiKWQwgp6FGjDhgB/whrIF/g/xcLcLQvoNjYMJosOFd0Duu//w4H9u3H7AVzcc8dt6GttQ11zU2YMmEyLFYz+rr6gL4uNF86j6DoBBhSExCenIaI6CgYtIEwhATB53bg6PETkNSUV/vox0BsP5/dDYVagt4+kyDfpSL6NTHyzhdyGEhQagIqK+tw8txZfjhr8lSsvv1v6Lf2ITkvH8mJ6fD6r6fUWSQvA02AAjaLiyf0F0svIsCgx8RJ4xFP0tCGTkzIF6Q9FERCvlOJfn+7lv5u9LQ0I8TbjZ6zVxA2eQGUKUKXvKOmEX1tDZBWnkfG4rUwBYfAYxrChcvlaO9oRduOzciVyzkAhPz/+sMT8eijj0MtlUAz2IvvNnzNycKPvvYhpwCTR5SCzFlVAtWYKM4ki/SqJHDbrsqiCRRUByj4wk2G+PwjdpPRMMXXS+F2S9iLT0VR5iSX8wFWmxkq6hhZTDCbBlFy8gwqz/+IiqY+BgDlYXpkRsoYzKQSwTVxoDEw6Pf0qKoVPJuCZXaW8hLgRyUy+iqrulDVbsMAXWxDCzA+OxZag4Dsi+UzC9/H5hX84fqdPpj7HHBbbQj1LyZM7m6W//YMC6wPn8kO27AZmkAdb7PIZKTbotSYwEPxO4Qo5QxmUp283Im+gUb0mPwTQUMqMscJ5uwUaDA5NwWBMRmcfOomQExCvjt+uir5wIEuSAIISF0ZCpQYDQJSKjAxs0KD1Az4ZefOhsHgYzkv7ytJ6O/kvMTyg0TFclY1pJzyRimrluFOdBddRnVNDaKCAxE9ZhwUoVFw9Xfhm9/2o6W3Fy5zL3767QiDf2PSBCCWpL8OXSb+9fpbGD9jGi6dOs0Mv4TAYH6tua6Zn6dLSwTiU9E7PMQyTEp9pfnDwNAwzhw/iJ27DqCorBIui5kT7agoYS4oKBBz58zEyhXLoQ/WYuO3W9Db2Y0JuUkITczE1s0/4PCx4+wH+O4bb6G1rRN9xh50dQr+Aw/+5R7oDAHsNyL3+HhiTIAOye4oDZXWikqNmi/MLEWmCQP9Boih6XVfBd/ogkY+MqMAQBH84/APStHzXwjoPaQuoStMF+2WoQ5s/H49Dhzfze9/7eyluP+eRxCfEg2VTwcZyY/9SW/EVtSqSBLqR5Xc1K2Vc+o1AZbmoU50njiBAZMDqgkTsHnnevSghuW5g0P9MIUJjLFrZmSNBHMo89PQZBnCYIeF/SPjg3QISA1ij78QeSAzR00BZk73FYtkwcT+Gw0ADg9ZmC2oOlMHXYwB4fOzOaGaQMFrM/X4+5qxzP7bdaEbN990C3dZSf79+WefQiWVIiEzBYmx0Zg8YQKUSi2OHD+B/376JdZcfz2uX70SOr1OSET1ejBgl+CnHzZix1dvY9qcxfBqw6HUaFB4shDzlywc2c7De/Zj+szpCCbvGLcb5SUlqCgpx2133IqTJ8+irKoKj95/L5avWQODTo362hrcdcc9WL5yOSZOnIDz5y9AodDg8L4dzCzNyU5HS2srv/+iJYsQSOOUmKFOkn7QZETBYKCXmBd+t3gZTfn9Nj0+Og/abcIxk5CkilKD/QxAv6k+T8r9KY3EMGMvHJsNl85fwjPPPoN7/noXltAEXKNhbz/6DtTh3XHoIAr37OeU1uycTPzz9dfR0tCIxx5/Eps3fsvb/M833oBUIcUPm3/G95s2cEDD4489hsuXLuHpl17FmmWLsHbdrTi4cwe+3LwVLz71OK6dNwd79u7DNxvW82dPnzEWxRca8J9XH8W9f5mP6XkzUVh2Eq9/cRbzspW4f1kBzLZuHC6247tdlzB/VgLfd6LGib2XhvDQjasxeZ6wiD9zoRrF5VUoLiyG2WJGQkoyFsyag6i0VKgVUjQ2X8QXH32PurpqlgsvSsjFrADBG5CKgkJEf8Co3Cg8+OCzyJm3AGavAoVFZ/Dw03/F9Om34IZVSzDYV4L9Rbtw9mg5xkyN4RAMSsI7v6sDxXsLMfnGKeyNV3O5DRV7y7BoWT7mLZ0LS58aP327D1Vl5Vh6/fVISU/Cp59+yh6M69bdyswvCrugmpeZAYdBhlN7juK2R57B3ffdAwrRKCuvxCeffowZU2fi1JmT7Pd32x234fDBAyzpXrTsWkwrKGCGKiU5z5g5k7379u7dh2Xz5sPksnDi88OP3A+S2b7/wX/gcnqYNRioD2avQ5q86Ax6ZteRQLGzsx5Nv/yCXZfLkbVkEaq6SlFRfwGGIBWqLjfy9vY74pAQIUHDpV4M9nRg6fJFeO2fb/HYsg4PQ91YxZP5CcsWQ6WPgUwpZWaN3eXiROlLm9dj88WzsFpkDBY//cjjSE5NFpKs/eNfys0PYVLpYHDBictllXjwznsg10qx6oabkZsYhRnJEWi+/D0+3Hge5T3DeOXJh5BZMAV7j5fgmy/Xs3/f3GnTeby/8vLLGD9zBgfNhMXEMHim12shdZF/npztF3j+QQnhLjN8foN1YmVKHUZ0tFbjq6+3oK+pFZ39jXCbHHh0ZRQyE7XM+BNLF7UUSM1Em9nN8t5NP23BxYsX8NqLLyJ7onCdbmlsRu/AMDq7+3D4t9+YQfvYvYJNyqDRAhV8GLQ4EB8fxV46lL49YLaw3HntqlVITBf8U8lD86OPP8HWn7fgqaefwNw582CmhF6zcN5NTc9GbV09jh86hJDgYDi8Xr72kcz3zTdeRlL6OPz9wbvh9SlwtPAE/vvBx5i7ZAFuv+UO6AK03DgLCgqCx+dieShNRYkR2d3VjvikFFgdVniJkQkwE5BAtEslpQhUa6H0p2gXnzmDIaudJ/TJaUnsD0jn7rbudiyYPRNZWTnQ6g1QEzNERSwfPxOIZZNOBgAZYSOpLUkFTYOwNzWi/uhOuNVRyJw6GaHpufApJfCS/YXPDSVZWgzZcaW+Hl999wMw1Ie549yYEC8gdW6bD8cvdKG7xw1JShAG/QuR5JwFWDn1euiDgzl5lHyV1SJgw75efsYbyVWloucqLa4o9EAGo9WGzz78BIePHIZVIoVteBihfv+rlOREPPvM41DoQvi9qaQSF85dOYeTJfsgCXSir2MAK6YvwZQxyzgJmPYEJRkeOXQYLR0dqK+uhcVu4WORmpmONIkLg0OHEXnRBPVEKacguxTRKGnoxo+HeuBVBWPFqtV8zNt6m3D8ux+wJqeDAcKzdUbsaDTjxWfeQUHBNVB6NVDL3PA4ZPCo5HB6BC9hKvJt5JJJYTUKcyky0meLCn+QCzMA/VYWJM8kzzq55Co46nG62cKEYhpIyUDBMwRi0QxoxDPPLw/m5OCralDhs/3AqxjuIUpkaZ1DRcAxhauJ2zwaABRluCJbRPytMijmZwSNlgXzV/0fgR6jvfzE9yBwjjwCR3sCjsiCxSexj4cfSPP/5WYeKz0E1Q5/ph/kE5OWR/svim9Fi1liu1HWhtwrhxkSHNx/GNUHNmP12CEYPS7899c6BKXNwAPPvICw8BhoFKqrACDDcmT14OB5yh8ltjSHFb1nqSkkeJAI206saREYJYDKJ5FDTXNLl0cI9PAfNJLHcY+ZfOxaW1F4+hSWLVyIwNBQQfbrT/0d2Yd/CPRw+30dCfyjMIsAvYpZbD1dfcjOyhBIMXQuGhxij7yOlg7+X6XVID4hgZs7JFHd+OMWNNU3oaG2GonJyXj2mecRGWZgRlhLazeuFBfBZevDhKnzWdq6cdN3SE6KQZ6qjBmVzYMmfLKtCYP6TKxYthw33HgjIkMCOVyAFv0kOZXL5QwkEeBF7MDYmDCkpWUhIoyUQoqR5HJRtk7gFa1tRa9AcR+I4B4x/IjlRqy/0VJd8Xk8ZvxgId0mWWt7dy+++PS/rOAIMKiRl5mHnLxcfPnFB+jsHMKww4J77hRUHcahQTTWN+FKSQmqW7rR2VQ3AvKJ8l16XmBYCNtQBYeGITwxC7GRwvqMauWC+QgK1fO6S+4HnWg/uPzAPaUwb9n8PVauWoPps2Yy2EcyZWIO0186d/gk5NdOYY1SXrP9tGUL/vPpeqQmhGHKNdfgwIGDnN78xIN/R3ZWGhQiy0wERPz7gQBThz+5WtwXpwoLMX/6VAZom5ubMGcaAaJCc8DF8ZskhyYfQws2bdqIouKLyJ9SgCkTpnFDy2odQOeAmb9nTnoyA8RbfvsFZ09fxBTbEOb1N+EXox0/9RmRFhKA7PQcFPebUVNeAoNKgRCtACR49eHoaxHmTTkKCfLkV9l7U5U+BPkkGBrV7BDBPQL16LE/lt1vU4ZhIYBF7ZfluyWOkQAPul8EAun2aNCvKkCG1tZhaBOjEBORhsxxaYhKykJGSgbikhP5ukTekV2tzVh94xr09gzg1KnjWLV6FWJjBPzB5SSPWx/U/qBTp9vLlkajE3oJALxYVoKG6lp45TIcPlXIHsBpGZlormtkKyUCAMkygKTD9JsQyy3xoa6uFj9u2475M2YhPTODwzvIf2/16hUIJLmxmtZ1ZGl29XV83h+dWk6P0fVgVNAUswEpHdjjxvDwAN774CNUlVei6PQZVkUuXXEDcsaO4U25ZcUKeIjo43BgsKwEbe1tGDttHHw0pw0KosRROD0uomvg1JGD2L33ACSll674EuLjOayjqqKG/fdIzuvy69R9bif0Mg1aju8bAQAJGjxTKfjz9UKCNXeuRtb42XBKDZCo5XDYrVCptfy3pbUd6enpQiAIJe5QwINcAiVJX/yPp8UnM9VaZB9Gx4RxeALJiYe6umAsOYeak4WYeMft8OkEmfDQQD9kg4PYuetrZMn0cIRGIrpgNkpaW1FVfBZDx3fjRsgQumwCNjV5ETtuEtbdcRfUfhP4Uzu34+TJg3j85X8gMWss+yBw58LvPks2vCQpIHBPJlewWSwnofoPIBsC++WKbvJE8zoZKCGjZTJfFNN5JeRXIJWxcSOVz2uHZ7CHgUDv0BDaGupQ0ncGLVeq0N12VctNwFpkVPAI0CcLUoNBNT8QKA4+AgvJ26+vX4LKfjNslihkzp2IBXNWIiEljpN+mXbq8QqpQnIJJD7SpFDUE2dvsseC1Skw9kaXfXgYw1YTis+dQ/nuXagx1yNCr0REVioSIvSIl2vR3j4IU18ruruE1D2q0d6DBFCOBjCJmUjb2mUEh4RQKfXpSAgMgyciEBERkQwKRsQmMNhFvkD8O9EGwEBjS6rlsSGTWNE8WI3e/iaWBEvksQhWxyEkWobo4HSBAcG/r6u0dkGC8/v7+PPtVpiaG3H2ygl+PCp6IiJy06FTaxAg9aDLRADdOd6mHTt/42CFlo5mxMqFThMBgMQA/PSTD5BbMBGnTxTi6/UfIyFVACAdJht6ymvhvFgETYwSkROWQhuXBJ9E8Cz67dcDHOKgkUoYQExLSYFOF8QBB83dnWht6cPpY/uRl5mKZ+6+GQM1tXjzv18hNjYJ89bdgfCoGDz30kvo76pn2ec1M+YiODgElZWVOHrqFO788/WYO2sWggx6KNWaqxcm9jETwGBK/aVS/KGT7fKR6bVMkLoQ+OeXtJAcU5QA0+tYniuhxDjnCAiolgXwIqOxuQ4nL5zEpl8/Q2f/MFqKehisXLt2ARbMXsUeC5Q1TacmMRBFBHzpvTUKNTNClJR87bDD2FiCusKziJg6GQ5tDL7c+iFiC3zsDUnlDlWgqqwVWXnxkPe7OJk3e0Yu2sOERQwBeH8EAAfcwgXqj9Ve2M5J0AQWDnQO8YWy81If7GX1SMpPgSEvixOpr2y5hEduSENK8lIcaRqGNioJS5cvg94QyBNRY88ArFYbggNVCNBqoFGq2U+nd9gMy7AVUeFhPPEiGazfGoIB0IYLJTh+9hjyidESl8cgX3NbO9P/w6KioVRJ0NTYhs7ObhiCyaBWaCJUVZczPf23X7ZBoQvGO+++gfCICJY72ThNrBCtrQ1Ijo9DaloWgg1aXCwrR21lNfRBeiTHxSE7O5vTqlkiNSrdmccJnRO91Ekn+RUZC/ngdNoZXKZOPYGABCJTqWh1xVL+q0beUolkxLSdFjTESiVApW+oFx99+g1S0uIxZ+YseN0uVFTWo7enHZMmTMWRowex7/BhPPv0c6ivrcN/v/gMN99yG/LH5+PZF1/AvNlzce2Sa3FgzwEG/7KzsvHPF15CcFgg3nnvYzS3NuKfr70FjU6PJx55AAa9AU/+/RG0t7bh488+g06nxX333wpHWzVe+fwnwNTFSahUH65vwEB7Px79azbiYvQ4XNSGDYeNCAkLw2uP3YhpY+ZDolWiweLmyQnJ6DsHjPjk84/R396OmfPmITEpGdFhagw6W1FSfR51php0t5jRWdrODD1rtw86uQK35Wf/TxCQtoMTgu+9C5KMSXjv0w3Yuv1nTnPVhPrQ6D6DmrMt2P75BURNCsTyNVNhcg5j73/KIQtRYdGdE/i77N1wGMGeCMz/2xgUxM5DyZlabP5hC4OlDz5wL4rPXcCmR99YAAAgAElEQVTO7b/gjltvR/rYbHz85TfYs30bHrh5NeKcPrx76BB6WnrwxLNPYsHy1bCZTcxYe+e1N5GVn4c1q9YgK0Nghr/00vMMnN195z3sCbdpy8+caOuyu/DqG69ifE4enn/ueWz9+RcUni/Gm/98jeXYn7//Ce74630sdSbJMC3kiGVncdqgJMrPgBkHDm2EuW4QTdpgJE+MwU+7vuPPtDb3cNoxsSBN7gBYOkph7jRhcsEM/PXxp2BSxePE+Up+7nRFHZavmIWoxDxOruOx6iZprRVnii9CdfIwakPCkHnNRCQkJyJSEwqpfx4hkQvgD8nZqWwOf8NMqsSOHbvx0j/eQmpMBDM975k/EzqDHT3VP+P1L+sRlR+EF594F409Hjz3wlPoHzLhi48/Q15WFnv9tfd2YdX1NyI6xMCdef7dySQgo31CG8iqQePXm3UMdGHbd19BEyjHmhXXYbCuBZs3bkNzy0WMmzwWe/edx4DbhkdWTsHUHBUI9CP/SZk2AvrIEJg0WjitPg7peObpZxEXHcXAKyQ2hEVEo697iDvWlc0deP+dN3Hr2uWYNX8Rb1NPSysS09OgokW7UgPTcC+ioxPQ0NiAzVs2YfWqNSyzojAUagpv+WELii4U46knBK+4rT9txfmLRVi88DrMnjoV7370ITRyKe64515s+/EHpOdmQ6GSY/OGTcz0G0sTXp8LB46dxJb1G/Dm2+8hLimOga/+vn5uPASFhHBSvVgEAlJIj1IlZ6lUZFwsvE4np7t2dvZyOrDV4YBWpYJKTc1BOXq6ehAdG4fz5wqRnT8O+3buhs3jQ1ZKHCaOz0dCbLwgl2WCCgV60flQBg3Hn1KD1QO3YwjNpw9jqLkP9qAg5GdnMPgnlV8NFvLKieIhY+ko+WefPVPMjGa5uxdzr03DohQdkoJVHIrRNujCocohdGmlSM9fgJum3gB9QjQz4ghQIq9O2g8EiBBvjcFAAihpAS718ZghTz+1JpiBMBpzd9x5F86fEawHRLYe3U6Ni+f9XdvUgMa2DixZsADpuWNQ31iCjzf9Cx3NbUgcG46FE2dg4cw7ER4oSOoJfK2raURJZSmyMvI42Zm8sqgGWhrgbf8V0f75WUJBBlq7gvDZzpMYO2k2Vt/0Z8THRLKtAMml9+4+BHfLT5iXJGdfxLd/qsCKmx/DLX++SwhY8diE+S0Ufk82v7yTmp30feAVJLl/9OpjuTaBtALox8eQwECa6/gBXZvJjp6eTrR39aCrpwdjx+ahf7AbE/InsNSXv6t/XkRhH/Q6QQYu5MLSbXqc1jxiorRpaBil1WV8XTL4mUfiGKXjQYw7kVknnIfcI4xAEfAbDfyNhIX4hMswn4tGAZQ0DkZLgPl7+tk4IwtNP2AsevyN/GgY8B39n//9/8h2/L9PYekvMafYx5oazcQmJDCa2HISHzp6B7Hj26+QGXAFSSoLM9d+LezEHQ+9gtnz5nJzlL0YxVhMqSD/5YY1zTc9Uii15K/tggi+cUCL36CL7hPDwUTZsJjaS68XGYF0H4GCxNIidqDE52bTfQIASbERHB4yMiclb2w6txAgSLc9Ti9MVgvbMdisRjS1dCE+NhF2q5FZZWSvM2i2MFOtrrYJ7d1t7OEdHhmCxMQkllwG6gMh06j4t/vt95vR29XBbK4ff9iIyZOn4N33/42U+FgEaLQMQhqtQ6i4VIbzVc04ceEKsmPDsWZyDuSeSii6BVLOhm3luGCMwbi583D7LbciOj4SUigFLzr+HSgwZLYxyEWlpn1NdkMyYR42Un65NTECRfCPQD/xNq2X3T4JB3TwWPUD4ApK2ibfR2LC89zPBSV590lkcDoczMjyuVyobm7Cxu+/R1RkPOITYjnBd9/Bg9i241c01zZAoVGNBHP8Ub5LXn2BgRJEhaYjKTke6TkZSE1MRUx4MHQBBgQGh1N0On45W8XbduucfEjlbl5P0rYRG4/K6Q9wuVxxBefPX8b02TM5pddqdzBph4qOr0JFVJGr7C+aHxBo+OnHH6G7txurbroBBpUOBw8fwIN/uRMzZk2DXiOsXSm4kFimzAj2epgBKAKAtI/6h4dw6PAhTBwnBNaVXL6C2XNmQqvTM/BIvx1i/Dv84BnLjh1W1FRXcOKuy2nDyaPH2Ivunr/9BfNnzkJXVydaGlvRUlYK/a+bUBAWiIt9w9g+ZMHcQD0kM2bgUn0ximqGEO5xIVgiQZgEILkuFTH7iNUXJ5PCINpD0fXEJ4Xdv1/skKDd7WPG3x+fM/qUMBowJJCQXu9S+hDilsMVIvjsS+MTsKe9DvvLOkZCOx549HEkZ46BxeNFfGICosMiEGlQQ6OSwzFKwltbV4cvv/0Oa1dcj/CIEGzftRsFY8dgYsE10AT4A51cEpbvUnBHe1cfUpISkJGePMLAI0CvpKoUu3cdwozpU1FWU4fa6irMmTMT7W2tWHXdagQaaO2sZs9cHu8e9wgYaLLZcebsKVw4f4HBx/CgYOzYvZtZ3StWrESIv6lGr+Ngy/8B9P2v5onIECSPQmpGff3dt4iKiMKVixfww5ZNPIemBHVq1K9duRISrQ7Glir0n92N0ClLoY9OYP9Aki/Te1Bo6v6jR3Fo3z4sXbJYYABScAfRTCnlJDIkjEGjjoEeOCxWxMWEQyPToa+jDIc++ADoFBbZUk0E0pYvhDcqA0ERQQiOTYRKrobNbGdZbEZ6KmRyGU+IFT5C2t3o6uhCcGQgS4PpA8W0YGIJEvNPDP8gIJC6ZDK9Gt7BAZT+8hPcw90Yv+IWDMgUCA6PYM9ACt4IjkiE98gONNW3IGzePLhDk/DrD19AcuYM1iXEQD5vHt44UowFa9ZixfKV3B2wmY3MRtz+1Wd44L4Hkb1oIdTERhmVNEXm0mIqEoEd5O9DIB7FjtPEg5BgKju8CKDHPPQj9UKlECZ2Xj/dXvghuOB1+yD1TzT4HpkXDi91jO3wWO0gsI2CVDp6BzhEo6OhmlOKbS0dMHlbEE5dSJJR+Bl3FGVNLDyJXo2wkGRo03IxLm0KYjKSER0bzTTm0dHtMqUPHqdwNVfT5IVMIf2dcCmDn04GJ+UqLdPuKZABThsDsNv3HEB6fiZ0CjV27zuAb77/HnHwYmzBGEQGyxGfk4fkgEiEymvQZ3P/H1AwNzeImYEE/pG8mMqq/n1qmW9YANN6nT4YPVoM99P3jWNQsMfsgSTAB70ihD3joiOioA8K4iRA4QzrgjogAHaLBR6fHXFhkZBrdQhSB0Dp9zpUjjj2AJIABYNyVAPuNhiLGhlUowrJSIcyLhmBIdEICNQiQCKF2enB+g1fMxuvoa0FeZk5uFB8Bpaag+g0+vD6S2+xD93n6zczE+vE4QP44osv+KLGRY1nlwyutlYMNDfD2tkJzbh0BIUG42JZBR5/6llkT5iJv959N0uToFJDQ5MKtw8umx1mmxm/7d6FL995E9EqBe5bcxP6gzQ4XHgRc+b/CVNmzORU1w/f/5j9AO/8y9248+7b+DXBGh1OnziO225fh0kFBdBrtJzcS+WReeAgPw2Fij+P/Nzkfh8VAv4o0ZX8/iR8ARD71MJXIvSYZcSjwtkIJCfmDEl/+WvL/P4pXi/aBrvw7rtvotdZx0EdaREF+PMdq7B4/iIEh0b6n08ekNTvEmSl/Dtxu6Hh/8mPVAP3cB8qDm2EWh2D0DlL0Nfbia9++S80Y4cwXNrPKc62WGKzChd4kvA6r9RxUIc8Wsf3t9f1Q25ywa1XsCck3f/HIlYgMUt9Jb2QjA1n+W/RqSrkRUexfJj3QEg4Bn0elpynyVy4e0k2BmUTUVw2iLseuhMhgRGCGbZCNeK3SN0ZkntTyVRquEd17V0uL7wuO0ufrFIvtMN92PvtD4ibPBNjJuVS9DGsKmIhUEdS8G6kcBZi15HspfD0aXz58cdYd8/dmD55Gi6WlOHLj/6Dhx97ClOmTIZWo2KQjSZ5VpuDjWH5vdj30cdsTZrsUYAHJUUS05MYTmT0rVH6ZePEkiAqltc/HmgAcDKwj42feVxRIiaBwQRQ8GN/AP+o204WbsScJjYhAYZkFUGeOjRWujtx4kQRA+DEhI2JTcS0yRMREhWBrq4OHDtyCj4fycvN/NjM2dPZX4yAhfLKCuRm58DmtuLU+QtYu2w5ZsyYhea6Orz//r+xZPFSrFg4E8NDHXj1nf8gRapHwjgpTF1ONi2OtrsQnh2K3sp+tNpl6BxwskyzpFFgKHX2+rD6+gmob+vA3oMCw5bYiHOnToYy0MAAKDF4qaxuDzP0ik6cQZe0A/l5wjiv6exASWkpumuF11ONmyPYXRhbpKgrboSvtwvrJk/B9LwwyHcdR6BUxkxA+ks1lJ0Ox+Ib8eIHnyElLRk33nsdg3/k63d68zmcLmxAzrI0FEwfh/riUk4hnrR4OjJnRY+w/6Ysy8PqpQtQVTWITV8eZKDqzTdeR0pGOifMkoSavFzrGmvw7Av/xJjsXNyek4Ez9bX4cNduBu7uvf8BXKkoxY6du7F48SJYzUMcwvLgQw/iT0uX4rftO7F503d47oUX2ZPx6SceR1B4KB558GF88+0GTnp+/OEnMHXyBLz42j8QGhqMv/7lPmze/AN/T5ENSOBTeiIBLnJ4ZS44jSa0nj+Dy8eL0KaUIH5KDi7W7EdJSRUnGxsrh6GKViAvdQ4aexVoKd7K4N9TLz0Hd0ASthy+jLJyIbBlcYoCD91/F0KDQthygDybSPI3bB7Gtl+2wlrTiMULZ6JVIkFMXDbSkwWgg6S2KrlvBPyjDr0YdkOPGQddKD5bBKfLhNOXzuKB+flQdh9FZV8fXvmyHAuuX46lS27Glu1bceLYRehkUrz97ntweBwoKipm8C/AH55BCbqiHJ7A1iuVNbC7vBiTmQWrzYgjJwrx7ttv4uGVBZiVoURlvQXv7ziLJQVBmH9NHId8BMSnMZOVPCi1YTGwKUPgVWtHGGMDtgHs2LpjhIk4Y95cuExk4UABJm5YnG4Gs0VPRmLZ0vig4J7Q0CBmkAcGBmKwvx9qpQYNrU3YunkLbr15LcJj4xASGMiehcTyLbp8BcsWCTLqzT9uRnd7B5546jnQ4vHlV5/F9KnzkJASz8nRa2+6BcVnz7C33wuvPMnr2JJzxdh78BjGj83DzbfezAALAe6DZjOz/uh/8sUJCQ7lVFeL1c4J4qFhIZCQd6TZwqEgpOToHx7mFGFaHBI4dvp0EcaPL2DPQwIEa6oqMH7CJGYMBhm0LAnua29EXl4BCgomItAQBAXZaqjJQsTHqdFOjxQ28xBKjx1COAaRMWMRZPogQB/IzFUCraRSDVw2Ct4gwzrA5LTy6wnYfOm552E19kCq8yE7SI1lk+OQm2iAnp7nAvY1mNFa2oMHHnobE2dO5kRdp1Qz4mcnet3R/mUbHv81WTQoI64cMQEsJgs++uRz9mMkBmCwVmCdDPYKXo1pafGYeM0ctLe1MGMiLjKWg772ntqJIV8ThjvMWHPrtfjT5OuQEpkLrToECpkXRrMNhw6ewFB/P7M49TFJiNYpcPpsMVyVP2LN9CgMDdhRNeDEjvMuTLn2eqy76UZoFDKWRKYkpSA6Uoum1j5s/OZd3Jzbxf6AG073os2WiH+8+z4UugCozP0IiY6GQqvnNGZK/aV0aS1J9RTEyhslQSRwzk9sECW8ED2HR87Efr9Gjw9m4zAqKqrx1bcb0NffzgD1n+bPRVpq8giLkAE/CqKRAhY7sdyFeYsoD/e6HGht70FMRDiCQwJRX9+Cdz/5CPfefTeyMtJHQEIG/0S2JoG1HJIlXJfprwhYiZJbTgqWCKEWolcUSYfF0A4C80Tm2/8TACSVzR9YfqN2w8jN0SAgsfZH1x8N7EfL6uh59LjLK2EgkVmCLiJECCmul/dvw+VLWzElSvD82n3FgXZJFJ59/J9IiI6hyARQrAZkdDYWwD2XywavRwBiKFSC2D1miwlK9qb2Mrik1wYw6KwIENZipFzQ6QzwUONIpWJfNTpXaeQqBvAIjCK2FVkI0GvIA3DvwaNYvWwRJ53y8VQoYDWbEBYZib7ubnT3GxEbH4krF0oRGh7EXn69Hd3QBgXB67AxANPQ1one9nboQgKRHJvMz0tJiYdGroFEQWF6cpbMEqhG4FlZVSUHAe49sBfvv/cecnPz8MmnnyMjI4lTVqmkHiLRWNHVb0Z1bQ0qKipRU12DGF8pluarYJApsPvKAHYUdeOahTcjNTkZC+YvYOZPR0s7EqPCIVXKmWmmkit5e8NDAhHo92gbDbKKx5ma8ix7HwXy0W1uOMilbLNAQIfVTr6iXgYa6VqokBP4TAQCO8ivj7AAs9mE3v5+1DW2orL0Co6dLsLkiZOQFB+DW25Zh/LaBrz11uuorqgaYfmRhFdtCERoRCLsUdOxdnoMwoK10EemQhHqXwPSalHigkopQWCgwG4vqmxCYVk71s3JwLgcYX5FyiLRz5DAOAqJogA6AuKIDSjxB9oQ6CaVqTnXgP6SPyKBnaK3H33PYbOJWYAffPw+JwXnjxuLzr5+PPXkA5g1bRYUUiIOXQ3vIWiePo+kvHws/dwUGnc7du1BVnY2ew4Su2vGtBkIi/BnMjjpuuJlj8jB4UH2KKwsrUPplSKERwdg2viZKDxTCI3di6beduh9QFVTO9qaaxFmFgC/uUovJwDvHrIwyDdauksg3x8r4n+cF0c/RwT/6D5dWDA008Mw2KlCw9kKfhp5/SU7HQw8EvvvoguoM9uQptNg2CeFJE4PqOPgjghAbPIYzFu4GJuOHcWmjT9Cr1VzqNl999yFsZMmQuNvOMjUGg5r4d80NTH8ZCyzzc62WFazFXPmzUJZWRWaWlpxw02rER4oAIx2lx3lZVX4+MMPUVtfj3sfvh9rb1gDAwHr3Lj1oqu7G199vR55Y3IRoAvEwcMH8ecbbkB/bw/GTZzAILyGfSCJPS+w+eR+vIfew2qyYN++XRgib/dVK2C0WbFr+27kjM/DtGsmjbAA6bn/h+Xn37luu5+kpL7KBBTDjGhuSd6WFLhmG+rHK6+/hr37jlBoBlasvQlPPvoYApQq1OzfDW1kLMZMnQSTV8LbPWSzobe3D6fLarDju/WYv2ghZk7KFwDAutoKHDt2FPqgCEy4ZjwmjcvH4IAFPf3tyM3MgsqnBBlw9tRcQm3xBQbjqGKSUuDUqhASrEKfKhGBkdGITkjgdDVKNyLKoVgujwUdvT1scEkAY31FI9RqJeKj45j519nRxsAe0SXbulow0D2AqMxcdJddgvHCWUQEByBqxnToDQkoqa9BZJQArhgdFnSWFUPW2onSs4VwR8ah6nIxYjrb2f9PBADvfvwpDiXRq4i+aceuA/tQsXML5i1aiPzrbkFISKAgi/CXjE4AUin7pPGP1X/bbDdDTew/PwAoXg5JjkPPJQageOHl13ocPCWQuv2UeZLH+Qc0TRrZN8H/mTQ5plQ6KofLC5PTiIF+O0wmI4Z72q/uS00vFLZw9t0JDgmBUqdHEHV+NRp+vVdBSTUKZh7S+pzPN356qfgmouSBB6O/yycy5CRuH2QKKbMeyVDXaHFArjXAOGzGW++9jg0ffQaVWonbbl6HtJRUXKy6DNPAMN5643XEBqiY3Tg0PARzbwt+Xr8NGVkCwLL9oGDIPmj1IIwM0w0exIdpEKwAwhKyEB6uB/qNUMYKE4IQqNFl95/gXe2AIha9vSa0tPehqqID0AtjQC4RIq6p3Eb/EfE/pjWoRtiFdrmg/6do+b4ewYDU1dkEa3sDb4vbJ1CG6TXQByAgNAmpqSmIj49Hf08Hvv92E+yOfoybtRS9DbXQmUr5+X99/t+obR/Glh9/xpw5M3Cu8DQ+/OBDxEeFjIA8lJZKF1ftwAC66irRfvoMfOHROFBVjR+3bMZbn3yBWZMmCt/Hf7H3uSzwOowoK7qEhrOXsPPMWRypKcfjz77MgR8fffENTh49gOXL1iB3bBbKL17E+g0/IChIj7fefYMvGgSSkm9cVmI8/v7wfYiOioOKVln+YukudcG9ypEEYpGFd9UcezT4J/ymCfwjGTGBVuTdx/eRDEByFQCka6lSQ+inGt19w3jjnecQFBmI2tYLmJ43H5OvmYfxOTnQKPydMv9vajT4R8CpSuGXQdkt6Dh7BVcunMGsW9fCG5SMkgvnsK3wPWbo+U62MFgnAnp6iw41vx5FbdUw8m8cj8AxQlpsT30/uoqagMAgRGUFISJVuH900WsHTpXy++m9oTBJ+7FvfwXyIyLgbmqG2qDFoZO9MJI0KFqJD27IQVZiJPa1pCMmfRwWz72GPR+IWUnLAp9EBZIJSiUkWbKDfA+lSim85JfjZ8ZRA0Ll8UKm9MLocmKo8Dx/1/G3/RlRhgimfJsdMp40KlUUoCMcR0pQ9vjc+Pq/X+PjTz9nP8DxYwuwfv16jJuQj1WrVsIQEAiZf/IjHjt6LTM6XeT7Qk0O8mEkY3RiMEthdwkgOY0HaoD8LuHXS373/kkp/Y4kHmaPiqEgBOLya33kNTkKJWYfGLoAXmUA0vPIz4wBQGFwwWKzwmZ1QqKQIdTvhaJQqhhcJkNpCj7gUAStEj6VDF4HYLbaUFVVhawsYbJndQ5BqxTOHz3dnehoq0S8zwcf+tFaX87MJQk6ERihQ7Q+iiW9bR1CI4IYfia3D/UtZngVCVDGpCEsOwN9lTX8eGxsNqzQQanXY9KEMYDHCo+NUm29nHjqMPeiqXEY73z7L8TER6OjtROVl0ugMsgRmR7K4F/quEzogySovNyClbdNQ29zL4ba7EgLSsPFs004f/kypkyNQH5aBOY2+yApr8KgR/itDXg82KYLwPlOM667dwLCk8NhcQNdpW0s/43ySjHu9vEITwzHhROtqDhRjkVzx6LF44G5tYPZhvOXL8TY0LE4fPI4KqsqOfhk0aIl0KlVkKiV3LU2mo348OMPWL78xFNPwl0q+BM+9PVP7NOYmZrFaXxHjxzFkmuXIiMjlX0V19x8O8aPz8Ybb7yBhIR4/PWeB1BdUY6nHnsCU2fPRlxSPDMGyfyaAlsa6qpRfPkiHrz3AQRodHjt7TewYuUaJCTH4kpJKebNmo74uFgG3Ih5QEnEfWfPoSspB6UNdUgbE46vd3wHn1GGysIrQIAEan0YMiJS0BtcgBSVCfesW4HAqHR8ur2Ywb+83PGw1p3gQJXlSxZAp9EwA4cBQEoElUrZA/DSyVMcehI+S/BT4t+NXMFpvCqZEgqlj03eeRzTxd5viOnxqWAd6MfJwiOQm1sR5ZEiWHUZZyoceOGLg3jouVcwbLWzH9GRQ/vYa3LdurvQ3tGIefMWst8efXerSWAnL7l2EXRhoTh6cB+2bvkZQ739WL1wBvqHzzMY3WfuxMJ8YfFzpWYQPYNSzFkQySE0VOMW3oa5WVPglgbgfPF51DbU8/2Tp09ERnoOSisr8Mor/2T234vPP8+eea2tXcy0NYQZYLd6sXHjN7jrvr9j9mSBSep22riJFBkejYrqSgQbAqDxMx9sNjN2/bYHK5dfh5AI4RxLv3ECl0+cPIMh0xA0JEtVypGSlsryX5JabvvtN070pSTHmMgozJw9Bz/+/Csn6+bn5sJsNaG/uwcHT5xkFmFSYiLa2toRFxfL7GqH3c4MLauVQkQE83EKxnDZXCzjpCIAkGpw2ILo6HD0dfdyKIjT40NYMJnvK9BQJ0ihQsJDoFJqUVVRgbDoKJSWXkZiQhIO7d3Lj193wwpkpqaQnRWMlmH0mdvQ292Blo5yRLV6MXbJjYiIF9QAARo9KB7C6/AKwJ8oj5NTA8aLnmErykpKUVpegfq2MgYcf9n7M7y9WswYo8TKgggkhgjn1uYBF871OjB3zl24ZuJcqIIEA3tan8gkSiGE5H8AgDS/IAUTAYC8LwbNsJiGhKa7TAmH08qBIOSvSaySm65biUtXSlFTX4nDxw5h3rylvG3ShEFo9cJ8K1UTyyzAEEMMXxUIJ+obsMBmczGop9ZK4bV7cXrL+zDYLyI1IRD9ZgfePyQs6O75231IzsrB6XPF2L3rJzz+yLOITQmFyezDgf0HEN6xGQUJOvZDPFDUh6UPvos2byeGK/qw7vabIQ/QwuEBtArFCAhIwIQYDkIgEEuAxSI2sd9zT5QB00NXw1rAadEH9x9kFhLVunW3IC017XehIQTQUfOKGhSU2siJyn7mH82nCXTe+N0mLFu5jAG/rvYufPzF57j5hhuRM0bwrR4dRCLKi0fYhPQEydXgERH4E2XA9DBbpfjXHvS/6CEoJgnTfWIisCj/5XFB4RajvLlEWbMIRI5WeNDz6f8/hpAQE2q0HPiPnlbsCy0RQlOIhSrxuOBVBMDicMHZXo9dP21DtPQgEoP1aHIE4NONZ7HmgVeweNFKBJIdikeYg0ioaekijQh5bMrR1EBBPsJ8nhJgM/OyhUaow47kxCRm8BVMmMQecxQiRMAb+axNKBDkchQMQKm6IhAWHhOJ0tIyJKcmorG+GQf37MVdd96Otp4BBBkCoNYYUFZSghlTJ7KlTffAIPLystg2iYoSYcmDuL6xAd1tnczEzcrIRmZWCvvY0dpMSAF2Qi6RskccNW1Hsw9p7mA2WrDh+6/x5mvkB52Jr7/6DDlp6RwuRWAtBZeQ1Jb8CgmQcpOPm9mKU7s3Q9t3GJlRQHUX8OXuOlx/22OISYhBTFQU9h08zFYRZLd14UoJMjNzUFNbB61ajjFjxiE3Ow2RlFqt0ozMw6hRTM1ZKmJcssUVeTAx413CoBmXX2VF5BiSzLrtdthtdg7HoFCTvm4K4uhCc30dWlrbMNg/wF59XreVgzmmzpyBayZfgxuvX8t++v94/S0O76CaN3cOMvKyEZWQiV6pChWVwlqvp0eYp0VECIoX+p9ui3/pvrAgHXIjA5AWHY6gME6SmisAACAASURBVLKD0DIAKPdLVUXfQpoDe3zkV3jVn3C09JcaSwTmuUdJM+k4Wa1m/p4UYrJlyy8s/x2bNwbXXbcaEZEUHnJVfSb1Myu9HIooMH3dlBivAFw2G06dLoYhNASpccnYtfcgh2JkpCSgv6UNp6tKkRafjh07d7DX4dzsNBw6fow9y5dfMwl3z5mCPUeKhN9CfTmGe4d+x+ibExiABAlYukuMPSqS7Iql9oey0P8E7I0ueozuI6mvWOTn1+KVsg8gB30EGfC3fzyP9z7/ARcvC01Vqmg5cGewDgUKMAC4ftCMTj8kpFVIOKmXSh0YhCefeQbxyUnYtfM3Zt0VjMlHaFAQS3W5keMk+b5yRLbL1gh+TIOAuNrqOmzbtp1VVwSW//rbb1iyaDESUpJ4Habwejht+8tPPkZEfAxWrliNiZPyGQAUmyg2mx3bd+9EXGwCMwm/27wZixcsQkRMNMKDQuCTOBEQEASFlJoYFEQn7BP2vfefT7u6erDll18RFxeHmbNnoLa8CoePH8Wq5cuRnpoGje6qDyC9hpo3pFSQq8lX+Oo+pu9M5SIm9ShWLoGA5A9P466iugZvvv0OTp04BkNgOF586WlkBoVD09OB8HlzGSMb9s9Lz128iAO796K4uAhRKdfg4Ufvgq2zQQAAD5w4jsHuHsRFGdDWZcR1K5cz849KavNi2O1CoF+r7DX1oremluXAXlsPMwG9QTqEhIZwSEdk3njAbWbDburI+Gixq6Ypjwdy6r6QZ4Tdw96AfPApaW9AMCYNDjFACSUnABMr0Qc1jKZuNO/YjqDYEBhS0xAfPxYtg/1QKdUYNhrRb+2FQWWAwWdES0klSvftQ3XRWWQrZBgzYQKas3Kx7fwVvPD8y+wtaNAZILHbcOLEbuw4egKr09KRuPI6JKekQkbpeiSLJSaUVEbZlCODmYA9YtvwPhl1IqDuDRV3Amkw+Lt4dJsmALSYlvhZVSLNXBgs/jhzn5tPE8QQpPRbQfpAkzOh3HJAQh0AkvBSp0VKVGLhf2HwCSwrZiyyv4k/lMHPQGQ/Lr+nofhlRvsmkGehioAXH5gF6La4eNEXHRPNke/EBOQkKIcL5y+fwd8feBJ1dTVMj3/97deZbdjR0IbX3/kXnnjkPuTkjx2RHFstZvz7ldexYMkSdHe14vC5vZiaNQbvfrQVdtswJqakIyhWkIbYjcJ4cJvdDAryeCAbwz+ws/o7zb+7LyLcwMAgAYdi+XwdzCSk51INXpXdo7XPNgI60nuHK6/+6CSBehATkV5L90vCsmDqi2K2XU9PN0pr22F1eWF0mNFXVwO92Ybc/CC89NID2FOiwuff/BfLFy1hifCnH/0bUVFhUCu0UKoVPMmjY0Gm4Ha3HcZ+C3pra/HTzi3Yd/QobrvxJqyZM489B/n493ehrbYJvZ3N6Oq/hKjQ8fAG6vHIe19i1XXL8PjTT6Kqvh2bNn2HtNQkTBozHlq9Du+99x/s27UdU6fPxN8ffRihoREcFEKUeaVEgr/dew/CAnSQEOOVFrn+kA0hncgxInfgcS4jM/Or+8ftdDIwJIxzgRXo48QvLzMHCURyu/8gJVfK2Lexs9eO+x5byOEsVA/f8ALmzZtPyidoZEKXlUFS31W/TfJphMMKFZRwqOTwNjSifOc2KBb+CckpebDYHTh26BAO1q/nwA4CAEmSSwxAKgLxSr7djfoqJ6JuyBhJ9yUpLwGAwyoFJ0gnjo0YGTviDWITmo12RI6PYulv9eV2NFxq44Th6D4fXDl6nDzcClhcuPvaWKyeIxjk7myIwf1PPY4ofSCcUhUbVnNSH8njyE/RRZ1wJwODPpkKNo+d94/EwY6i0ARoIfM5mTlRvXEzomenICxnIUuGnS4vd087O9tQMG4S6FDYnQT+Cees8ooa/LL1B8TGxMEQEobwYB0mTZuKYL2BL6RUXj/YyHIPluR42A+IihJ56RzCt9nQ23/s/a1K2j6SOoosp5GgHroYewTpI5dSNrIIkVKCN40XP9OR9gUBxjKIjRLqiPrHkGjb5J+EkEyC5BJU4m3yy2JfIx95hUohIw8uCgjyswfpuQq5BhavjYND3O4BDLU1ofriWdRWXsZgVyfg7UNoeCBSE3TIEeaPv/NEE8MQWmwDMLWH4kJ3AzTyEKxcexOnfCs1SkjlZKTu5mADi9mBwsKfUU/hHo2dSJmYBWf/MOqG6nDpQjUcRjcMCcJkJ0gmgy4+BnGhKrT1O2C29GHsmDGYlSfIjNsb1XBaPGiur0ZTXQsq6i4zk23tlEwktvei65TgHUTVBAl86WHoSb8qJ6SwDwr2CLdLELtUWOyYjD5mAVJFR0UhLysPQ72A1hKMyNgIDPQNweVwcrptcGA4dHotS9HpCuzsHcCXBw8iiEyuZQ4YrC5Ipo3F6cJqQOHFrKlTGfBpaWlFRUUpLBY3+wdTCAsxw44dOogpU6exB9xAZxd+27MP5qEBTJsxA+GxERz2QWBMVFQkxo0fj8iYKAz0D2Drzz9Cqw+Eyu3F+KnTWFFAjQFKInZ2NeLckYtITwjDmY4hqAJCUdV+Gpu37BnZN0HBBjj7fbCY7bjzmY9x66J09tDbdaUHn367mcE/Km3faTxw74McCEJhNz6nF/Vtbai4fIl9l6DToKWuEtVF57Fi1TJIdEoUXWlCZfVlxITEYNzYsYiJCEVAAPm5SjFgGkRLRxNCg6MRagiB2WbBt19vwIJIAfyj4I0dNSH4cMdFrL1uDQzhoZg9ZzbLbg06LZKzsrF44SLYnV5889kHiIuJxIRxefh+62+4/57bERsRjde++RcSg4GyC7XIjdAiVufDd3tacduSeGTGB2J/mxNHTrXhluWrkFUwCYcP7UBhcSVefu5l9l3cf+wwvvjiS0wpyOMxRuEsD9z/IL7//mscPnGe5dn0vSjB99C+PexDGBpgwJHjRzF94iQ89uRjzLglpmtweDiGhgZGfg+0T4n9p9DK0dfbh52/7sCSZdcxQ5CTn+VyluyZTDZm25GUWaXV87E1myycVklpfO2tjYgIi2dGYHBkOFqbm9HS3AydVo+szFQ4HW60d7cjOSERhuBQDmqg7jydyZxWC6fw8j9y8oNToaO9AwaDDgq/zx81Xs0UNNLeicSMVPatG+wfRENTAzfNiEFEISJU1XXliItMgtVhRlRsPEtxqmrKcO7yaYTrolDafBkzxsxEULgEDYNN6G8tR+fgMOx9LqyesgjX33An1OEhkJN/lFRgHVKJRt/MuvF6WI7b19PNadhtbS1o76mANjQEe45uRE19G5pPDSIxJRC3Tw3HlDQDdD4PTHYPfm5xAmGT8Je19yIqNgJaXQADgAQ2sFqJACI29pfCJyMmCwFG5FXpg8loRVVdFWAcRnx6EkKDY9A/2M/NIDou9FjhsRPsEUiegIePnsBf7roLzQMNCB0DREYqMNgzBFN7L+ZOvwkxoWMQFx7FqdXkmUVlNRkRLPfxfL2jcA/Uxn283aB9Gr4W4S472gcHoNUFw2oehEcH5E7/ExQOH6RqKdp6u+DYvRV2pRBgM2ByQRe/APUWDc4UncXLTz8KQzg1g4W5c0dbJyhxOCQ4AnaHHYbAQPZ+JI9C2hZKStQGqDjZniwgGNTwS4HJq665qZXXJWfOFjLbs2C8AHYvWbKQG+tUDpeVAWVikVKJt+kvhcvY/Gx4Ap++/PIr3HzTGkycNBV2oxFvffg+blxzA8aPHSO8n9cNIymAhk1ISogbSVaVMPuNJvRXWYD0WQT+MRDnH0McyPb/AwCSJJhBQtEb73/IgIUAN+F6Pzr4g+WHxEKk9Y1MKoR6sSefl8cIPUaegFSjWYq0fRSGRF6owjlByfMNj8vOCg87rXccVjTVVWLPd5+zFyDVT8caUdSfgFf/9S5S46P4iFLqq0PiRU9HD89/CLhrbG5HTFQEAvQa9ialQEFRMknvYzHZWOoqFsk47RZqKArfUfR1+z/AMAHrDc3Yf+AAFi1dwSxDsq8SAS2a23A5PXyzuaMb1TXlMA8ZkZCUjPCIKG5IhIUHQqfXs2xUlMjyvh21pmRwTUJerlcb8sMWK374fiNeeImCjpKxYcPXyM3MYAYaAX98LBRKDncbHbJRX3ERv37zAq5Nk8PsceGLg4PInb0W9/31fkhlLjTUt6G9UwDPBodNiAoJ54AlUuIlxkYhJiYMapLH+j0xaV7v9oNFIluRmHLkWSeVyBl8JBDG47AxM5JA0ebGBpb1UiJtU2Mr2lpaGOijomAOjVY/wuqj23JdGPvnURXkZnNqcVhwKP719tsoKjqLGbOn4+5770dKfDRUKmH+REXMO4vNiQDN7wMZ6D6x+DGnA9t3H4DLacXatasQSiEO2gDBHsHqhkor5zGqVpE9mRsWi5ODRlq6utDZ3sZvNW3KDPZGpCNHRceAgMLBgWEcP3FKCBKJisKVqnIE6fRITklGWGiYaI1Ns1yMBv8IwCbHBzmtq90+eCVCSvT5Sxfgs3t4bP+49Wd8991GTJ2Qi/bGdgbVorJj4O0yMuhHkl0C0ghgS5dKcGNaHNp7BQsuYtfl+vscJMslAE+U7RID8IJf+UagoCjbFb37SJrb45X+LrCDgD5i87X78YTaAaEZ0kvXEYcLtGoP0Gnxxjv/xvffb0RlyUXEJqbBbjKho6sDY0M1uGdCFiIvluONXjMqXD5EBOuwbMUNCEyMRUVJNfbu34uU5FS88sarsFhs0BmCMCk/n2WrotKSPpOaK3QNE0tkH9utDtgtJny79RekJCVjwpg8nC0+D7fHgTnXXgu9Rs/BYla7GV1t3dDo1IIvnz/hm0A2HqM2O7Zu/wlVFbVYtmoVe+vn5+djTF4eKqqq0NHWxPLetOR0bmQQaCfWaLVlQ30zfv1tG2bOmIWczAz8vGMH+vt6cfvNtyIsIoyBPgL1yIOUymi0oX9oCBVVZUhISEBWagYDnaLP4GiAkZpMVKQ4dbskOHfxHD756BMUFR5DckoK/vKnRcym1OdkMfDJx2rYiKNHD+M/77wHB7S4/8nHsGTSOOw/tFcAAOnCfPbMKZRXVSE4LBjLlyyDUqtFYmwsA3VlZZeRmJaMOF0YswALt2zkN44omIxQoxGDZ06hKzwM029ch66waPS2tCEvJxfBhhDU1lVysm5SdDyHLYgdJ+qIDA8b2SOwqrIaFpMRqSlJSEvP4QRgYl4RM7FP2o+kUxcQsnw5ghKyMThgZPCvd3iYAQ2VTo+OngboXFLUNtWwV13VuTMcAEIMwAN5qbjUYsFrr7+LRDLSDtCBgKnjpwux/8AOBgDzZk5G5NhrINEGMADoDxyFVErsFb/PFYMewuEWmX6jU1RHRgKfJNwjUfB80hBNov1PYn8Q9lWjC+tVIHD0YCfQTub3DSSfGioOOvOzpEbMa0eBi/QcwaprFOLFIKKw4WK4Cf0Vi7o6dFLi7XRKUF9Tw2yZWVNnwOVHnq02FzpbG/HqKy/i8JFjyMvKxr///S9k5Y5HgEEHi9GM4sKziIuPQWxKLJRSJXwSN0/4Xnn+eaxZdws6awXPyMkzZuE/772DIwcO49XXX+cAEImjFc4BKZQhXv7b12XBUXsRjGVV8LR3Mmg3wuyjfWDwd7Z1ckSrFUhLEBhkBNqp4oLgNHkYyKOKjotCl8ky8r8I7omP0d/ONqHbJJb4HHovYiEGhegw5PWgtNTJ7MOmoU4Glcz9xhEA8NcyFdZ/9V/8afYCdPS04OWX/4G+jk4o1Wrk5+Sw9BYK8kejibgCTq8XDpsdx84U4ZWn70OqxI0V117PnyUWAX6GlETogmMg0yhQdOIs/vXGa1j151sZAPRJVbhYfB4vv/A8LxL/P77eA7yNKnsfftVl2bIsufdeYsdOcXrvvRNKEiDUpSxlYWEJLfReF5ayLH1JgAAhkEJ6T5zEce+9d8uyJVu9/J9zRjKG337f4eFxJGuksebOzL3vecuCpSthc9nx2mtvo72+Ghuvv45lxUWVJfBXx+LjTz7DM/+4DzNyJ3AqLYN/UrEQ/OEiUOb3IAdifBGri8apz8eS/FJ8RYtdH9hNkwUqAncoDZiGJHu80U1TKoS31NQ047kP7oMmVo3Wum48ePsjWDhlNQOASpGfIAN1e+AU2xk8om08NsEPhybndv0Auo+ehj5AhulLF8Mk1jAA+OPe3ehwF0KmtbPcl0JgfACgs2sYFz+4hCbYkTQpBmK1BKnJEXB0W1GTX4+2/hEEp4Qge3ICA4gUCMJ/h9k1yiYk6S8FfxC76/Qv5YgYcHD6r2p2BorqOoA6O+5eGIh5U1JR3dKDZtEcbL7lRgEAVJK3is8vgibyNl6UBigFMM7mTV4m3yeZW8aTQ6nSDzbLEPovXmGpeMSyBZAFBEMmVcLhtKK2uQmXzpzBTTfeyH6O/H2L5bzQ6epuh1YXApPVAjWlOPopoaLXkLeNWASZL+2QJ/RCip03k4ObHYKfn4u9/egxMTzHMj19x55AXil5WEmI3eiChxLUh/XMUg4Ui6EOSyStBTz+Cr6eUnIwdbrHFo0daqTQ2KJzYnTMu53cOOJJJ4HQ5CnoJImMg9+H0qnt9j8ChiQ34euXh5iKIngcdjisRgwPdqC1sArnrxyEobOMwRFi+6kphcxPkONSUfIpVUVTNwzdUjS6TRz4QCX39+cwi4xxKciZlIu4GA3MDhEz/FoHm6DXW3Do9ElUlNQhNNqK2ope3m5SbjrCstSwdtg5jKJHb+LnKJE3Pj0TaZFRiAjWcvgGVVt/FxTOMPYuC4+KR0SIMOElYKi8OA/B6VpsS0nC+LwGaL0dR2IDDkwORtOc8QjXCUFPPbYe6Iu6ECpzQbNYAKX57xgU3s8s0cPeHYx1U1ciMTEdos52NDRXQ5c9DWHhYZCJZPAo5DxxlVqtcHlssIgk6OpvgOFCIbLnz4YtLAKwknScmktW9kujaxuFtVATizrmSp90ioMRhAUsMdwJqPX9jvaHmk1UqoBAnohT0cSyVz+AYeMgp8dG6Cit1wOL08r+TDUH9yI0Lgbi1BwcPnacU4W//PrfMGmCEZ/iRkNxDdx6P+RMm46py+7BpjlxiCRWt1SB7y7W4vPvDzIASCzAx26Yi8Uzp3CwiEwkgsVqx4mTp/Dsc0/g5m3bMWnqRERHRKHixEm4NP7QBkcgZ8ZEdHfqUVVTg4b6BvhJVcgel4zU1AxcKi3Ey88/i+UrV+Evd9+B5sp6nPjyC2xf6mbwj+rZMwM4cLgd119/A+646y4YBvtw5x13IDI4DI88+Rji41Lw9FM7UFPfxmnV3V3NsA4X4sZZc0Cg9MefnkCYNoiTpoOVkfj6YAmkagXuveMmyK3dePe3k3BaovDyszvQbxjEUy+8gMmTc3HXvQ+hrLAQ7775JlRqf8ydOw8nTh/B9AVLkZAQgQ/f/RBLFy3AXXf/lf0LyUNz+tTpeOiBB3D5Ut6o9yYxbEeDJqRi6L0NXAI8KdXZYhmBxj8InT1dHAAze/58pCUkjY5FCgehdEQC3yqqyhAQoOWwjYjIaAQoZXwPGzYPI0AVgN7uQWbjKVUBUMqlGOwfQFCIV9ZjNsNqtiIiJJTvY7SY57Hk78cssAGDnuVdwcE69l8aNAwy408brEVDXRViEpLZRJxSa/n8r6pBfGwMDMZhBhPrmhqhdEsg8YIGPQN9UOrcKL1aivTpYagoKYFcGYqSslL2w9NEBSBQKoVWbwdCwxGaEoKBQRduXXcHpieP5/sBhVNIqGnrk19y+qSDGxz1NbWs4PBTitHV04PKynIM2Oxo62xA21A1Gi4NsCw40k+E62dFcHquWilBhcGNn062IXPhddi67UZERIZD4efPsm2S4/rCIWTwwCMjibsdDihY/vvJ8VLkH/gWvV1NuGnDCty2diNk4WGob+2GKtAfhv4+fPPNLvz4w08IDwtBQ30d7rr/YdjMRgTmDkHsBwz3OzkMhK8/tXasW7wJydHRCAyNQFVJMT9PnolN1fk4/eN7nPxLpdCoYMpZg1mRk3Foj7CmCCfvLgBJs+cyC3xa7lSI1U6U/HgEP+77mH+Xm6iC2C8NR9qMqGooxIqVG7F20Xrk5OTwMdy39xcOHpkzZxayMlOh7+rH1dISzJ49DwV5p2AYtCInezwWLlyE8AgdS6pkdA+12HjM7Nt3gE39aWwWFhRjcu5EHqPUyCBlC1VVWRFL0KfNzoXD5kSuN9Tuu127odKGIDoqFDGRkTh1/CQOHDuCBXMW4pZbtkCj0XEy/abrbsDsmdMZAGxtb8LePb+gqroI9/71QeROzmWJsc8zT+ydv9PnjgX+KJCA5lziMfN5OgPGpgjTNuQ1TOwxBpy94+7P4DN9lo8xyp8z5jGtXwjAG0vkJyYaX6u9axsfcOQ7yZn156IUZS8d1GGHzCsrdLiJeSiGR2yD2eTGvh/2INpwFElhdk4EfnlXI+ZcuwU333EHdAFaNDY3obO7G2kJgvVCVFyckCI7YGSWGYGxxPyzOl1wW80cOEJlNFkwMKjnuZM6wB82p9CkJKsqsUzKipWxz/n2XU/N/toqpCansTXU4IgZdosdVrcDbpuDg3+UYhk3AilRNiEhBomJCQgJCoEqMBAakhPbnKNyUWai8vpROA4+Vh1/f6yGEEBAYgBarVbs/vZHvPjsY0hJHYd/f/BPpGWkMwDocJB/PjGFPAJ7l4B8LzuPmsLfv/sccmPboA1UYteZLgxJMvDsy28hmIJMJORbaIXbQZ6HQpjF6LFymBmIohoymTBC4XoiCXoNgtKPEr5lCgFMGHE5YR4hZl87Ojpa0FxXh/p6gdnX2NQCkWWI7992r1TTB/TRtlnjkqEOiURWWiQyEtIQHJuAkf4evPveu8hITcecWbM4CXfXT/tgJNatXIIZk6Zi+sxJfMyItEZMRI6EcTuYSUnjjJraJKt1ws5zD5FUAafVAKPRgc+++4a9+UjOTQxHKvIj5OMhoiYI+abKYR2x4dCxYzhy6BA6uoQm6/hxabj/b39HiMafpeNUxBSkIgC2rbUd5wuuIkgmR07uxFHGeO7UKZxsT8VsbIdz9PuF3Re/7oDbMYJBSoLWGzhYVdRVhYnJcdh/LA8f/3YMLrpXEInIy7QkwI/K59dH/56j8ccsnx3ZGG8+YuwRwOcD91o9wHcDJtS5Pbw9hXsQCEhFjL4hjwAeEquv3OmGweMZBfl840Sg6Ajlk+L65Nkv73wKP/58CDVVldj53PPMeH3+1TfRXVWAv0ydxiEkp/pM2DtohCY0CI8//CQcUVH45ItduHThLKbNmIwnHn8KsbExsFhtiIgIY4DOl4Dr+9yxAKDvOQLKCLw7c+4cikrLccPmjbA5PTh58hhWrVmLxLgYeLxMOHqdTKFgQJDK9zytM0l+e/rCJZw7fwHpGcmoqW7A+cvnYTOa0dbVigC/QLzywvNYsnQp5FKSvctHbSZG908qBIScy7uE4oJCrNmwmk9yAgQjI2OwbNliaAJ0jCf7hHgdzc3sFX3pyhWsWLUUTz71FMJ1/1eV5vsM9qf2ek277Q6cOJ+HJx+6HwO9/Vg+ZSLu2LkTGROnsz8hyaKLqyrx0Rf7UVGSh6wJMyFLmIB7Nubitx++hui3X3/zEHDTVFOP85fOcIjBzBkzWRZGfnnE4CN5bkuLgIhHDTTixG9HkT1jNmauW4+ausuoPngK4sFh9uD7qvk02guHMW/6dGy9dguz+ii0gWrYYEBbv4FDQfxUfqgqr8EP3/8XCxetRIC/Apfzr2L+/IX82vDQEAzDAHdXNxr37+cE4JiJk9HT18+gH6X5Wt0e2IYFoEcON2qbW/DZW69DX1+JRf4KhMCDonAZFLGT8MhLrzOASWUTiXD5zAHs/eknbLrmGp4IK6LjiJjL4R0E7PnYfwQC8kAZk+RDj/8sD6bnaLvfmzkEpvwxFmw0pp5e7BLzZ1Eeh491CMkYxuGYk42284F25BtINyWqP3sW/j4IhX/5Pp+T2eCGySBMdIXvSwwJmY15vYyIlak3DaPoYh6qqysxddoMWFxO2AaG0Dlowm+Hf8GlM+cREhmGp594Bhs3X4tA6qISO0hELCKh+yJXkJk/SRgtMBlMeO25nbjt9ntw8fxFZE7IYnl5Z3MHqtpasGD6RAT4e2eDY/5e+ueIWwLTyAAGTu9HY8lZyFI1EJm7GNzr7RMWjfWtw1AoQ2CzCgurLq9+nliEY4vAww6jcIOTB4oQCimUUSIkBEXyc7T9/9pWOgZgZKYhBYSo/RlQpH04V2tAplqGDXfehh+vSvH1N58xA9BqsSMyOhwnjh7B0LANzzz9OJYsmM+ADaHLBLoSwEETf+OQGV//90v8+MUHWJ01mf18CPTTRMVD66eD3WVHd08vzp4/j69370KoKhDPvfgcMidNZJ82q92Kf3/8H/Yd1IXHYevWrSgtLcQH/3qL9/dvDz6CFctWobi+HcVXTnGa4U233Iz0pFRO/6WiyYBUJuYbKYN9XjCIQTlKxXM6fg+S8U5mfKASMf8IlLZYBdkcMQtlfGWTwukmeQwt3M04dfUg/vnZm5gyYxLqimvx0O0vYXxqDsejU4k9Yrjwe4fW4ZKwbx4NdYdtGENXCtHTWIm0NcvhFxoPuOXs3/LJDztg0gq3JmIA6uZkQ6aRgEI9lKX9OPBpEbpsDkxYlw5xoBRuo5M9+zQhan48ZBmGxi8AGbkxowAgsf+ofJJh+jeBgpX7ijFYaWAAMGzlRJR3dWNt9i3Qn9qF1SuiMDBowPnGJGy/5yFExoZBKg8YTVUmPzwfu3EUFCTgiliOLJUlGS0gsTvRXV+M3rwrGLdwJcSJUZCJhBs1mYnXN9Xh5NGTuOv27cJ4Yq9FCYZHrKPegPyki/wYPWxo/+f6o+MHsUEkAhDocY0Cfn84f4i96gURhc8j+a7QSR+xOeFnbEXlqf3QlwgTxsisVFmDpAAAIABJREFULKSsWAGp1h92j8AaELllEI9h244mqFKzxGfC7nLBTcb9lAJOrxVJ+WZKk1eSo9A11+F2jjL+fAEMY/fV5qSQkz70Fxzj1N6RtnpQKHRGcgpEtm54FBEoMoKf1+tl6NQoYTUIY1ClDkdoeDibQMcmUxfTwml5xErTauQY6OnCgNsEY98AA3YtPT0YGW5Hp7GfJb2KIBVsg2aEB6uRMz8X4oBhjLQIPi5zsiaO7qZ7RIzWLiGBnT4rOjoeweH+HLYQKA8aDeTp6dHjnp13YmSIzJwHEBOpwn3zJ0H+42UGAX3JwDHkibNuCtQqKToH9Wg+1ICo+EggRoaEeIFRLFXL2B+QanrwakzJXcSLpf7jv0ESFYPIydlwi5WjAKCEgDyJDB6LDQ7TEEoun0KcLhwBM6bCI5ZDTuQFmZyZgr4AF18irm9M0uKQpJhkwk+gLAUMKCkNjfoCxEAm43wveEvhHk67C1ZijJDc3Bt44TN1V1iNqKktYiZnuDqaAcuzeRdw5Wopyqoq0GWpZh/F4tPV0NcYkBCViqfeeAvxyeNw5dxhZjBOyEhD/oA/MwCpNowPwI1btrF6QaNScnov1Znz57DzsSfY04Xkyo/cfw8GvNLn+KnTYRYr0FJXj7TMLAwYBtHR3oGykhL09vWjs68T5y9cRHRMPLZs24ris2cR6W7E9qXRDADmNQzj/TPdcLq0ePnF1zEpdwrOnDqNF599FrfdeSuuve46FFRW48H7H+a06oVzp8FqGYGqPx/fHzmOnMRA6PuGcKhwEDctj2cA8Ikvr+De+/6KNevWY8/PPzNw99Bf72Pm3Vtvv43Dxw7hxedfREZSMvssktybgL6IyARkpMUhOSkdL7//Hirqi/H6Uy9D7qfGs4//nRlptF1KYiLeee89ZE+cyIBka2Mb4nkRbkFgsAZqWQAsTgt/D/Hx8SwfJ0yfWKGHDx7C1KnTkJ2d7W13AK0dnbhw7hxqGmoxO3cyJDI/ToyliTt59FFKH81MyG+JWKSUPEuTcwKO7RBDATGGzEZoVIG8gA8K1DBbmYI+iMlBjyl51feBigDh/O7r6YHZbEOAVssyYgK5e3p6EREjgOfd7e0MilHgQ3RsKM4cO4rEKck4fv4Q5s6fjLqaTtitfWjq18NqsGOgwwZdtAIxSWFQR0ihEAeipbweMoMBwcmh0KamoKGwFymRibhh03aEqkMgkRPbkdJ4qd0i+LTZ7E5UVFQgODyUqM7MustIyWBfMJIdX7h0AeWV1RhwCAvTrhbBg3bLhCjcMisUVpUUBW1i/HC0DNfc/SCuX3EDlEEaOFwEstgh55ADbyga+V15AcDq5h48/8JLo9el2ZMzcd+6RZBHRKOhuQ0euYxThT/5ZBd2ffUFZH5y9izctv1WeFwWKMf3w2AawIlvBVsAqgil0HS49rot7Kl49tIFTjVds2wemhtLcPrgb0iJDERcpIq9/Mo7epEUEwmVxwW/kDBYnG5mUlPdtO1arFh/DU6dPslzT71ej/bKi3hsm8CW/qWwFx2mSDxw/4PIyMxEv2EAH330IZbOm4tvf/4OseGxWLNmA86eOYXi0lJERenYW3Lfb3uxYeUm3HD9ZshV/iwFJoCYmO2lJSX48fufsP32W1FWXITfjp/CwsXzEKxS8/lO4J1MrYbLQvchC/JLynHr9u0s9/r3B5/wc+UVlVi8bAnWr13PbMT33v8ntt6yjROvqV576Q1s2LQeM2ZMZubgm++8KxzXjkZsvelOLFs0fxS0JfDP5/VHrxkrt6XHvrAN/un1ABybBuzzBOTrqUg8CgayV6Jcymw/CuUgliH5q44FAWkbAv9oHhHgp+B9IjCRpcDeySO9PxU9trK8Uajf7WPIoocCWih44fffEwOQAEBqJFW3tuDIf17B4hwXNDDh28JhHD9Wi0nXXo9bt9wBjddA399fjAGjiSW6EcGhaGpvRW1lNcxWJwdn2KghYKP/nYLKZmCQPQHTkxMxccpk6IKCoQxQMnGkzyAwpiw2M4L8dVDrtAgPCuakWGrMN3d2Qy1TjrLkrFY7NAEBkPir2WcuUKGCkhqsqgBIvaxACo6gIvCHJL40Dfax9Ox2G1sPUZOX5tVuDzHpvA0vp4jnOFR/BgA//eQj9hJnaTulzosko0xNaoqRIoK+Q1Il7fnyc+gsZ1gGfK7chL01Drzxxn+QGh0HqZ8fMxHpuui0uDh4hIpAwWGTif0Lu/V9UEolHB4hlYugDdfBbrRDFxmB/v5+UNhCU0Mrejqa0djWgd6efmb0jVWUcfOX5svaTIRoRciI1iJ9zgqkhgVi+rgEZu0R+9JXu77dhddefo7BzrkLFuCvf/kLSkvLuXlE3oUyhZhZniT7puu12yurJRCEZdR/it4em5pN6xpiC1LYiUqphMqPPM29yjmXHDIl2R65YCPbQqcdX331Naf6qsU2rLtmE5YvXoqszDS2DlDJiTlN20pADsF8bjjBIOC5C5eg8pdhfE4OSgsKYTNbsGbVMmjVwrzdbRpkoM9uFtYVNr0JPQNdKK2pR21BOXoNddD3O7DY4cbCUDUa9EPs1dfvwWgwhy+UQyMCh25QkU+fL1XX930Si+9/SXbp912zQtHSL4Dg0SGT4O4fwunLF/8n2Od7v7FALqnIKGU5PDQcSckp7NsYphFY8mTxUV1Xj5qaetz2lzsYtDxy4hi++M9HiIiOw/tJIegtKsV3bhGIRRiZNA695Pfd1YcFy5fh1lu3I4TmzxYbs+bo3PKl5I4Fq337Rey/0SaGl0XX3dONb3fvxtKVq5GclIR9v/6KmJhwzJu3EH4KL4mK089Ff0gApvf0sQnrWjpx8vgR5E6ajM5eA554cgfa6mohksjY4/GV117G5PE5zKSn9/Ex+cYGKxGjcMRsxMnjZ5iFOHXGHAwPDbAsedrUmZg1fZoAQpL82w309/Vg5zMv4vTJI1i5eiNefOF5BHvTk3375bNWIOUnzUu7u9oQFhGOAD8lLly6iJ3PvIy28gIMS6SYMWcpdvzjUf4OaE76wWcfoqzVBqM4BktmZSAuTIIJWePwzrOPQ/Tmq697ls6fD79gHXra2mAyDbFZ8eSsHBiMA1CKpfjl130Y6uvi715WXgSXqwVRkZMwa9U16Dd1I+/MfzkFttrqQY+/Ag0VrdDJdNiwagPWrt3AWuTI6BA4bTaYTDZBhisVwTQyhKNHT+LixZMIlKmgC9Zi/XXboAsLh8tiQXt3B2IBlH/1KZxzZyJ9xiL+xmx2K6qraxAVn8ASmyidDvlXr8Ijd+E//3wVrsZuPKCQs0nrm04jMmOzccPKpVBmZ0FhESb5J48fw7nmXuzY8TdEka+H94KoEikYOPuDBM476nxU7T/hevxb9gQkPw1itRBw4rW9GgsC+ry+eAMpdX1Gr4MMvPjKd9Pge4JHzKwKHwBInzPWhpflvTTBI/r+GKstkqg5XDaIxXLY3FbUltfh04//jUC1sCANjIhCVJCaJXStja0wDfais7MXBfWVGOjTQwUZ0jLGwU8dgKrKSrS1N/N2Dz5wP+6960GEhAWxR6BCrmDaOIVF8InkjYu3kBFuvwFvvfw67rj7Lvz26yEsmDsLk3JzIfdTwEFJyR47PCSNlBBR2cUTY4+TAlPMcIhUGBkcQOvRr9DhcSE7cRpcAXJmC44ttV88jAS82trQ1vb7d2j3V6B/4P8mG5NZtL+fH/vkBWq0kEvkDLKN2IcR7LHz+4wMtfBH1BSWoaC4aRRgJElyRrwaJBWWqyUMRhIgqMmciwu9Whz4+RBycqZg7crVbAa77+ABlJUWYOWS5di4cR1CdWFski6XSUdl5BYy5+01Yu9Pu/HTr6fhNnYhPjESUWFxECmk6GhrRGttBTr0VoxLSeQOMU0uxd4OHnlKNLd14+13P6Q7DRYtWYKU+Hh8+uHH+Gnfz4hOjMOLL74IiUgJq9XMPgkJsRF4+OFHEBBIUiEaOzQcZbxI8LH8iOHnY+X5PP4IBKKFO6VQEtBHwA3R2wW5AF1E7SxzkssF8I/+N44Mo6CkBL/s24cDJ3chKTWKv9u3dn6C+Lg0qDnR2TuixW64JcIxtLiESYKUurqtLSz9jZ41E7qpuXCKlFA6Rewh9dKntyMmKR4GYzcHdsiWCxMQqrZDzag5XAdFbijEkTJOBbY2maBv6UbE9AToIoNQXdAOtYaSKy2jPzUmD9ImpI8yCem9iE3Yd6KK/QSDMrXQBgUjM2sBpxjv37UbOQGX2QPwq8vdWLbmPkzJnQGJJpABPupKkhyLko3/XApImQlIshiJ2Y72BgH8S5k9A4rkLJbXSMUqlvgT4F9RWoSr+QWjDEDf+9ExUiqJ+SKEs3i8bE3qUtF0gawI+PscI+n2bUvfPwOUY8rHwiSWF/tOQBgPBMrRjc8X+mGHE91nz6CrpAARy+bz+dPwYwGm3n47AhKj+fwW2YQJi8SbnMrsZW+qML0lew9SM4Q8R30dUu++0CdzUSNGLIKU2G8eIU1OJPUyl+n6Y3PC2dcBc38nCvMP4vyFY6MyX2L8kbdfTdsQOoyJMEjkcJEXh9GIOcs3IScjHpGh4Sz5o7k8eZc11Jfh+18/RosBDMBlJsTCHSRFV3c3SGY76HJBhRAsXpkA+MvQ19SHMycEidqc+YuxfL7gQ6h0ZcEhNaC1cQD9zb3QBgYiNiWJwZiQkFDotGooiBFKjGCaDTAjlywDHBgYNOGOx7YjeWIYGhu7cOX7S7hm9gJsTgvkYBACAL+02JAukWLyTZPhTgznfRGXC826oTQ1B2+Qt2BwaAgDhCpXMNZMvxaRIcmoqSiBs6QSSauX8OvJG87PX2Ag0z1HRSFeQ30w5hfwc9pZC6DQBbIMV+pRsvk33/PGlA8U9D3F4KCdZC5uiGVOyMRKBgyJxWAhqw2JHGIviEhBj3YPtQFIXibn64xS4cHgUD+GTuVhoLUZupxcaDOzUd/ejtdeeQX1nd0s8w2fIuxH5YF6BAQGYPv2O7Ft+13wWIfx9BNPcHf+2u03crAGeac0Xz6KhRs3ICk+EwEKP6KF8KTVBQf0JjMKrlyCZdiCuLgITByXjd6eXhjO/YKJG7dwYm5nSx/8lFKUF1WwVJjYIBSaoh80YtA4jP7uNjjcetSX9SLKfhprJiegfVDP6b8NrkA8/Y+/Y/3aNZzi+9PhQ6isKsODt97Eid35haV48/U3sH71FKQqhgVmamcZg34r4gIwY3k8fj4lx8aNc9AyNIxfDl7FAw89hJbuTrz91vsc5vL22+/wovapp3ewXO7hhx9gtuL3u//LKgtK+I0KD4e+pxvdRiPefvMtlhuvWLMWhw/sx7GTpzmp9OFH/o6zp86zFHjHI4/yd2xy2FjiTVJfqdiNlpYWhEdHcJoqsUFrW1qRFBPF/luff/4ZVqxexbIeXZCax/Srr7yKkqIC3H3nnVixej0DPD7fN5bjmoWGjkxFgWQWIdmTFsseBwMmvpAoSuQ0ms0IVKkQoA5kP+WxRfcfSvql9N+QsGA4rC4YHcICiHz26HwPDw9jdiE1p4+ePokZk6agpqOFwy6a+0tRXl+Ii4VneRuz0QpVoBJBIX7MQtJqtFB5UwYJCKu9IPiDBsRo0dnch8zJ6YjWBqOwrB7XLNiKZbOWckgGz3O88x1iLxHbkYBHsnoZ8dgQGiKwkxUiEfsuWsxDaOhtxZmzx4XzVFaJTpsL/cW9uGFSLCfkUh0s7sOBK+144KWPMG3CNEGGOwYAtLgoxE5oAvupAlDTMoz9h0+jtbsDa8JkGDdxPJInZXNCsdlpQ5+pH3JpIEprOvDtF/+BeUgATVZvWo/mpi5EpvajwdKBpqp+aKRBKLpaiKj4GDj6DHjtpc9hGRERGoJdn3/GKYhzcuLx7pd7MDGgG1PHBSMi6z68vu8oUkL8cfPWazCsDMTggAn1ZcX46qMP8P7zzyN2ci6+2f0t9h/4lZt2FSVF+NviSMzPjcCleiMuDY7DU08+Cp0uApWlZXj17Zew4+EnUV1Vhbq6WixZuZJZncdOnILdNoxr1l+DDz74AGvXrcf4CRk8tkgi7qtTJ0/j808/xeNPPsUpxlcuFGDhwvn8awqGKSoq5Lmi7/k93+3C33c8CW1gAJ564nGoNFp0tbVBbzTh/gfuRs64bDzz/Iu47947MWVSLtp7e/HO6y/img3XIXf2HJgMBt6OFNE3b9uGJUvnIShA+weTePpsAgJJFeG7f481kSfwb2y5vYwgbrJQU23sr733eZ/HGcuCOc1YmJsIEtPfgUDf47HgIb/Qu51vDUMeg3/eRx6r3tsDy4q9RYtloliQzYFS5kbvgIEX66KuY1gW7Rj1AkR4DnY89wLCgnQcgFBdVgKl2g9VtQ2IjYtjtnB5WSX8VSrsP3gIw+YRTsxdvGQF+ocM2LNLCJJ66JG/c6gCXd3z8/MxeWI2LuTloSCvgKWm2mAd5s+dhnUbNiM1PZMTYEuvFqCpo4lf09TRxgy1tPQ0BtoyUjMwO3cKhkcsKCkrQ1R0GMxWNzPiaDHvH+CPpUuWIyZaaCzYLMSqsyA4TMdsPwLhSHdFACCvz8bMvcZ6AFIICDEASRlHResUCvAjPzqpWM5qDfYEdIphHDHjt2MHYcr7FJPSpewD+MPhatzxxDuYOXMBPDIJZB4RNzSHh4c4pdjssKOooJg9+rLGZ6O+sR6Baj+og1SoqK6DoasLTc2dqKypGQX7fMdQE6KDW6xBUFIWXCph/wLDQpCTGIHMNIFYceHAjzD1d+Hu22/FvDnTICYZM/Vl7C4GTelnUUkhnnj2Zeh7W5A7ZSpeefElDJpMOH3iGLZt3QKFXMYJy2qtjj31KDCDmJ8iuYvZof4aLUQuFzcH+gkEtpkQFRuNoIDw0XRlN+xw2KwIkP8u2aTUJfLSpu+eFSZOO46dOolHd7wgjJl7b8XG9euh0aj43FArlX8AAH1/B/kAlpSVswycAOaUxFhU5Ofze0zIngixYwjGljZU9nb+Aewjnz5f+Rh9xOaj0AzrkPH/N13XB/KNevdphDV9j5d9NNxvYI++Mu/J2W8wYsH0WbCkRKGxtggmsxoL1qxBRmoKnnj6WZbq+ooYm9pANZ8TYWERCA3TQhcSjujoBMTGREIXHokgtRJyJa2j5VB1t6K6rBwxGckI1AWjY9jK7PFffvoJubmT8dq/PoOrrwH3bL8N89sqcCq/FP82WTDikSMsJASbr70OS1etQFtLK6qpcbJ4IaZMnAiVLySULBJEv0t//xw6xOFWUhkz4iwjTuw/tI/pTcuXL0VdTS3KykqxafNmhARrR9N7ifVHEtuxRcefpLl6fR/efPd9xCXGIWdiLp597iUU553nOcK1W2/Aw/ffxx7JBPyRbQgxCX1SXl8Akk9SrDfq8euefchITeQwEwohObR/P27YtgUpaeN4W1pbORxW1FbVoa6xme0m4uKjmL1HYB+9tw9cpOUByaBp/8kuQiHzwNHXixOHT6LWaIDN5sY3u3ZxA+P6LZtw09YbcTH/CgpKy6BLX4zjF6sZAKRaMSkcOx/7G0T/+Ps/PAvnL2TJLSWnDVoIpDMiIT6OQTgqSswdHuqGftCK6otfYFxwAIJ7hCRgKvICPNrdjEaoERynQU17D2TuEMQFR+P66zYjNSmRDVPlUgXLgB1WDwap86JQsd9ffrGQyKeSByAjPQ0zZ01lqW/nwAAyFTKc+OJ9TLllO+CvQ1u7AVmZGZxYTF0ZkUKCvvYeRIXq0GXW4/i772Lgch4WiiQIWbcBe3o7MSM9A7EaHYLFHtgMgkQrr6oe1WIR/vrMq0gb/7tUSkUMQIqqJpGE2JsARYEgIjF8wJ+PHUgSXqKSUzITn3s+b8CxiyIGVZwcyPHnIiNVKvIV8P3b9xpOJ+I3FW7MY+PX6bEPlOEOnfcuS4tokhSzrNftgcTjAv1HJ0lZcSVef/ufmDJtIi5fvIjBfiOWrpoBlTQUfuJ+UEOs6ko++j1uhCaoUNRUj9VL1qOvYQi/7NuPIaMea9dtwPPPvYCkhCj2hqOJE8uh2cOG0tck3DGkPXaarWhtb8P7733EAOBPP+5haTkBgOSFyP+JXXD7wB92T5dALCHvEDuHJrjtVlgNLegrL2dZsMQ6CLWfFgEp8QhIShTYgwSw+PvDTfJyq2Ds7SszMVjEMg5coAmLHySwwMU/iYHnphuxtxtFAA0xtFRewIHfa3gIne1FDAge/OUADpwTQFBigJFPIUmPiRmYPn0FxLHrmNFXXlKK8ZGRUEULQBex965eLcKFy1cxd+4MXHf9tQglhgIdc+o6O+xwk+zTPIz2jk4cOHAMBQXn0NLUhWGrCQFKNXQ6HacLE4iYmJAoMEe9zBkoZdD3DaKgoBAvvfAcEpNTmd2RkpKKV197FYWFpZg0Yxr+9te/IDY2Gt/v/p73KzltHFYuW8IgIPnL8Th0O6Egr0uvJJNDKaRkjit8oz7/v7EAIA1Rr8JEeI2XXkbAIC3A2rv78P6/PoTNPowTxfug0vlB0qfDJx98gKSUBEidJE2VQSmX8cVQ7DWndZEUkVPdBtG87wuYHcGYsmklPEotM+WIHdg70IePDz2PsCA/BgBH+m0MBpr8h6HvNMJcPABrecOoXFejVrLnn7y0BfJF6UjQRKF30IKrl4qgDdMgMlmLvKPViJNLkLlh4qj3n8brpaBuaUdMchzMUYEwd4fgnjvuQXhEHCqLitF87EPMneCHcyUWjGhzsO3OexAUEgRiMrJU0kYJy16PHWJ/0M2Zzl3257FB7jSju6wKXWXFiMyeiIjscfAEBArePV5ZD8lKGupqWAq+9cYb4KdUM3jGHozs6Scbfb2PxSl4NXpDW6QiTs0jjzwfPYbAQrqpEABIiwVib0pkMsbnLHYzhxpxfg1d/7zXMDr3OR3a4+R0zarvvoQmNBwRi9dCJR5B0e5vEZ6UiagZE/hvkNkp8EQEEb0HhX0wG9K3KpFA5J0A+8bdKCDsPZG5y+1lqtL1kDMB7TbYzQITuKm9gZlhGDyJKwVCWJLP449CPCjBl0IRJk1bhumz5iBj8gQOIujp7MbMaZPhdAmTMZ+k1+XpxBffnEJjYyWz+Yh9Rz588xfnwDhoY8ZfRlw0S3tXbZsFU58FDbU98BuJQc7UiaDmnd2uweDAAESqEMQH+yFUF4zkuBjoQnQcjENAGIPsIP9EMexigZXtJhN5PhmBQbMZb73zGDyJVpjsQzjy9VUY6hx4+tYFyGrow2BpDT4bNKPG5cT8nBjIsmMhz1JB7VCh60oNAmbHMgBI9tdUSUEpmBo5AyExWUBPJz774VtIjDYYNKGw9bchLC4VmkANrA5Kx7OyCXVQaydCwrSImz4XtYMmGExGMqyESqVhkIcM9B0WF9S6IF7tiRTkeiRcBAgoJJtRq5PmFMNQqwOgUak5hd5qs/H9ksA+er1CRrAIAYAkKyaJj7CtwjTC7EOyFcmYMQ3qjClsUUH+dNRggTYDNnc7giN70Xq2G8PGYaz/y2Y8cMNDiImOhtXjQUtlDUrLK5GRk4H4QDcGimuhiQxBcO5kOB1KBFKIh1gJp0gCmRekpv33AU1+IilcvX0oPbIbQQkTETN1FsRSJ0asDpw7cxHaiAjUlJezRFAcoGbQkcI6CDC5cPIcWs9/jVvmKVDTYsb7Jw249s6/Y826a6CmZopCjtq6Bqj8JIiICmZ/w7aTJ3GhYh+PW/L3I+k6hdKcyLeiw6hHaPYcJMZkYu2qazAw0IffTp+Ggtg9dicuXDiP2bPnYMv110PmH4CDh3/F7i92ITw2AjPmzGcmJHXpJ+ZmQy4i2aMV4zLTcTovDyX5ecyAjYpL4rFLPpTEEtSPGNFVW4txE7KQGJWAJSuXQOEFTQL8/AUZuFSJvoEeaAM1PL7dHjkfx/wr+UhKToV1ZIRleMeOHcPzzzyLFWtXcepvRHAwTp0+jsrqOixdvhQdLc1o6epFgMaPwZOGhib2Q6VEYAJQKImXghXCI8PR3SE0A2NihOA5qtioCGb5kSQtKDCQ75c2uNlbj7YdMgwiIyVlNJREHRQE0+Ag+1BanQ64bHYGfmobi1HWVog+fTdCgyMwITsHzQNVDOwRABgaHoSkzGSM2IwYaLch70ABQlX+mL0pB44AEYp+E/y2Zq9OQEuVmaWxT+y4l5NyFdIg76wOMPT0oae/GzEJMWhvbodOHYCw2BhmP4wYBHUL1aDdjKsF+SirKUS7SWg0zM6dhL7mJox3DHJAhs1kHk3JffTJHUjOGQc/mZDgTFJgYpIOeX2ywr3+hiM2wGYyQkEpyEFKBv+oCADsau9FcGQE+9kdPLAfNqsDwSH+sNh7ceDkWURNUsBhM0ITomXws611kL+DPvMIXn7iPWTEZjKw/ubb78BhMmHz7CQ89fHnWJzkzwDghPk3441vC9giaM36+QgPTkOQJgh550/h+Z3P4Kk7b0VweiZ+PXocP/+6HxNzshAQYkREZzdWLolBYWk3Lgwm4akXnoBt2AGbxYkXXnwBjzz2GAZ6u3ChoBA7Hn6Ymcpnjx9FZ083rt90Hf753ntITU1DfEoy0pOiERIeA6WUfOkcKMy/hMeffIb9yLKzMvm7oIRY06AB6iAtNzib66qYGbhyyUL89/tv8OD9j/JrKDDl9KlTGJ+ZwYzNWfNnYO6MudjxzHO4Y/sWRIXHoLOnHT/s+ZYZiBMmZ5OVHHsEJsTH4LabboFOS95xgSCIjMx9STLO8jSvdy815qjhTgAgs/7odwTeuWjuJQDBBAASI4/YpcQa+4OP3+iIGjNZ+xMA6AsxpJeS1xS9K3tq/qlJSL/3NQr5lkWsW/Ij/1OTcdTcXiKGlBgsJEOl+wavkygd1s4hPP/97xdYGN0OrUKMQ4Vd2HOiEeuuuZYDEBLHZeJK4WUOW+jq6GSQIiwmGk3NDZg4cAjlAAAgAElEQVQ1ZRpKioVzIn1cJnbs2IG62lo8+dxTmJw9Ga++8Sqz2ff89D0uXbiCl196CcG6QHzz3Q+c4Lpt8wZct+U2xMbFQCEVWGZGkx5NTW148G8PweW047nnXkRkeDiefvop9nvdsfNJ1JVX4aOPP8QN227BnNmToTcasevTrxkwfPetd5CQFAMT+QOfPYfi0mLccutWIUWbg9sEuSrNkwkUpMU9AVEUpOELAZk2bQbe+/BtxIcJDQGxRGAxEfjnY/TSXIgAAbvdg5LaGpR9+w9MzAyDvteGj/cXIHHGBgZE1doA9h7t7+1FT2sLeocMmDVXCB1sqmkbBVZrKioY8OvuaOWADh+7jwC/xIRkhMZnoMIgAE6JsbFYuiADWrkY4QoKeXHwmjwyNoo9Et/76J8I12hx0003IyE9AY4RBwaGDVBI/BEYpEFlZSWOHTmOIF0QZHIV9PourFyzBkFqNXZ9vRtbb96M3u5+XC64jO1bboCKg1gKsWfPz/z502fNwNKFy9nLnFJ0D/36MwM1E3JycNttt0Lu7zcKOJIPoq8C5CpmvRIj0/e9EwBUWFWPTz77CsFyD1asXAmflJf2k8LK0pPjEBEXyUCkyzwMg2kE5ecv4Ml/vsfAc2JiEnqGDFD7adg/lM+J3nZITELThYA+KpLfEqMvbkzSLrH6/r8YfbSNL5zDF8YxVrZLvyefvpJewYYhec1q5BVUYMRpxaLZC3D42DGsWLoUJZUVqK0oBTnQbrjpRvZX/OKTz9Br6EOIJhBRSYlIjo9HZHQ0QgJD2P9SJZOzlyY1DPz8BMNsAm7JFcNhG0FPicD+Tpy1AIbhARReLsal4lL8duggZs6Yzd8DMboXz52Pa9JT4HfxKM40dWLQDSxesQrht96Oy2fO44df92P9mnW4+967EKHTMWuTx7pcAR/7bfQAehl7o0nAXgCQ/Bzra2vx84ED2H7zrfDzV+CX7/Zi3vw5SM/MYuWkz1vPBwASoEjv77CO8GeRH9+3P/6E8qoqTMjOxuUreTh6+DjUGjXee+cdTJ02dZRNSOcdXX+JoUjjhz1QvR59vuV5XUM9jh0/jaUrlyA0NBjHDx1FR18Xtm7ZipDQ8FFQkv42H6BI//6z16EPBCQ1HhXlWDSX5sNpdGHA6cHF+krMX7gYX3+5C3t/3Au3247F8+ZBGxGFuYsXoF8Rje9+y8e0pDAkpccjTGzB84/eC9Hn//nM09HRxcBbRkY6g27j4hPgp1bBanWzuSqBdUcOHMDR08cRHhyESeOi4V/TwrLfLrsd4WE67G28ChcxXlT+0CrVGOoXQyJV4amnHkc8pfH6EqfEMvYVJClvamISewAR4EOsPrfVyiDe+JRxxFeHSKaBu6YCp955BWnb1iIwZxrUTgWaO3oQqPJnyW9gWCiJDOE22VBYXYmaH78dTQCuW7ScA0DueuAhTM1Ihcg+BI9cA6PTgcuHj+F4eRGefOQfHADi88KTkTTWu2DyLXglHg/EEkrUHdNKoy4WMQWJBUWU+LG/E4K7uOhpAkjcY26KtKCWiSl5SAD+fD99keTEqmDmIH0cM2VoaeQFISmh0NvhY1DS4WTHP7fdzamiPjagAMMJ0mEC5y5cvoR/ffcypkwcD3tLO8w6JUYGxeiuHMGKOVloqyzH6dJqSDR+6DEZMCNnApShbuz+4DxsVjtSUtLwzw/ewLQp1FmmtOHfEfSxScn0mfSYJMFECSbm36bNa/DN7u/4Rps2PluQwbKf1++ntMvlgFhCYKmbZTxuSkmlNGP7MMx2J+ymIfYYs9W3wGoVOha6hFwGSuQBOt6WJxRepsDoO/McwwXJaJIOyR3F3IHn1zuIeegNd5Eq4PJ6BZBkkS/gThtau7rxn3+9ho66BuRX1Y2+dRDcmDPRnwMgIhc8DpsqCqfPnsSFn3YjOjUZk6bPRfL4DFSU1qCiogorVyxDTGIiBnr0CAkKhFwtgzZADT9/fzblJjDQNGKFfsCAocFB9gmkGxrJqrX+AfCjGxqxYuTKUd9G2hmLk0xtjfj+p73o7x7AilVLEBkZhZLCYjz3wk50NLVi65brcdfd98FgNsFoGMZHH7yPx556HLkTJoxe0PiCKyJgVhi8ZJItpM0JrDJfEZOVvee8sgUeZ97H9JMmyXyjINmVaYR9+j74579gl+rhp/NHRnAOeyTGREdBJSMqtIx9ERm0It9NcvySiOC2ODFSfxW1h08ha90m+JEBu9MOt8wNiVuOyup6fHbhGWbyBdQb0CMSsWyX5LoYsqCncQj2knqY4mPQ2qeHNsqf5b7utn5EL0gdBQBPHMtjH0BiAVbmNyNEDMy8dhEKK0rRUd4PlV6CQJEVsVEyjJuThSttQ1gz90asXLwCcrkKwyNO/PL1B0iQNiFCOYiDlwxY8vCrbGRLADVBOiTXIIBN4h1f1MmlMsIJY28vzPnnYWhsRtqKhVAnZIzKQH0+nCS1Jv+K6vo/AoB0rHzMTN/x8fnyMJjnDe0gYJX8HKkBQ40YAttcxOwj0EMi5ef5+uahlGEvI4IS+7xpz3yMyRtQLIFcTEmpFsBmg8FiQeNXX/J+q5JyIHHb0Zl3heXak7ZugZTAU7efcDzpmsdm5b+nqwvv6/OyEcaYQPkncFS42YmJ4UBMVRFJtWxwjuihH+rBQH0Rp/mezysaDfYgSaTeKrDVC/rtqG0YQB8cWLppATYvWIfUmGn8O/OwDe1NFSjrvcSPK9srEKzSoL6LJHthDOhRgAcl9hKwNGPNeMyakYuS8h6cP3OCtyGm36oFi1gS3FyvR0N986hfIMl6o2OiOSlWrhIJjDlSNZM/KqhzqGA/nrF+QOQFQQAYn3uQg+zSP/7iQ1xqO4iujj6WGZO8dVZGPO6fOYFZgA12N14dHEGISIKJW6cheFIk9H39qDzfyGEg0SmRMAzZoNUoINfIsDH5ZkxIy2JWn4Hg5/hM/PLbEZaNUijF3OXL0F3fgH+9/y+sm5SFbUsWIXHhMgz5q1FVVoZz+Zdx4dxZJGXE4tGHHkXJxWK0dvVg+41bGNil8AcfAEj3sbKKauw9uI+/myXzFmD9ptUMApLczC0Ww+oiAFoEGY0LiGCHTQiZsVpha2xHvZf1lDJvCURJaegaMuHiL3vw+Z69GA5ME47lUD6spn4Md5lY+vuPJ/+OhQso1dcfMojgcpkgG3GhqbMTDRdOIC0ugdmMQ7YRFBZWoLOjBSFhOijVGoRqw3gRTtdlmZ8EUhXpNGRQu+3QXz2CgrJWrLztPkiJneZxweK9LDY2NUKhUKG6uRGN5aVYs3YVzubl4WrJZei6yrBhugJV7cP4rS0Uz7/wFsIiIzmkhq+TzgEYDP1oaWpD+bHvIXa0srS3tq2agWwqBgMDJ2LuTdcgIUwLuzwCYaFBDL6S7yBZOtQ01vH+q7y2GsG6IOgHBqHvFSwyCIjr6u5CcGQ0GpvqmfUaEyl4rhFQ2t/Zyf55xGKiBVxdYy3UCj+ER4bx+zhtdsRGkh+tAnKRB/5+KgyRlFbsx2ncQ8ND8AtQ8/EfGRmGX2AQTCYz3GQcL5ax9PeN117G5fzLePfV1zFrwSL29bOYHahvbsSu73bB1N+J5atX4+LlIiTGREGuCGA22PZ7/oqFC+bi9TffRlREOBYuWoz9vx3ExfN5LLdKjU9ERW0tstLSUNfSxLLBIaMJN227hQ3dP/3qS4RrtewttXrlSuRMmISy8krMnDubO/EEAg706jHCgUJ27N77JYdcEMPPaR6C3eOPC6cuIThMaHrre3uxbMNEtLdacOzbPDiMNmzevgjKFGHecPSbK5BYtVhxQwo/Liqtx9QJk7Bl0X3QaeJ5sk9SXLNxBC6XHUNDA3C6HYiOTWSpG3HCpXRft1r4Kmh1mdDd14NzpYdZhmwy6xE3Pg2piuXoPPwNJqYakaBVoNlgw39+aUTM5Nm4+97HEB6XDFAQndsGOc26FJQO7GbvQ7ovUSiDr8ibjZnW3vJJGunqXF5eBpPNxCzEI+d/haHDBFmgAtPnpCEyMQT7/nuRtwpQyzFssiMrYzKWT1mIzKxcvPP5brRUFyMnehjVVYL1wcJZS7BwzSI899EeSmzA6hULce2W2yHzkzIDb/c33yEtM5FlvKRauXgpD8npGYhODMQ0USl0ahn/nfVdRizYeBsC/cRITM7A86++hvVr1grjPSUZmzZew3Jvkt2SL+DLzzyDU6dO4utdu7F40WLcdutN0IWECCFtcKGno4cZgvR5a9esw+wF89DV3omKmjpMyclGdm4OftrzPfLOX8TMObP4Z0RCAnKysqANC8WBH3ZD5S+MkUWrlqCFDOEPHiQrYSSlZDIT8oef9iI5KRUL589CakISvv7mG/ZpW7BgPrInTuIQCWLZEzBEyh4pzYO96ydfCis9R6m6HvIQomUCeeeSlxw1bL1sPB8D0EFNeZfrD9JL6tT6pLwk6yWQ0Cf3lUskDPzRTx8QSesfKvYQ9BazAp3UtBU+0xeSyK+TkOqAXk/sflpReYNIGPxywGY1cxNeCEMQwzVgwI+nz8Da+DOmRythsLk5Ebiu3YKHn3geq9etRk1nP/720N/RWCkkjVJKrg8MpMdKtRrhEaF47bXXUVlWieef2clBEg89+AjOXzyPd958C9Onz8ALrzzH2xOQRBJYYpqFBYeO+vDR72ymERw6cgSPPvYYttywBXfd+xdmy9F70ns89NgjcDvc6O7p4uCHILUWzZ2tePqxx1ke+dg/HmWQq765Cc/ufJo/79133kVsdAQnxtP5Tbc5KmLmjU3S/eiTD/HFV18wePP8888iPFzwPCXGMyXvkh8eFZ3HlAhKNWxzoXPQiF/e3oGJEWZolEZ8cbQJVW4dpmTNQnhsDKLDYzBoGMCUaZNhdwyjrakdBQXFKKyoYiB1qF8AkMjXTSxVjYKsmePHs1VJ5vgcRISGoNLiQe2Fc/zajMQIjJhMaGttZd/exqY2bNuyEXOmz+HmEqX6Kv0U8Fcr0FDfha+/+gprN67BnBkzsf/IUbz37rt45LFH+PUnz55GdGQU0lPT8NWeXez/1zfQi73f/4yXX3yGWYsfffQuAgNDIJJLUXy1EM+++CLvx45HdyAyPhZTUtNw7NwZ7Hz6SehComC3jqCzuxd2p51DHAKUCkydPgt+chkkfkohOdopzDm7ejrR1tUOhViOmKhoaPwDMGIZwQeffIJff9qLazZvwqZrN0FqG8FgnxElZcU4duoc8s6d4UAO8rbzMft8rL4IiQD2aURukHzXl777v5J3/xzG4TvPCOyj8A5K3CVZsM+fT6dSQB6VhAWzpuPbH35m5VywLhxPPPkU6jub+R4+fdoUVFXVITQiGB+//xEz76mu37gGjz73HDw2Fx8bpVzNwDJNtYmdSd6FYget0n8HTqkhSo5fHoeDw3moSdx0+hz80lKhTUpBV2sbg/jEGr149Qoyx2XCI1aitaaSw2Duve4aZgGSFHjEI4I9PBw/KDTobu/GhOkzcOtdt2NcVjZ0fn4MAMq8xIvRC86YtQI95wPb6N9mr33LkNGCXbu+xYyZUzEudRzOXzgHw5AemzZci0C1PwNrZCvkS9kdK1+n97HY3Dh+/DguXbmKeUsWobSkGLXVVcjOHo+VK1YjIjyMvSfHyoh9Aa0+FiERX0jeS9dsCii5cvE8qlpasWrVCg4u3vPjbgRpdLj22htGpb702b5g1z/7HPLzXhKEa9gIi82JnpoiBv/C0pIxaDXh5OUSrF+9Gn2GYTz9wjM4c+wIFHI1W8PQmO21uFDRaWIQ8IaVUxFi68COe/4K0dXCQg+xs+ZOm47Y+CR4pAru4lJRQlOQLhjhuhC0dHZyqtvwiAlKhwHBbhuGLhTy61rSbfjidAlkARJoxBrobRJkxU3ApLTxWL5yMYK8Bpr5l/MxfvxElgBTSaVSFJUUsAlnSmwirJRa5ufHibj02ZqwKGhlLhR9/i9INeFwxUYiPXcBh4SQbyEVSYH9g/zR0FiHCF0Ufn3reQYAF+ZOHk0A3vniG4hPCIPU35u+NmJG3pkr+PnIPtzzwMOYMD6dhjbTsX1AHgFwowAggSJeKjuz/8Qkh/t9ouQD9HxyKMLufIQ/D1Gk/iSTou3/APa5yXBfDBcl+dL7EjJGPoR03EV/lCP7EGCSkdI+ioi+POYMEQDAP8qybHYbg0GvfLwTMI9g6tLpGDT1I/9IFW+5dPNcXC0u539HBkfh1PHzSI8JR12lHg2NXdD5KbDz1Rdxw+Yt8Fer2PON/SuoC+llH9L+jwYJsLG1HdUlFThz5hRWrlmGn/btwjUbtjHYyvtOHUuf/MDlZuYfgX8M5NFkwusDRdMO8v3iBEinE3KrGSPGAWYFVjS2ISspFgmT5kEeGgoXdR85vVlYWBGoSEXAB/8kgNHLOPy/r6ETUDimvsRS+mm3W9Hc1opzBeeQGpOOT//9KcprajHY1Qzj0AiWTdbhwc05uDQ8CeWNnQgM0qKxpR5rN16HitJq9PSSr9AA1mxcxYARFRmGUxWVV3FHgVKuZLIAlqOQhJNCZIguL/V4CLtkueNoeYFk8v6zWm0MJrZ0dEEis0GnCcMnn32Grl4DliyZjymTJ+Pk6TP493sfQ64U475778b1123FuSt5OHn8OMLDYnD3HbciLCJkdHJI+yCioBKZzyT4j+Af7cdYw2ea3BEgSEAU+fj5ykWPZRKYhq1o7+zA/c/tQFP5OQ7dyI2ejkceeRwRgdT5UzCbhBaIwjGzMvuTyjwygNrvvoE2IRoJs5dCKhM6UHaRjT1eTp+5gkO1HyEjPQlNRY2jqb0U2tHVYEBvgcDYDMtNYK8/sjWwD/Ri0OPi0I+wQB17BbaU9uLyceFcsAyMcGDIzFlJuFzWgvqzLRD3AfGhcqRmaOBOjILYHMPsv5TkJJbn0iSh/Mpp1B//L7Kz5SgtbMRQ6jps3XwrtMHh7O8ntjs5/ZdMlMlvjIpYpqaWJgY4PaF0bctg8I/CM2isc7ffIQCHMiV1qZyoaWjmLvbWG9ZDpghghiYZYrtExAqQc8OAgUbvmCf/EmYbjh4YPvEEmbBH8JTxHU8CAIlFQIAgSVEpGZaubb6Ovg8Ept9bHVZO1Bvp6UXdLz+zN6O/JhJ2ESA39qJg108M2spiYiGTy/laxpdCD6WiSyAi7yFvkhyxwKhI9kml8FCzxQGry8xAEJRKmC1DnOY7WNeGK+01aG+9BFmvAPQRQ8pX5TYV+hwSTkht7zIzIyxzVhwy5yQhMyYLOelT0NvfwMbLFy8VoLO5k/367EMDCE0UwBCSyvpYfZUNAsto7eaZCFeEMwCodgsyWY2fFqqAIA6h0AWrEBIcySBLTLAOEoUCdvcwM9wC2PtHLngh0UJTTNez369TPO5BEgTvPcUlZpbmsHkIX+/dh7c/3cn+diKTB5cOlPPfdN/UWZjn74Koohq7TA6ctlgREqHG0hXjUKsUoatMYEJSZUxMRHhWGNxmDyaoliDZZobEMYi4pRvQ71bh8Z2PQ9/ZjZ07diCYJMM9bfjhk09x983XI2vKZMg14bCIFWy3Ud/Ygseffor97TavW8uBDyKniJM2WTYsoyRWD/wVFObgZn+hsrIKlrRu2XYdNqxdywwKkgHbSA40Kk2XgXwHyfjfiRFImvpGwb/UFatgD4vmxNJDB/ah5PhR5NuFRbap6TwcMoEpRQCgNiSKgcxVyxdjyozJzAYbaGiFsa0GDUXCPS550njolWoUl1TD5BjBpOwp7DlDC5bu7h7YLELHnoAhP50bgaE6+LvCgZ4iiA0eZG3cxn8vhyfRuFUo+O8gxhsBCQR4EUBmtLpw4dxxHD74Lv42Q4dz9cOosI7Hk888yYm0JE2lMJnac8dxoez46Hh2hEWio28Q/UN29Nbr0W1x8TEncPPVV55B7syJqCxpgN1lxJTJc9BltDGgFxrgD38/YWyOWIa5q9+pH2QGp3nEIkh++wwsDSYWHafcyiUY7tfDP8APwboQVFZUIj+/CCtWrmBP6OSENMTGRsDfPwhmiwVKhRQui43B05jI6FHWJwUBjWVQ0lyRwO+RYQuPEZKjtnd04I033oTRZMRrr7yK2HgBCCPp5p5ff8aJY8fwj8cewaSJuXj7rXfgr/RHbGoMLp65hKefeBQNzfX44j//Zc83Cub418fv8d9KDCy72Yp/f/4Z5kyfjvOXL4PsjZetXs3hDCTBNPT1MKurrqIUGzdvQu6kGRgxDXLqMCWpUwIwhV70kaTm6GE0tXciapIFTo8JNY3dHM5jbNPj8nlB5jt1eTqyxqfjl93HUXuyB7OvnYBZy8dDJB2GodPKgFiINhqJ0wIw1OGAUivH5OwUhCMFqbHTkJSSiLyiQpQXV0LhL4ZtxA29oRfzZsxmsKmpsY6BzmGblUGj5pZ2NLR3QJtgYVbivBmTUN/bjPVL16Or1gBT3lHcsCQSGokchcV6fHzVhoUrN+PGm7eBWI4KsQMKIlX4U0NKSgLE0WRXYnYRw4ODBQhIofuF244Riwn9fQaoVIHYu3cPFBotwuPcKCmpQmVrAQyDztG/+cr5GnQ2Gni/zEo3RsoHcPumR2Awm2GTSXHl1FnIuo8z8y+/So+Fy65HtycSrqAINJbkYUrOBAaEaSzkF15GX98A6muqMWUKzVWHWBpF30ugvxQbx1tR8tth5PcI52mnxYVVW55F/qU8Xksc378fC5ctx18ffhDh4REYGDDg3x99wOyrVWtX8Zg9d+EscqdPQWpiClwOF4wWI49RYmERG23/4SMoLy5gv79gbRiDfz6w+FLeZezd8x0WL12B2IQEtDU3szyYEqSpLlw4y4EjSWlpKLp8BRptEFrqGxAZFY1+Uz+UIgmq6uowY9p0aLQBGB524NTJ/0fYd0A3caVtP5Ilq1i2JffecTfGBtN7hySEEgiBBJLdZEnfkB6STQKbTQKbvils2i4ppBAg9N57xzY2xjbu3XJRt/p/3nc0xuT7vvO/5+QwkaXRaO7MnXuf+5RDSIqLwPz5ixiQFItGrgz2+YpAeAJpSWrPa4lSge3H/ZCP/TdQNdCf6uqmNFIfM9tFIYWCBRHPXXzegC6niwE++peKwD+ReSh6VoppwPxZGvsPSBbuBwBpHC5OmHwTIWIBsvTXF2jghp0lrR4Z8akIADSitteM37dvxRhtKZIUFhwrt+GjXVV45uknsXDOvWh1++GZlStRfOEcHx8FtXR0tEGuElirusBgjBwzHIsW3Iudew7g7bdW45GHH8GIomF4+923UV11HQuWLMOqF59FVUUNduzchUf+/ABSklIhU0h5rE1FICv5of9jzd+xbds2rHrtDQxKT8OGr9czs/jBhx7C4KGFDLBoQ7Wc+kpg+aZffsGGDf/Bk088iWFFBfCTK9lnnsC8ZYuX4P4HH0SIVgO7w8nf39zcDE1wMDLS0lieTMSYHpMZ5ddK4LCS1DgNo0aOhI4SxMlN2zd3kVIqsdUGqei5yD67HnQZenFg0/vQWCoQ4rVgf6UR+0+0ITV3KKbNuwtjho1g38TzFy5zeOCNmsp+0I9+d0xUDIObiYOHIcjPxYxtKlK5WS1O5A8tRE56Cmw2E77+/nucPnQcAUoZPHYXpAoZeqx2KAOC2beW2sDhduLD9z+Cx2PnIKn61i6seuUl3HvvAgZdr5Xf5P+/f+lSLL1vKcrLrrEMefzECTh+9Bj7NQaqtdjw9Rd4+513EBoaxoEwCpk/pzTXNbbg1ZdfZKXRf/6zgeWetPAkhneYbBY+/8WXi/n1pOR4DM7Jx9x77oY2MAAOSv/2FQHgrR3dcFutkHlsbAvilavR3taMLzf8hK3btvD5yaDfr++Gtb32/wv2EatPDOIg2S4VMflE8E9k9YnH0OzysnSXgjgGgn36EBVCQ3WIUUQielAm4hOTEJGUgLiwcGh0AaioqkN1dQ0SIsKQkpKKzNzB/QnJ5LdIfXtXRyeeeW4lLp4+yUy3O+behXdX/wPKAH/IKQ2XZr2+oD5KeKZScHdBahAv3BRUIBKjnE6B5GE3MgAYmZYGXXoWy6wpMKe8sgKffPolM3Hp/jhwcB+++vfXmDkqDwsS4tG36Rd0mS34pt2Aeo8Ey1c8jmmLFxMKi8ob1YiOjkBYcDCnzosMwNvksD4WHN+rLnZT4/JK/PvDQOg4pk+eDKvVgq2bt2Degvn90t3+RicLGh8Lqd9jz+VAybVKfPzBB5g6eza/lUgXy++7F8GhEQgNvBXSKQJ14rGJ+xWlwPT/JAcm4sbxE0f4z8PHjIHFaMWOPTuRmpyEcePGQK3U/A+PfXFfIvhHuA+x/robq2Hs6UGQToeQeGFxsbK+GYePn2SpM9XW37dg7bvvwNJrQVxKMl566WWMmTAedR092HHkGnsABsGGNc+9IKQA7z9+jL3GBiUPQkZOHjw2M5TqQETFxMHr7GM2IHVOQmcA1NXXIlHqz958kvZGHM9UoaRHkFHVVrcjJTAdEampuGPCZAQEBiMnLYmDQMj/LzBQAZWfhun2VA57HyRKGeReGeprq3nVODIyHIZeA4OB+oZ67PxmPQolXsQvWwSjJAiBAYEoKa9ASGAQYpOT0drRikCFHId3bcfZb7/ABJkf8oYOxaWIBNS6HXjx+dcREBYElS+22c8pxamTx7Bp+2488eRjPJAj8I9QXcKOREYbHR9NWgkIEhN/OehDJgCAIimK2HxiEbAn0rP7X2S0XADzxKJ0OgL5nCIjyAfssOx3IDXOBx72B3q4aZJO7DmSZgr744vDB/y5yfiZLmwKmvCBc+TZU15cgnVvPAJ3dDR6W3ugDfbHueIqzJw0DmlDhXQtdYg/muuNuLjvAtwGGy6UCJPfZcsexCsvv4jomFD2/COW0MAQlH7AbACjj37XsdNHcO3CNQYAt+7chQeXLWWfBPK4GmgYT09ekkAkZEkAACAASURBVAYKRQmfNPggbxaZIJOkVS4p4RZyln5K3F4YvFZ4qstQfeosSyYTRo2BW0o+djQ+EuUF1IACsETAIJVIxKTvIBCQVQ1eJ1xel+Cx4pPAyMmrw+mBo8+Ki8Ul7Kn38IqHWc7b3NKEowe2oUdvxLBwNZYuGYMfd9Th8JWrCIqKw9Q7RuOtx19AddlllJ/5FSfLhYHqyNlzkZ03GLm5+ehz29He1gCJRMFpweRJWJCdxXJlYrnZPG6eTFOqotflhYOYAHYn9N3tqGlpQ1lpOW7W1qC8pAwNjZUICozE0888idz0Qfjim+9RUFCAEaOL4Oevwbdffoqtv/yKpMgQPPfWu+xF6LA78PlXX2HS2LFY8edlnBhLHlzsByiV8kNf9CITr9mBQRASgizYk0Y4r7RAITICxdfckII8Dt0uL7746t84f2MLvzfcPw1vrnoTgYEBbBTO9xkEiSl5YbJk1u2BoeIit2/BvPs4UMLtkMJFt6jEDYvZjO0HjqLCdBixiZp+ADBzSAZ6JAZmAJYfuQFVUy8HdrhC5QwK9nQYMDg99japMCX8tlX0ouJGE0uUk1IjGTCkxGD7DRNqTwsJ1q4wOeS6YDw+/1nMnDYJXrUKSlUQjLZemFqMzBIdmyJMAq6aVbhr+StI1GUwY5afnwTkUhKw2QBTVze6mhvRU0eTulgGsek3EttVRklmvuRJlvmQ5NvjhdPp5BRgkpnPuXMGg6dUHocbUn+SGt9uM0BAIL0mJx+NP5TIDKRBOyU2i+biNGEghiABgMT8pYG/+F5uZ9/fiTFI5ANrSx0qd+5D9F2zGYB2g0y2Pajfuw3dJjsyZ0yCf3AIHwd9j9vnVySTSyD1U/IqIiVgMuuLBh12N+wEEhq7YfLYUNpdi77Sm2jrKUfD1XqEhjo51MOLaGgjBOCHZL4UjHCxFigxdEMRJONADiqtnx+Dfx6zl/37xkwpQF19G5qrWxGgJK+uFgbICPwj4I/7ikCfObfJiSsl9bh+tQFZQxJ4cq12JDPwp40MRVZiFlLTkxEVHsWAFpVGrmLWBgF9Fg/ds26WlQbIlAzW8nXkdrMEliZhA4sYmVT0Oic8og+nzpXgwUceY4+73k4bslPjcfZIGaI8Urx/z3KofvsBdU7PbVLgKgEnZ9/C8jqhDx83bzhgcaL5nBmLp4zCmBGz4NFG4NTZ8/jrKy+wbUBGaiY6GqpQEBiEgORUjJg2EX7yQCGd0GXjoJ/fd+3Cnj178eabf0NSbBICg4TzTKCQRE7MARn8yaOI5F4KBTP8Dx46jC++/IoBxry8HARqA/m8kAyKPqfymbzbjCY45S442mvRsnk/VNpAEPPPHhff78t44vvN/H2/d/gDPRVwhXYhLikegVoJzv1UCrl/EKQyDR5/6H48uOQ+dFhNKP7PNyhvbEZkYRJkqgi+Da0mKxJS41AwbDjUlIjuVjC4RQsRFG5BqY8mYzd6rEYYemxoqyxDw+VtcCRmITQsE2qfl67C5YFMoWSwi+TWxL4LDtQxI87h54fiE6dxccsqzB0Vi9/PNMMeezeeXTEfRpMZR0uvonH/RXIrZQZrfZMXnUEy3ND3wG50ISohBSPyxsHY2YbT50pQVJCDPy1/EEry3XXb0WWzIjEugaXOxVeK2b9RFxjEE7f6hgakpSSz5xvJzls6uvg5ogwIQF1zHXIGpXNIR3pGBto622DsNiAhIR4t7e34deMvWLTkXlw5dxHa0DBO6E2JT0JbdztCtAIbpaKkmFebCThNTk7ktGZib4Zqw6CQeaHXm9kTkYBHKjpGtUqFfXsP4sL5c3h0xQrINQHsxVffUIea6ptoaWvHqpdeRGnVDXz58aeYM28+Gm5WI7swD2kp6SyVJFDsrjkz8e8vN6D8wnm8+PqbmD17BvS9PSi9VIKdO3/H0MIi7D+wF8uX/xlh0VF4fdUrWLjgHgZg/NVK5GRlMLOe0n97DQY+PkogJvApIioCFosFu06Xw+49h/KGC6gv6cTUuYJcrqvJg/bODmQNiuYE4E0//Q7jTTumLc9D9pg4tuy4erwdh7cdw9jZefCXh/B2UlE0RheOx8GNezHzjj9j6pQJ+Pi9fyI8Mo6TZNetfQ8LF8zHksVL8N8NG3Di4mWMG1aISxcuYtLsqTh59DAUoQoEuVUobbsAuUaGtku9uPelifDTxwB1nRie3IocndDHHLxpYT/A+5/+B6ZPmoHgIDUIP6CFCHrIux0ulpdyiIPPu5qVKhACWAQGlwsWO5mOG1HbUA+71YKmjlaUtZ+Hwq8TDk0w4hSB6FF2wurxoM8g9F9WkxtFGQXISSpEjDYbTrMLVSd+RqjlGDReN8pu2qDJvwNZUx/gdoDLDKVSDqVKh269Hk6SZJktaC2+iuKaahSMG8uJzU7yeLS7YLl2An3Go5A7hQUgpzwalviHGDgkRl5NUys+WreOPf4I1KNQIbMvAI9CDuRkTyL1suVRf7mJly2MCWlxhsbUBouVv1MuVyA0OBgKfxn63B72ayRWoS5Yw+NLMSGUFmopHZJCbBQyOT/XqGhbXLjvs1rZ29JssTIjnEquksNksHDSLiVWk3yoP4WXUCkaE/lAQPJqZjmYj/1HEjRm2HGQh/AMEgHAgWxAAgk5iMPrht3pZrse0YZj4HOIPOVE2TAxAnkwTs8kX2DIrRMm+BLyHIh81Ni3VXILMKS5Do25RW9BLy1uO/tNAWX+XpauOun4PTIeG5klMpZhXt74IQeCKE1t+NuvNZBGRuLN1z6ANj4d33z3DaquX0deehbGTJiIMF0oVL5wMQLcgkPCWEa7+p23sPXX3zBv0T1w2czQBOiweftveOxPD+PuuQuwceP3GJo/GFNnzkCARiP8Bt+Ezmq24Wp5MZ5Z+QIzxSZPmgiNNojThCNCw9DRpcelqxdQV1WLR596DNMnzexn/4XHhOPRRx5jD8qGulps/m0L5CoF5s2fj5EjCMwLY3+7m1VVmDx5Buoba2DuNSKnsBDnT57FoSMHkJ2RgbS0NFwrq8DKZ/+CkUWjbwMAqQ1oscnjdkDq8sIjk3B4jsFgxekTh9B0/hA0oRYcvtKMquZujBw2GRqlCteuV94G+pHfW0Z2JgOnyQkxyMrLR2x8KGpqm6E3GBAfFctJyQR2UuhJRHQkB2+QT+GB/fuwZdc2dOu7+flitbkh8fRh4oTxSIxPwdhxI+C0e7B23T9RV3wZ73zyCSRyJV584XkMK8zG40+vhL7TgDXv/B2TJ47H3bPuYk/Fbb9v5vZp7mpFRVkZYqKi8f2332L1u+sQGRoJp9uKa9cqsOHbb7D8T3/G8CGFMFjMDPhePncaCrWaw2CefupxmO0OlnBTG44YMRpTJoxgVlhAoAZKAqOdgmUUBXSYGutgIj91Yx96Wlo5TI0yEZprm9FUX3WbjDdMAhCzL02jYlYflQj2Dbw/aPuPTD+S8Iry3WqzwOqjonRetw9cIlYfBdcE68JYHj1yyGCEJKQhIjwcugA1VD4WrsvlYvIBSXzTUtKQlpXZnz5MrFJ/iRQOrwdOiZfDSuhcV1wt5e+jkJMnn1gBtUzNlh0E/lEfw4pB8mJ3uSEnIN9nB+UgGzTfAj3dq0TSkMvdqCnZA1iDkTpqPPvi0T19o74Zhw4ewJLF9yEgQIWWjk5s3bYNkSEahPR0IuD4QdReLsWmHiN6PMDKt15EWFoR1n+3AWdOn8bEyTOw/KFl7NVJLGSZXAD4RcmteI5FUMxLYYgucL/b1duLQ0cPoKVZj4codT1Ai717dyJIF8HhGyqVQL4QGYC0PVBibOuz8Ljm502boAvSIjoqFKcvXsbieQuRNiiJyREE/IlsvYHtTYseA/dF73HZbJwW3GMx4sSxkwgI1qBwyBD0dnZj587dvGCRN7iAVXh/ZP4RU5GPz+uA2wf+NZ8pRuLE8QiMSeAVH1q0rr5Zh1NnzmL+/Dno7DRg48YfYbX14fypE7jZ0MT3+Oq/v4VB6T7FjMmIstpWvPHEMkhKrxR7Sbe/ZcdmBgAHDy3gCHC+Mbq7OMCDGHcEtElcdk71bWhsRoCfHMXvrUGYtg+1GUOxp+o0s8e87XKoteEYkp3H+3JYrZz6KyMJq5+S5bV04VbV1iA4KIg7VCoSRpl9TCdiAvZ0dkAdHQany4Du6g6YNv+M4Bl3wa3TMTipVPqjsa0JEZHRuFFbg1CtGs7mRmx9/vl+/78DEjlkahWefHIl1DotZE4Po6hUx86ew/Z9W/DXp19EWk5afwLwwAYdyGjjC5DAQGLlSQXfPhEAFPE/Yu+xJ55cBq+bwjmEvRFVm4M9PMJDhgYgVGLYCG1ziIev+kFAH/jH4IiPJSOCkyxj9RFGRPNrAv0EcI6OjcJS7PCTylkCXF9ZiVXPLUV2Ygb03bXoMAka+y4oEYo+5MYFAbSiT15Yejf2bD+F3l4b0gdn4bvPvkEW+aFIyDyTBg63AED6PSK4JiYgE5PRabNh2/Y9aKW03+lTsXf/Hqx46GFogoLgL5PDFyLaD8i5aHAgnC1ICLTrB5aE14ndR+s1JAt1uc3oNnTArdejvPQkdK4IDFswF35qYgK5IHHbIVOo+hmFxPqj7ACxJD4wkHTyZIyt8iP6dwevlIRHRENJLDj4MRuPHrTHzp7B2rfewZIHH0BLQyszEM+ePoHw3kbIgtxYtuIJbNx9DSfPXcDYEUVQhsnxtzvvxbEDB5A/JAr+rjBUtdThfMl1NHhsGDluGoYVDUV0nBD13dFlBIFQSclJaGxr5vRfTWgwe9q0NtWgtr4VjY2NuHrpErMPmzuMCPD3sseT02JGe2sTg3uv/P1tjB4/Hjv27sTnn36L3MxMzJ8/l7/j488/RtnFK8gZVoC/vfIGlGp/bPjvf/lvM6dMxqRJU6ENUPQDs5QoJ1MQA01IvCYWmdvp6JcH0+fIu24gAEgDU9HPj/7eBw9L/MjoeuOv63Gm4Rh0JFOxxjEAqAsO5w6ZGZ7EZJXQqhOtB7tgbK1GxU+/c/BHROFYDgMgn0crhYN4negx9mLDT1vQrD6BYG0A2q+0oaatC9mjBENi8TXrqQr2AIwsENJQLTd7YWw0QZEhoCQdLWYG+wL1fRzsoR4iTHCpPWwWNxx7S9Fq9CJ1VhZ7oBJ4+cbzbyIkJJDZMwQYEwBoN9lw+vAx9Jz7CIMLU3DyQhvS7n0cYwunMpDrsVJQjgXdLfWwXa2CydbDwF9gUh50ScnED+u/PonhKAKATrsEKn8FbA4Cgl1oam7CsVOnsWTBfAb95DJFf5gQDe5FmwIC22ibVvfFe6n/C2iO6MPbKYxHBG+JxclefyBDb2pvQSIs+hXS5z0SKfzcfjC6hYmzu6aSQdqk+fciQK0C/JS8km5tqkPdjq1QxfgjZOJdUKhCOShB6UtTd8APfXYKk3BDRcEPhnYO8HD3dKCxvhkVN8+hslnPwAiV6ING2yaXF4YOM4d67K+xscSXivz6ovNikZYWy2De1VN17Nc3blgOuqwGlsKKRZJascjPj7z9grQK5Gbm9r9OsmBRPkvy4JKSCswdthyTpoyGQhPOLC6ZlFI9nZDZvZArb00GyUuMTqxHLmHav+hxJ/X1PeTZ0y+dgpflr3/0PiS58/WmJjZCl2tb+bdEx4azHLhidxvmjRqGe+U2aK9XYbfBxoEgVOlxESj3WACLFwiQICFZx2BguNyNCFkY7vjL8wjXJbIP4Lvr1+PXfYcwePgINFeWY3ZGFu4ckoNcGkwoNai/0YjTJ0+i0dgLp7Ebly9fQkhQOAYVDmFgavL48QgMDMWV0oucLkghJ1a3B8NyczBq4kRYDQa8+/4HKL58Ebn52UiJS8GkaVPQ2NiC6orrqG9tw5Il97Gs5PzRnZiQk8NMvWuXriCU0qSzstDu8UNvq2C9QJ6FZ81+uF7fDX/pDfT2GJE/Sbi3L2+ux+y583l78dzZyE4chJrTB3Fl6zZYouKhzctDanK6cJ2ScqGjBa3telhNwrVMjLnwiFhoI0LZcoFkwCR3lVi6cXHzZpbpRc2YAfipmf2h17fDaulDZ08HDJ2d6Nb3wmDtg91ihkwlPOPrq0tQFN6JcWkaBgBbZcNx94QMnD+yh6/thMKhnEh9+UovjpU0weinRkpRKmJDU7B88SJO5P3lh/9icP4Q5GfnweywIjGCvBdpwid4YKZnpjEL8+T5s0iIT2QQIio8kgHM0MgoeJ1uBnBJ2UFAILH9gtVq2KwOfr3HpEdMRBIqy8sQkRCPbb9swZjJo2EzO9FQW8fyO01gICqrq1kifP3GDVy6cB5Di4bj0HHB6+i1lc8wsGszm1gGTAzAyopqFJeX4tKFS8wAyS8YwpPzU6fOwGKxcphCZEg4sgfn8QTl/NlTiI6NRMX1auRmD0bBiOGoqaxk3zSqLr0Rxl49ktNScKPsBsLDQ/DAfUsQpBOeo3p9J778+iv+u9lgY8kwMaW++fIrFA69lcI9bsx4mPts6GjrQFY2sfYkzACkstgtuF58FX1eN8417oTJ3gOr2cyhH00lNxGk06KpU88+gJESNc4X17PkNTYjBDFJ4YhJDOdU3OAYDYZNyOawmNObSjDtwUJ0d7pRcqICq598hxlgO3fvxzv/eIt9CT/+6iu88+qr3KbEZFyw8G5mQjberEdZ2TUcP3sEq1at5GO8UXUNF4srcejUbuii1Zh/13KMji7E5R3fIiGqqx8E3HW5E3ur5Hjt1b+jcMwISBQ0KRQAeyryICPmC4FNVOICBPvJ0rlw2lB9sxkaTQADpUeOnsCFixcgcVsQkxaNXqMVSTmJCFZ1Q6kLRXVbHVpvdONaRQmmTpyOMUMKkZ9xB3r0nTj0+WrMyuqBqc+ND3c1Yewdj+DBxx8GpGr4Uf/JK7c0fJOwHJ3CS9qqbqD9RgsKp0yC2WuGxKuA1WBj9l665zDCPEKq5pZj9ehALjYdv4AufTsU/v7459p1mLdgFoOKVCK7kUA6qcMDm90Mh90FbVgIA4G0aE9p5cQmoiJWKEm0xdIEqPuBPtGzlgBBAsl43ySz9qU7E7hGQCG9z8sMOWe/15N4HHytmSzoMZl4XOCwu6HwVyMiSouggCDeL4FvBEpSSjEXWcIo5D5bFlKs+NqOzOL7jxSw/8GLT2TxcRtzXyA8L8n3kKS9A2W94m5EFqDoAUiv+8kFKS8VPbv6Q0Z8kmPxswMVIixdpu9zE/bnplPBIe/0HPQ4KcjLj5ltTg+pOiRo6zRh25afEG86iKJY+W0swOl3z4PVpepPkiX/ahnJ2X1gKxEzKFiEkl9fXPlXHD1+CkOG5mPE8BHITM9i+e7yhx9k7y0K+lo0dz5CQkKZUCEygexksN/dhQ2//IBP//UFXnj+OQ70IC80ujZkSiXqam4yo7C9rRNv/+MtlgD//vsWbPj6v3julZcwffpMWC0m7Nq5G1+vX4+HHnsIc+6YB7vDgU8//hAnj53Cw48+iqnTp2L9l1+huvw6/vbG6+yH99uvP+PxZ55gme+nn32KF1c+hQUL57HiitQ5bper3z/Q7bCD5jLEom7u7sCFi1f4mv7lx5+g7+lh4Iuqprae03rFIiYbJZqOHj+VmY0U5kCJyT29vaDwxtAwHXSBGsQkpiBArUCQMoglypTKzteQzY4Tp07hxNnTMFosGFowBIYeA4J1wUhMSYS+sxuZqelsw0DAz/adO/DOqhcRlZyOg4cO8v5JAkz9bk1jK3v+hQfpGMz65rsNmDltChQqJbZu3onwqBhs3vIL1v7jHaSlp7Gk+pv1nyMvfwTunDWNU5i7u/RYt3YtRo8bw0DYl19+gZlTpyEjKwWr330fGXmFeHjR3Xzscpse+vYuDubQWx1oaa5ATXUbrleVD7iDhE2p3sApvLHhIUh22BHnY/wTq49KlOwO/GCfL72VgjxEsO9/Y/Ux2KdWIiwxE7FxUYiPTUREeAQDy/fftwS5mTnsvceqHp9aUi6jRXPhTif8gZh6JDstuXweVrMJoydP4LTkgUWsPOrfSSXU0t6FTksf+xcmxkQjLiqUpbzUyxGjj/ZN9xDhD+TvDZrv+cL56POkJhJBPiIqBCiU6C47g5YOA3InzYSUrIUozM7t4u8LUCn5njc7HDhx4hQ+//RfCFR24aFkOZx7a3HC7sG5bhNciUJoTEO3DRPGjcXS+x9gzIj648TEeKh8pBy36Avo8wakz9Cck1QmfTY7rpZex7nTJ2Gy9WHS5PEYN3Isp+1W11ah+MIlTJt1J98T9BqTvXxFiyh0/7MXoMvBgSK7dh1AUJCaj4OstcYMH4W4+GhodToEaoS5IyulePIkBIH8MQSEQEZiANL+yXLIYOnFvgMHMCgpHhnpOWjubMPJ42cwefxYJCamQO2TKIvHJQKAHpuBmX8dFRWIyR8BTXwqS4ypX6X+ub66FmdOnsGoSeOwe/dOeKHAHbNm48jxQ/js48/QoddjwtRJeOavKxGfEA2JVMEeqU+veBSS7T9v9lJEell5BY4cO4KiYcPYCzA4MAj19bUsAbZ73QwKEiCYlJYFishouHAZJzasx+CoWMT86THsOHYQ9b3FCOwORv7YcSgoGI6YmEg28vf3Jf52tXQgOiYO/golM//oX5IB1zbWsf+fLjyCvQFJNtrR1sSTyZz8XIQHBaLxtEChHDlvKUyGHkg1Gph8CKm+rQM1VVWouXIckjNCAIh37Bjs67WiYNos3HvfA5CqlfB3WZjC6O1z4eyZs/h1yya89MoriBuUygaRBMwNZPvR9zHox1rcW/S2gSzAgR5+/RfUH2KC6aYYWHyDDQAHxb+JKcP9+/E9bGlCPpCVKIB/AxJvfZR98XOiPJjCQQgUJCCwsa0OL7z+NHIiCtGjbIOtQ3ggqCIC4fUa0Nd56/edP1nG0l+qqZOm4tOvPkVYWCQUUjIlFlhHfPxeHzPSNz4hQJLAP1o1sjks2LhxCwIDlEhLy8Th/fvx5PPPsAE8MSY53qQ/XAJsJk+SXWL58f59icBMQfYFfDTX3oSztRkeiwseswOGjhZIA1X9ElGpUsMecoSlkpRYLI+bDpZWPUmCJ4SWcNsyvdknO/a1Eb9nQHORx+KPv/yCrdv3crLOzk1bsf/YUai9DoxMVUCmkWHJ0hUMABI4N2POnejqqmUA8ObBg8j+05+gihLSwFrbmqAvu4yas1dw3WFEREQkijIzEZeWBHV0MgOQ1Tdq0d6uh91hQ5fViF+/+g6dViPC1UFQaXUIDFYgJXUwCgsGIzIsHN99+zUfD8l771+0mH0FHSYn/rX+Cxh7e5AzpADh4VFQKtV44blnYTS1Y9z4CXj8qWfR2NTEgObRwwfx+huvYWiuYHpN7EwC8mjlQpR9io8VYl86pcQsk/DfKLVX6r7FPCPmEwV6UNldLljddpgNvfjomw9hCrjJrwdaUvHMn1ciPDRGGHgTw5OYcdyh+8PbZ0Ln2SPczlEzZ0DmTxRp4XqnUA3armlqxicffgF1hhEdXa0s4Y0ODYYuRceAHiX+yrqc6D5xDSHjctkbkPffamZmoEEh5+CPiBgNFFagvrQOiXlJCEjVCpeNj0HYW94D7ahkDBqSjps1NXhw4guYOWkqJAphEE0AncsjsKNbGzuw49O/ICs/Cc72JtRJxuK+BUvg7+ztZ/vR+yggQ5qThJBw4cFHv1lJYCIt9hPiyoNtGbNSZV6S+ngZbKVqbGhm+TaFgBADUByEMxBL3ppS4f4jNr9oCt4frEIJwT6Zr5hILn6eAl9oBaofACTAl9jMPlmYz5VKYI9YLez9Z3ea4CmrQ0tLCzLvuBPqwEA+VheFhPSZ0FtfyYnGHpON7RzU0dEIjBbsH8izUt9tgrmhGt3OFlyvPM8sPrHEEA9K8NWoImG2tXOSL0l8i6s7BGmk1MNsv/ScCAwenAlpuD8HXhCDz2Dq4/Tb8vImaALC4OfsgcHhxqCYIYjJl6CypImBNALUCDA0dBMI2Y0ZY+/lxN6EFAEI3n30MKIGCbLgulONkJhi8NeVf0Vi2iBeHCDmn5iGS96IUkoqpYAPklfLpbA7vdxO5HNI3iES7ouoqaToIykuh374wmFITu919wOBtF3d3IbXXn8VmjwBoJD5CRPai4dr0HGlASuX3IOcupLbpcASP4TEhsKo8UA6SDjfxB4cOTQNcaG5uP/OhdBp43Dm+DmsWbsG8xYuQXJiGo7s+h3ZoVrMmjEOIRm5uFrZiI8+/YTlJ1MmTMNH770HTUQYJ8oaDb344OMv8OzjTyBvSC6zxr769luWLSWkkM9pJ955by1am9uwavVqZA9KZQ/AXzdtwqKFC1EwYhi+3fgTaiuu45WXVmHntm0oPbkNS8Znoi88AFXtcfjpu+8xY8ZUjJk0FV/++wtoJT0YllqAHy8Jg/WejhZ4PGYUzRqDnm4zum52MpBJ6c6P3XUHorQqnDxzmUNOIuOi4bUJ9xYxOKgUagXys3MRHRuFHqMBRvpPb4TF7eh/r1LuB019JVr7HEgeOQyDcociKjgYHqW639uO9qUk1rKrj2W/JK8lCSWBgzfOn8Igv32I04biPz/qcb6lBvEpSkzOCmIW65HrNzigpqZT6N8mjh2NPz2ygtnvtIBz8cJFvP7Gm5izcCGmz54OucfLK92p8XEM3jW3tcBjcyI9O4cTfYmxqJYFIDoqihmvurBgZm4SQ49APBos028SmRv03CUZTVCQAp1dAqD483c/IbegANHhYTh8+gQW3bOYE3yp2tu7sPqt1zFl6hQUFRRh4y8/Ijo8Hgvvnc+AEkm0UpKSmfVK8t/vfvyBfXT+vno1y4gbGuuYDWi1E7MKCA7Q8UTBYutjxhV54qmDZAgNjuABrpsWewxmBAUo4XF60W3shjbAZyGjlCNIE8zfS4AFDdxbWzthMxk55EOr1bKc80ZNDTqaGhEcHISRo0bCZBDGPrFJwmIRtF+JVAAAIABJREFUAYft7R1QKBVobmmD22lHe3cnylv2QJdCnrKUnOnEps+OMJOP0oDTU+MQFR4Og6QXxWdqOR24+UY3A4HkE5iZkwJJoBXtNzv57/FpCQz+pYXnYO7dC9Hc0glrjx7DJ41H6aVL6GzvwV13zcSOHXs5FOPJJx5n6W5HVw8+ePefKBici/kLZsPu9aKltxyHT1/Ctk3b0efqxPN/fhN79x6FtPc8onX5mDlYf5sfoCUpCy8/+jKyB+VAFiiA3+S4S+ftj0ULRpQ8T+MlAsAoW4WuTGKskbn4sUP7mbWYmjEI+vZWhEVGMyjbaW5DW1cb2tvboe9pZi/AhXctwD1znkLb9TKU7luDO4aEQ99pwqptJjyx8hVMnzkJMjnJDGk5SGCo+Xn8eCzo8lNA1tuBmvIypOcXwe47VGefH2rranFpxypOP6bgEwI6P9tWiy5f30q/ac6cmVj9xjss8SY7BioC/2rr6piJYXc6+binThiH4aMIKJbAaDag7Ho1J42SpLy1pRkmmxGV128gOTmNw+w0ahWzUqgoLIMBQPLS9QGHanUAL8gROGcn2w+fHQ1PFpn9TfJdCX+mqb2LJcK9pl5mwJLk+eEVj2DChAnC/qQk/HRDyUCtwMyk4uc6B+/dAgDJA5DDQHhcLRUIBT7mYJ/DwXYLCiLauahrcnCohziW9yd2H3n0+bwAGTAQZcCiLpYB49uVBGRRMrCo/Qb6D9rYMsDHfvQBgHx8BAJKBbYoAQy0Ou8lEI8X3KU4V1rOLMCpOZ1wWtz453EjpNY+PLf6E6Rn5fI1o1bIGJCUecFkA8oGp/mk1Ul2CRY8+ugKnD51BAWjJmH1m6+ip1OPl156keW+FNbw1FNPID42mtVEbqmXQQ8CAqndyirKseq11xEVEoG/PvssYiKFsaOfQsUBCJu2/ox/vvc+Fsy5Bw8+/CAnzK/5+xqE6XR476MPkBAfg9KScvx99Rr+3Jo1ryM2MRX79+/Fa6+8xoyctf9cB2uPEa/97VUkDUrGwvmLGSAhD7wVjz2M/27YiNKSq3hrzevIyctCc0M7UlJj+4MYaJxG16nTJWHgjNLnDx85jP1HjrOCj/xfKRhFTHilEI+snEJMnzQeecNHI04biJqbN9HS3gqVQsVj8MKcHNhdDk5CVtH4X0LAqB+P0UVgx99fsPa4fPkyrhaXQ+ljX166dIWlvqmDBuHoseO4556FuGvGdE6gp3tueF42wqJiYaO5oakLAdogZj3V3axF2Y0bGDF0GFQKJX7c/DuSkuKQlZ6DDT9+z+mzP//4X7z5z4+QmRyPbzZuxtE9WzHnzrsQkxCHIUOK+Bx/+em/0N7dyqEj9bVn8ND8xxEcHoH9Z87ATd54fm401rag6fQJUCou+ehRicEctB2mC0KsXIYQu5M9+2LDdZB0G/7XcI6B130v2X0MYPbV+ivQ3Nnd79dH7+30k8PqlWLIsCJMnDUPaRHafvm3RuebcxAx6eAhSLx9mDXzbgad+R7x9/NZhkkgkckFlp7v+D1eFzoam9Fh7GX/WxpzUqgOFUl7qWTUr3plrLAS5b38d5+vHIX69fcbpAYSQUCydvI42S6CSrAtIz9rN8xOG5ReOUzVV9BRr0fCzNkI8Kf5otTXD93KLjA73DB1deDvb7yKc0eP4qUxuYhq7EBLWxezAM86vAiJCMOd8xfjzrvvhMRpxdmLl5GbOxhjRgyHNjiYvfR8PwbEgqai573VasWNslJ+P4VUDS8ahYyMdFA/zL/RNxcl39f09CwkJSfc5uFHgB+fI9Fj1QeqlVdUwmqyYdCgJPy8eRv8JRImneUXFiBEq2Uvb/IDFJl7YpjIwOtC3KbvoLEMBZJWV1fh8KGjnHQ8KCcTDTV1OH7sJKZNnYikQRn9fvyiVyHto7e+GvVHjzPzT5OUCrnHydJoFwXm2WxoaCSf2R3oM/XB4ZFg2bJlSIiLQVt7O77/YQP+8+3XsJiNmDVzLh5//nkkRUXxXPYvjz0Kyd/ffMs7a85sBCkCsG/fbkhUAZg+ZRKnpp0+eRp9Bj0yyBMgIhzJUTGUXgFbVzfObv0RvUTFHjkGCbNmwhMUCoPRgBB/GeobmxEcHI6MDCFdV+71wmQxcAR5bFi8cFGTKb3vkUbpXBQCQqDjwSOHcf7CecTGxOPkqVPIyM3AwjvnQOffh4bjQuJMWmY2qv3kaOvsRlRcFC4XXwUMBk6xVZRexJLAIDgnT8PbZTfx0EMPYtr02VBplAIDUCaB3WJjAHDr/r14/tknkJCSzuEHJHvkNN4BslsRcfe4yLeJmFAkVRRW4/5H+aS7txJ8BZbf/1Ui4MfgHoFWxBL0CmxBPkc+kJDlwxSQIK6+9QNuxPjx9KcAi9/DTEBfcSKvDwD88Ot3cb3uOpxmYaAQ5gsioG29yw6zxYnaCy0s/ePznJaO9PQkvP/eR4iJjoSfTM7sPSqSDooAg/hddIwiANht7MW3X3yDoSMKEBgZyVHaS++/H3K5mi9ykb1IfY+XVgb7AVHB808u8ULitMMKL+w3ytDWdhw1ddeQkpQLdcRYGEMlCOryQhuqQ0BQCIcNuCk4hEZfPrkwSYEJ/KPBFhnNE7NQlBoP9Bwc2D4UDMIgJHeybjj6nPj2+5/wy0/f4ZmVz2Lzr5ux+fetUEmAvDQdB0O8cP/j+Pl8JU5frcDd9yxC6Y1qvPPkCmZAEYMtavAQeGQa+NHE0utAV3MbDGVXcO7sZVQ2NUKemIwpRXlIyymEgkJYCHy6WYHuXhs2/vd75BcWYfSokUiMjUZQoBIydQDcdjd2bN+GdR+8j7tmTueAD/pbQFcb/5zrZgc++fgTxCelYvL0mQiOz8ChnRvxny+/hMtpxuKlD+HhPz3IfnLXbpQjKiwUDz3wADQqFaRyJa/AibJGAvp4qMeBE24GWV0SAjR8q1EDmGLEKBPeKhEkonYXA4Bvvv0m1FF62NUDAEBtBKch0yOGF7nJE8zrZFZZeWUNRowaBkdYNPz9AyEhf1CvAw6JCjaXFTXVdXjvg48QM0LKAODNw9cRNigO0iAZ6m62c+BHbnTU/wQArW5mC0amBKPbaseNq82A2YM0Pyei7xcGEwQSdh66DnOLEcrcVITlp8Iq6YGjLJjZf3ERMfDKPXwOyJePT46DgGrg+x9+gKzuIPLi3RwGMnzwNGh6LIjOybmVXq0JZnkgMR6piMUn8wWrkLcVgUJOCZljC2xlX0YNbxIAeP7iJdw9bxb7DxJLU0wYJvCPJxcUbeYrAvhEaTU7z/kGcwNtCqi3oOuepxu+RGGeP/hARz4ESjGmGYRvm/4lunzz7oPo9XqRNfdOaGRquGV+sJGBr5ui6gWWrrXjJG4cOAVHcQd6M53oajXDRH6cehca+/wQrxT6o7hgJRLTychbjeAggRnea5fhZJnAkCrrMEDfZkJUZhiChqQgOjgOnWWX0a0nmaMGedPyMMjphyq5m1NwKQCEXiewkD4XMyYO46YXCNdnbTs8yZHoqtQjM6wA+aNH8OuDU+Mh8QuCROMPq1OCnbsPo7T7MHRxMg7mqTppxRvP/AM55E+iFGR1JHmU0MPX0A5TTTMiCkfBq1HASg99yHkSRKXwI4m7h73+aPJoMZghlUsg85cL4CCRRRweeNnOgTwSPWho78Rrf3sZwSOBwCAJH0N7gxnGBiku7DnFvnAfz5sFe9k5TgVe122B3uvmUJDs2amIHp7BgSbaOCWDh8EKDxZNeAq6wDC8u24d9G16vPrmG1AFhXK4RsPlyyi8axYyCorw4fvv4fzJC3hr7bssNXjrzTexcPn9mDltKv69/jP+7Jo1/wANzf7x+quceL5k6TLs3r+Lf+8br76GLZu34tTFC3j51Vdh7DJg3RoBzJo6YTzeeustTJgxDfmFQ/EJecKpZBgRqETBvLuxv64Dv2zazKb9mZlZ+P37z1F6ZDuO3DDBE+pC9vgclB8v4++ZPq8QR36twvCJczB4UDQ2bfgBd8aGY/zd2UgsXAJtagqDHSTVJe8k8rIjf0t5oAohaqENqZ1cdiEQwehLcnOabLh+eC8stTfhycuDxaWHxyKFQhnK76X9EeuTEp7JO1GpCYBGqWYJca2pBF1dNgS0tCDaXQ6twoWdl+uw76YZM1I18MgT8MvJ8+g0aJFbmIP4mGCWlhOrLigomBOqRxSNhMFiQenly4hLiUdHWw+byJOnX1hIJKchE5uvq00PhVKN2JgwlBSXQKkJQni4DkqZCg642GOVzM872jsQESl4J1KZfcm5LNXtMcFMQERDPc5fLMGUSZM4HZjSlu+eNQPBoeGIjIlCeUkxVj6zEpOmT8JDyx7h/VBisyiDp8RZklLTOe5s7cTaD9cyWHjHzDn8Op1r8vpkQ3uHC236DoRpdQjSaG4LInBYLVAHaoT+iiSLcgoA8nCQAwEXBIpwW1lNCFQG8r3T1dXN95MuSNc/eCKAhj4jcXphtFoRrA6CwdjLMnwKeyHGRFtXF3ShNHGsEcBb8tWprEJL1w109DWh29GItJxkXD/dwv69OflJkPf0IG3mKNikRpa+ntpUi9b6Gky+ewKiM0Jg9whgqjJYhutn2zg0JCUmHRHKOIRpYlFUOILZfjZ7H6LjYqALDmJ1hbXPBa0qAKG6UMjVCpiNBj6mkOBAXnjbf+AwNME61OivMQCYNSQeY7PvxJFDx3Hh4nkUDRuOoWoTxmUbEapR4HKDGV/trcLgkVM4FEQXSQvwCigJOfHS5J7Oq7vff1RkQjk8lAAvRVVtA3sUNba0M1B58vw56LuaMWXiVEycMBlRceEsOzp/7hzWvbMOeXN1QFckA4F0bM/MfxanD25FhPMSJxXfbDBg7X4L3vvwE04pFhiJDkhpDEFMRN+YQkB23DDUV6G3txtxWTlwUfiByx9dNgt2fL8Bw1WH+DdS8MnaTeU4Uyac8+T0LCxdvADL71+GAJ2wYEKoEyVKf/bpvzF6eCGyBw9m9iXV+vXrEaILQUN7K4eFUD37rMC2pACZZ158kedEz7/wIrSBapoFwEPsO5/Vg9tuY0mxzCOBv9pnieBb3RbZdsSeohkPsQZFYJCAfAJWSSHx6Zf/xo2Sa3h37bssUe8vKVmx3GKrkKeXmAjZz9wjtqHHBY+d/MAJTCMZM0G8TpYVU1q51W7lUDc/P3/ICNyhuYpvgiGnscgAoI+Oj76TwhkJLKQSAUPRA5CVBQOKpeTsEkb7JRsfCbxuSsYUJitieAnDfpxaTOoCAfyjIgCQqs8J9PR0Yv/WnVB2bGUW4IVmJ9b/UIq7Fy/CwhVPsJyPsubJo4zYfx5vHzEP4JIJabodbe149tnn0GMy4I1Vr2FwQT4zkFa9+ALiEhIYkBucm892M/qeXm5TMbjOZLXg22//g582bcLba/6BCRPHULgtFzGgzGYj3n3nHezddxBv//1NRCek4Jtv/83A/fKHlmPFw4+g19iF7zf8jE07D+DPD8zHw39+EJ2dnXjvww9x8uQp3HfvEixZugS//fybwPh7/HHoDT3YumULXnn5VcTGxbB0dVjhYGZOl1wrRWd7N3vXUViJi9qakn9tpKSrxYVzZ/m4Rowcg2sVVTh8YC+DnxazFYHaMIwclo8RI0cjPTsTRQWClUFzaxPq6+uI5IWhQ4ciUKtmOSgRcgTmmQD83dbGvgA36odLK6vw3YbvcLnkCjIHZeD8xQvMrkpPS0dbdwcmjBqNvzy8gj9Ovtdw2Pk8N7W2Ytu2HZgxfTpiIiNw8fIFvL3uQ7z6+vOIDo3Dpt82IiwqCbOmz8Avm39FWlIqB5dMmToNBJRt27QJly4J2QMZGWm8H7vdBH1VHbafOY2G0jIkBvkY/kYbmjob0a03INznNUyfGySV3CbhpWAOEcDThPn6C1qo983dlb3CghEBfcrgILRLpGju7EFnVgDMN12cvqv3+SUSq89PE4aYuFgGkMVzQX6FBOg+/fTjGD1yLPyVAVDRYoLPAkw8z7WtLdi+exsmjpuMrOzsftalxE1zfRfkUvlt9gJyeDgAxsU8PrJ4JUWVkwE/AusoBI1KBPEI3Bt4PzLewYsUZItwe3u7Otrg6u6E19kLv5AYyEIi4eevgp/Ew/Jz2G2o2XUQ/nERSBw7HnKfcpSsoSz2PmYBEt4iWv0cPnQYq994C5GaPiwbNAxxdWWobm7HKVMfhi9dhGnz5+F8i4Xv/9ysXBRmDYIyIJA9/swGE2+LBEejtQ81tbU4d/oc+uxmBgsH5+XyMTS1tOLSlctoa2rBuEmTGWyrrK5Ea2s7hgwbyuMN8nceKLk1WIxoa+uASqlAeGgIrH0e9Fh6UXWjEhcuXuJgEF1IKIYWFsBpNkDmr8LSh5YjLTae5cB/lO8OvG8IAKR+yekL3Lpy4RyOHjmN+ffeg8ioKOzdsxe1ldVYfP9yBu4IFlOzb7qLgc/mq1dhbq1C5rQ7IVUFCwnJ1F9KZIxtVF+/jldeX4WEhHQ89uhjGJQaC69XziqR3p5OrP/4M3y1YQMf0j2LFvN7qJ5c+SQkn37xpVct88PY0WPZ8JLYTnffOZcTcSwmI1JTknDpahmGjxuDmJAQTliLcrlh2LcDJW3NmH3PfDQGRyEuNYu9+MjvjzrMXpudGYAtLe3QqhTs/ScWXRCVVTc5BVgsulDI949Yhzt2/I7rNQJb6KXnn0NSYjJ6u9oBSzd2rfsQ2qwsdPopEZ2ZBh35Ttkc3JkV//YdB4BMU6phXTAHn12pwzNPPY3c/CEMAKp8DymrwwYKJNmy7Tc8+tRzSPVpo9XK26mhRLf+IxhHxzQw8FcyQIo7EDik94kdqCgBFgG9P+6DWD9E8R4o7711snyBIAMYf/3njFMxyXyc5MY+MMblhJ9CgFb5dRmZBAMd+k5cKt2Pdu8t6VukJByyKC9cbRI0dehxvOQM9ny8DxaPF7p4BdIKhyLcqcG7b/8DCXHxkCnUwgOdKHLEFiLPAN9kdmBCstPhhNloxAcff4g7Zk6HUqNFcelFzJs7H0q5sPIoAQVHUBjBLZkFSXV51wyuuuEgM9SSq+iuuwR1aAJCY+Mhi4qHJjgULhog0kPZl4JGY6T+BWAy2xctS3kg5uIEU1qxFPs4MXV44I1K22JICI1L6D1mqwUb/vsDftm0CeOnTMepE6dw5tQJBgAzIrRIzfRnAPD97cdRVdOBhcvuZ1Po159/EsbSG+jtLEX2pLvgCUlkthb54jGD1OuGtacN+uLzOHPofD8QmJ8QjpihoxAdLbAGr1/3hVO4PQgOUCMhJg4ehRxnTp/H3159DYlxEXhixSPw7+2A1GBisMmsE1Y/SHL8w7GjiI5NxqK501AwYSb+/dsR7Pn+Cw4FefnllxAUEgKNWokfvvoGi5bchxnTZ8CPOh+5A3Kpj+1JKw7/x+ovsf8IdBWZggOT4OiaJAYgpRe++85f0OO7hicWLsb9SxdC5VH2tyOt6EosdgZHzx7ejSFjRiIxazBlIcIl8YfMR/92Qcr7vHqtGD98/x+kjw5AR68NFw9eQk1VC6cMU5DH0Bk5SE1JQdu2w7cxAOm8dNzsYm+/nt4u6DvMsGpVGDc0VWD/GWy3gX/RBWHQBUWh4uoNZMaNwV/ufxxKuW+QL3dDRr475NlHMKbVjitlNdj70ToUxt1ERb0JVr8wTF6+EgVDJ8Cr0iDAT8arSf9beaU+9p/MH3ZKQ/UFgdB+/f3JD9LGLEMKpKEVY7LPFv0o6F8xDdjpcLAfo5jmLH5X/0TCT87Gvny9D0j55WAQN8mxhBAO7sM4r9vFAKDH3x+QKljaLXO44eypZZl2aF4awvKHQ+NjcTZ3CqBfXTtgby5FdWM9Opo70NrnRLRSjojYCEikgpefWKYawY+FKsUVBkXOCFy22LDnwA50u2wchBAXfUu+luGvhEwrZfaUTKuAq9eO/HQdXL3CRMQbf+u99P8UqEA1LTMb7QotwmRaqIJlUCAEMR47QpTBCPZ1DvKwYEArrPpf6+nEzuPfsXy2PUCBkku9eHT6AozNTkL8sFEswycwz2E0ofXwUTSXlGLEc6s4eZZ8DL1BIVBrI+GSSKAh5oavyMydFhi4DfyI7EE+j4LnrLOPAl0EWVR1axeHdGRO8kN1dXO/H6Gp14vuOhtqLtxkKfCyIYPZD/BynxNbTXZ0+RgpOXnRIE/AXrebGYDhEVqk6YpAY9ofP9+AB5Y/gBkzZqHH3Invv/sBddUN+Nvq1YiOimbmIdUTjz+JL7/+AsVllXj5+ZdQcb0Mv+/aiYeXLsaIkaMY5Dt0dB9WPvsSFDIF1qxbi78sexBRUZH4cv0XDPJNmDgBn370MSqKr+HJp55k8Gzrwb14YtmD2HbwAE7t3sepw7rwcEQWDcUPP21CcmYWXnjyMbitfbixaws+2nMMFdfKkDElG5IgNy5uuobZM0ZAqetD+SUL1qx9G8ePnMTuj/+JmUVFGD19EqY/9AicqiDG0MWzT4EdSj/yWBSAWInMy/6q1BwiGEjvNbXXsfR36JChUBcWweXvAWyeW9JZo4UTdinMg8rhNMFqtKPq2kWU1p1CL0nAu/rwxpQYZCSq0WsHTB4JDp1rwu7LvejRSvvTqXX+8WjV98HQ2cFyVX1HD6/893Z0sbcgyYzJ708s8hk0dHUiJj4WLY3NKC2vwIwZU/g6onALr8MNP7WSwT+SAIeFh7ARep/TzUEuuRkpvE0+gNR+JFnW6kKhUwWy719mejr7BW7dsYW9qtJTEtDVrUd7awc+Xf8ZSi8UY+nDy5kdSGCq3W5FbW09OjuaWRJeNHIEdvy+HRt//A7jxo1HVn4WZkyehrDQUBAjiZQAxIbSt7UjLCIUCoUgHyKg1tFnR5u+k0NKFEol+wCzjYHXi3r2tLQjMSGFn/FWk5nBCVrxJyN+ajcalxCjkMALAhFFIIMWVyoqaxEfI0jGKyrKkZ0/jP0a2/VdcNpcqG5tR9nlCzCZLBzK4ba5cO7mLpb0ZhdmoL60Hc7OHsSGyfoBQHubA+VX2lB5rQbpuSlIzItES0MDfwcBh2IppEFw16sRLBO+n8ItYuMSMG3KJIRFRCIkUCMEL5DJOgM9tMgq9NNWpxPVlbX42+pVmDz5DtxsuoZOaQ1Cwv0QrhiEcRmz8ennX3EY3tyifKQn9mBovNAXniw1sB/gnHlPYf7SpQjUaVliS+AbjVGp3xEZEPR+2iY1AgE4tU1NCAgMwaljJ7Br5yZkZRagoGgYMlJSoCHJkkoOs9WJhs5OPL/yOfjHtiJArkXZ6ev4y6MPYuygydi9+y3MTNFAFyTBpUYpNl9W4IP330ZcQhQkEkrqtgsAILH+xPQ88iCkxWGbFe0XLkIeF4vAsGhmH1FwT/GlUlTt+i/mDheYIbuuduK7PTXIH3cX5i9ajNzBeQihkBsqtxPdBjM2/PsT7DpxEV+sXcsvP/fiC4iOj8cHa99hALCrx8Rp1FR52RmcTr1h4w/YuHEjvvriM2aWiEUSMmobt+hl46LxpwNqdSAD1nanFQplALclpTx7JbQQ5M/XvOgNSONyuoaLL15hkJHSrJ9csQIKjYqlnjS2oGuWlBQE3lGxb6OH2CQKQUvr+31KiYSDIMibl98nU/C2itK5jVa+54gRK0rfBo7nCNAUwUS6h4itQiwbAp/7wwrZy5AWPPygCSCe/e1gAX0nj1fkvnAvjwMyHyAgAH7CoYoAIEmAydOL/MqpWFpI7CaPFBKHFZUN7dj94+eYk1gNo9uJXcV2HLnYiDWr/4Vh40bCTxHATChSl/XvgwFFGSrr6vHma6/h3iUPYOqksfBAjt27d+Nfn3yEVS+vwqRJE6Cg99VUYt26D7FoyUKMLSpCV3c3M0BJ3kv1/vvrkJ6SAU0wtaMAwBDrjgDCX7duw5/+vAyBMiUzAw8dPIihQwsxuHAwGmuq0d5tZunrzMmTMHHyRA6w0SjlOHfuKiLCtEhOTcL2PXvYy5BYYR//62MkxiVh5XPPsKczSVoJ4KL31TU2Yc6sWUhMSYYfnR+ZFGaDBe16PYpLS+FyOBAbG8uhIl+s/5yTXoMUcmSkhqEgLQAWXTYamiwICdVh6X0LkBAZz+oe6gdI3kuAH+2TzicpT4gVSfW/AYBePwnfgw219fjq628YAEyOjUdtcyOMVhfCNAqkZWdxavD9ixfC7pVyOAqlry9bsIAxhideexuL7pyGuYvmovZmPV597U3cMWMaJ9Du2b2Lk2sX3b8UVy5fQKhMg6KiXMgCBJacoVePLn03WxKQV19jww1UXjqKLr0T3X0uXtTn68zu5GTegWm8QwNV7NWXIAEolEPplfK//RUshMkRwEdl1vfA4AUM3lvBHNAGocMHyKsjk6EKC4E6RMcSXpKIkmdhbHQCIiKEQDlKNrYZTBgzeiT/P4Geal8YKYFQ/r55O1nCeP286JM4cOnqNdTX1GPOHTOg8VezNLffZktEo30HTbLbPmsfrpZfhK3PiZFFwvf4EzHA5b4tMZr/ICVwnpi6Lr4v+N7z9MHpkvUnURNgRYsatb/8hL4awXpFFR2C1BlzoUnPgcNuhau7HcbuLva8VsdFQxkUympDm5PmzDZcK7uCA/uOY2RRAUaOnwKFTIJOfS9LwpsampDk0GN0ewsMZRdhdMsRmDcE5VHRcMTnYNrMWdBqVQikxRSHE1abA7WNjUhISeDXym9U4uKVq7BZjMjJyGJWHjH9mltaWFLb0diI/MJ8qAKCUVVZhYVLFoPG2wd27cKwMWORlZHO/SD1OWK5nDY0NLcyAKjVCW1HZJ1fN/2G7zf+zOxskiffdc+9SE+Ox+59BzEkKxcTp0zmxXtqS7EGgoF0LkV5sdW3mGK3mHghoK1LjxnTpvHHtm7fid5uEx5Yeh/CfNdOa6Pg3+2suoFuaweGT58Dj4KYsxT8aIdTKofB0I2du3azKmz5I4+jKD8fKjXtBigWAAAgAElEQVR5WhOZxsPHVl1Th/fWvos9+/Zw1gWFwYwfOxZvvvkGJP/64ENvY3Mr7po9E4mJydh+4AD6DL1IyUzH2ROn4TL1wAopli17gA+GvI38enpQ/dO38Gg1mPLQU+gJDoNKp4PX0AuVJgjtXa3obGpn4K2huRHaIH+kxifBSYwseqozYcbJUlwqRYCKDTspBIT2TxZwrc16mMwmRIWHIDEtmVmFeeSRdvYQtmzeyZ/LW3g/urq6oNUEweIw4fx/vsbg1iYMjY5E1eQZ2HKlCm+tWYOYhHj4+9F0WbjG6cF49lwxfvxhAx575llkDxakj9RQxAQkKfAfE3lpzi56x9EDkjrHfi85N/nW9bf/bRskOSVPPtFkX7iw6GFy+wcGyn/Jl4Pf56P0D9yhuD++cYnt5hXo2dw2/ZpaQS4gioRpm2TABqMRRqsQ9S5WkDqEXztyZi/WrPoM+tYOBv/CdSnoaKhDZl481q7+F7LzB0PlLwBLVESXH8gApIkUrYpy2zrtnGb18boPMXHqBAQFqHCzrgnz59zB4BIBQ+RTxL/RJ8OlbTtc7MdHslxHZzfqrhyHq93KzKmovCz4ayPRZ3dDqRCAQvYE9PnHUagAmZYSk8nppTRlP8Ho00VJZqTP9wreg0KIc78044+tJgKA9DlKOjUYDHj/w89QebMes2bNxH8+/xRXy4Q0SQIBZ4+PwKpnV+Ddr08xAHjnksXQNzXhuZdegKy7Gw1H97JEOWbsNKj9ZSBRJSWfkc8gAYw2Zx8svWbYq27gUvFlXDxxHq1qDXJTYpA/NB/+Fjv8TA5UlQlsF2VBPprNJvz4w0+oqbiGFfctRJZ/EMLywzEoLBmNkMJYU8/7IWZhn60bVZfKMWbWJIyZPh9SpRoffLAWu7fvQ3hsNF566VkU5A3C5x+v5/3fe98yZKUno7OqCqG+UAJ6XRrgj4AgJaS6YEgVQfBTBbD/ncRPDpvvSlOKknUf+EAgpxhcsXr166joKuGQjcfn/xUL75jHQBoFehATjpJyaeDTff48rK2tCLvnDgSrAqCAwieLpL9LYfVY4XBLcOT4Qew88QUo9OPM5TJ4GvW4Ut7OAKAY5NFT04Oo9i5oYoIQPr8QMvWtDl9ZosdNkzBYCElKgFznQGCPGjVHTjLzLyk/BZJxtybcxBpcPOk5jBk/nq97YgL70XTN1tUf6mEx9qG+rQV7f9sOtfsqMhMDcabahKefX4/AnFxBsitR3QYA0oCqv3wgJ012iV0oFoPcUsBkNeFmTTMunL+AefPuRkDg/6PrrePjKtP34Wvckkzc3dNIk0qaNlWqVGkp0AKLFLctBRZZfIssbgss7lCklAp1d0uTxt3dJpnJZHzm/dz3mZOG/X3f558kI2fO5Dznkeu+xJf/b3x9vIl+orXF/yY1E0grfhSlXdNYIbIDx2TeUgmHzYjgITMUyUbAO7h5aJyjc6N06pEBNO3fgsb2EqRNyuZzIIZuZ40RrR39sFkFmWVyrA9CQ/yg9JUhEGr4BwqhL8Ojcgw4AtFK/VPhQl/vEEsWQ6wSPLRqIwL8w/D5sd9xufsCyxnJo09M7HW29HK4RWR8JJrPG9DY2IH0gkDkLkuDfdgBpV4BX6VekO22dCNSlYnMjEwonAHISCOavYo90MgfTOq2QmF2Ycg9CnnfMAaHDHC6RyA32jBgNvH8svXoKUDajLZGKypNIwg32hhguubZfyItcyLIpsXc14eqL75GVE42Iq6ai8rDB9F/dg9C0nMRn5sH/6Q8eDR6XiQpJAK46pQp4XC4oJS6IBWZ1R4JL85cTiqRONE1MIyXX3oOsXPcHEhC6b7k59ciEJVQtO8yy2CvLZzLIKDIBPxiaBQ1LiczAeu9HokLbiyA2Wrg8BMev8zRSJ+QjTA/f7SePIKzXf0M1t113QpIdH7Yf+g4Tp44jYzURHR0dKOlow1xUTGIigpHP41Z5hEER4ayxxs9ftc993LAxEdvv4uU1HQGlQb7TQgM9uWfDTUEUi3CqjVrueq55fdfkRAXhYEBA5yjNuTL3HCkJsEvNhnH9h3A3zdtwvTcHPSVn0HJsXP4trwapaXnkFE4EY2NlbB1ObDx8SdReqGEv8f6a1fhk3feQvHRA4iJT8c1K1di5urVHCzGwQYcQ03emA4GtmkNQuxLh3dYIBBQq6D5VA652Yqi3z6GS+GPycuvhtvHH3aPFD4aBeROgmnkzHKhRaTD6oDLZoPFaeFixadffo4m1xGoA4Jxaed5PJsbyACgRxXMLMA3/miEOjwEqSES5E1ahWk5UxAZpudC2cWKMmRn5jCwSN5+bW3d6OnqZr9JbYCepVkqqRJBIcI1pLASKrBQi4mIhK+fH1qaG3Ch+BLmzJk91q/0fgEs1aewEkooJvYqNUr9/XbrVjx41wZeRxEg+OfeA3C5LViyaDlsLhuS4+NA729s7YBep2Pg8Y333sWF4gq898arDFD++ONPkOrU7Avpo/XHtTeswev/egVyrQp5eTk4duIsXt38ElJTk9gfkBbhxHQmsI8AO5qYaUwSmX7kD0IMK5NJAFd9dRqWhlIT08LHBkia0Ml7yOFgIJFaX28vRkeNSIxPRXdvNzMltWodH49AQZvVzIFEUipqAGhvF7zuSktLERAchosXLqB/cAi9nZ243HIeLrUByTkxnOhrdgxhSlo4AlKSWcpbeamGwUEC/ULC/BEaGscMQArD0PoKnYuYgM1nOhHtm4OcpMnIzMhGTUcLuls7sXrVcgQFB0JFax/yX/Um9DptAqON1pk2txRtfYP4detPUEo1DAD6hA4DIRKYup24d+UTqGvsxLuvvsaBAIuzkhgEHC+T3VJpxsMPPY+lK5dBScmD5D1KHnAUwuZllokML2IFWu02Xss5HBL8vm0rNFIZFi9ZBI3Kx7tGFhQNJB+sqq7AW598hLBUJWrIp7hmEE/c/zCCujvQ2XkWBcl+MDmAfee7ochYh7vv3oAgXwq0UEDicTCwRQx0tqFQqBlwoT0p6dMdXX1oaqpB4oRMdBhNOFNzBpdP1LG34I2ZbSx37pcGYeueSyhY+xwmF86ESkG2GnKW/3o8xCox4cF/vILq4pN47cUXkTNxAsrKGzgUJjEqFHK9sB5Vyv3go/XhInV7Ww/uv+8eTJ46BY9u+gezWQYHBYVFWFgYv4aARQosITCUGjFQnVYHe7GptWqM2G3o6WjnIDs5sXd0vujuaENkSCQiowULkM8//wo7d+3A0888DR+tLzND9X4qJKako4OCwoaGoPNI4E+FKepLWh9ERF9h8lqtDritbnT3G2BxjEKj0CLcy2TqNZnQ3t6K+LhERESFQuqg9HUrM3CpcNHY3IJEvr/9mQlLScbkSZmTk8UAvGHYjIvnTzHjKUzvy9c/PDR8zANQTK6n9T81Yq0QQ3E8oMxPeBNXae1ERWKXl/lEHmX8Po2MwRCPR/BjHBw2Ys/e7Qiq/wJJ0f4YMFrx1t5epExZiI0PPMzepnxvEAFBIhT3xJTcAcMwJ5lPnzaNwTsCthpb2tDd3c3gkkatBPlrNTY34MeffsYNa1cjJCiE2WhlFTUwGvvh5xfMdha5ebkICw3ndGk6DgGi3QMGXL4oJBHT/B8cqkdDfSOTUCKiohEfGw6VKohTbVsb6xGbEMN+epQW3NHViYP7D0IplSIzKxuZE1JhtthRU1fLXoIRYZFMvrlw5jz78eVwMEcYAgMChKIA3RceCb+GknJNI2ZMnToFp8+cZA9Ckvz6hiZgwfQ8JDiGUXr6FKodLkxdsAKLVy1HmN4HE/PyuNBC+yUqBAsSUPKzpmWmhKJi+Lux1RSn2kvHZNKkOBNZlt/88gM6G5sQHhYDqU4OP5UPHE4r+5uNDA+jcGYheya+88ZbHMDy7MZ7kJk5CXe//g0SPf3Y/NCdkEYn8P6K7FAGBodwnnxsk4IwPX8KnEY35AMUYpKJ3qEB9uprMVo4gZfAPpl3buCT9TaS2s7wODFTr2PPPtGv73/DOMTX0+OUxjvsLwCMJ4cFO58Oh5Olwu5gPfoVAQgICkRYTBRSk1KQGhmFwJhYtkah8V4l00ErlzCwR7MJhbIopTKWyba1dGLfr9+icOk1yJiQDqVMOebbSKDR+D0+jfMWjxO19W04smcPpk2bgil5k5jVR/JRsZEsd+x3Du1xorKqBqUll3H18qUICtDz+CNKe4X03iuWYaxy8zhhpeAgujUtFiiGuuAaEix4iO3X29eO7i1/IHbhIjgDrTiz5RTSI/VIWbMKbbWtkFsc0MVFITQhEUqND5QaDa+DWrs6ca7oIrb88CMDo9T+sekJJMYIyk+SgBvMozi09SuknTsDv/YWOIdG8JvVhkr/KNz40IMonDOP9xgkL29tbMVPW77HxaIyto6hNjTci2kzZjLjjwDB6kaBCTjQ14nktAkomJKP8LBwWOwO/PDdd8idPAm5ubk4cuIYdEoN8qflw1ejHgMABfKEk+dNIk0ppC721iN5cUlZBfbs2oWgwCAsunoJ4mOjoVToUFpRinNnTuLG9TeyGmM8AEienA5vngVt0ETLCLqGCinYhsUwPIodO3dA56thENBq9+CnH7cgMioSixcvRFtLGz546w2o9f7YsHw5NL2diFx0NXxDQ6EhENdqgcUjwalz5/HZ198iLj4eD9x1B2JiYpk9SKxEKrBQs7pcvGd8+51/4/zZS9Do/HDzhltw4eRpSH7/4w9Pc1MTv3DtimvQazTg2+++RWxYJAKDglBSWYbBjm6suXGdIGWy2dFdXw/5maPwT4qFfMYivoFiwqJ4YZc5IR3t3R0YHjQhKSkROn89V2koBITSexKSE5iCSYMY+dCQ519GRiqGhgd5YI2LCGWfPpt1FKMjdjg8FigIeHK4Ud9aj5jwaJz+6QucPHwYvX5BGJFIsX7tepQXF8H+x4/s/xcybTL2hyeior4WL738JgOA5O9CEmACAIkBePFCGQOADz/5OOIi4zBkHcKJA0cRlZiIwvzJgtadTXKFtF5BmisAeQKAR/56NHx4BEbgOEnw/x8YKN60ImAnyvHEx8dXXGgw+F8AUNzUky8dNSkZAnvvazFkhNgNIutv7POYAuyGxC6mylA0uDBp2uFGe0M7nn5sEw4eP82PTV01A/WXimBosyEpMQLvf/xfFE4rgFwmUKsJ/BN+Cqg3hwYwa8g7oFBCYX8fXn/jXcydM5f7TV/fANasWQ4JeRFQRUPiZq8rkuI6bRaW+lIjlh4li7Yc2w21OhIRs2dD5RMGtYomIe+E5f1iVB0VU3yJ3KnwgopjTEI2laZz87AUWPT+E/8voj+L+LcI/nFSKSWaOdwwGAbxwgubUVNXh9vvuANvvfEGaqoEMI4AwDXL47Fmxd+wZecptA86MH/pYhiNJjz22L3wd7lgamlC7d4jzJKKnzEbbpUvM8YoZZj/h95+4xi1wmQZhWHIiMsVZWiuKEJvbw9kvcKgnJ+TwT/PdHfip1+3o2fIjNwwf8wvoATnaLhC9SxBNhq60DFghUfqg4WLFuHu26/HN1t+xYkj+3HdgpnIn7cUUpUPXnz9P2gsvYBJk3KwcdPfUV5TA5eVDEUrcc/dd0Df3swprnyOViHhm5qvJgBSHyXM/mEIDFZDHxrF5sRi06h1LBUlk1inxM39i/xFn3/saXRL25EelIPlq5cyAEhNr1XzxpqSYw015ei5VIOAadPgmxgFlUT1lwAKer3FboXFKcW2P3/GiebtiEoOwrmT1bBV9iM41AetdhfyZyVBpvH6RJQMwtncwizA8f5+0At9mRoBg06vNNh+uR7y+DhEzI0Ze5xYgY6+aGy87V6EBiby/UWsEo15GN31VcxQtXTa2Y9SHxKGyzYXSnf+F8sKAlDa2AVXym24+YbVUGoDoFSq4fIQU8XF31siFWhwtLgk6Qw18lAk8JmCQEhmTV6A1EhuXNPQjKNHj2PD326AQufHAKBIQWf1u/feHO/fR+8lFp/YKE3Zo5RA4hH8LolpQotLUaJOSdRSjQIOtxRWl5P9X6nY4LBaoPKYuU9T8EdH4xHAz4T6bidq+gwIsDv+fwG/IUq1lk9DS+sIytxFKK/oQH+jBYMeC7P36nuEfu4T4YtnH3oKS1atYvnt4fofkZcTB9OoE6Vnyhi8qmwgIMoHUckRaClzoGOwmVN66XVaVxBquzqRGhGJOdlCHyO5a0BYABRSNRQqBbO9/IiF7CK2gncA9Thhp1Q9OzEd5fyT0oiHzW7s3rMX//ngP5C7etl3cKTLhKtmL8K99z+AqYW5cFpMGCi6hJ6TF5Gz7gaotHIc+8/LkDX1wJUQxucwdd3t0EyYAkpnk1pNUGr9YFFrSBkDPwUtOmTwyFRwOkZhs5G8jHsIzFYP3nnvP/BPGkaPrQcntp1Ha5OBzyFyWhRmJMXjSFElBmoMmFGYiIdSs/hzSQ68e9SOoxYrhiRuJEMBYgNGToqEOyuaPQ/Xzl2JxKA8OHoH0XDqEBTZ6UjNnoRg8nKRkoGzFBbzCPsqUdpve0cHf5fIsDBSvGPEOASN2juOKX3YJ46kn82NTbyJTUtOwajLyqER1MTEWr1CjYbOdtQ01nHIhaexFheOH2fpcXBCGktb6fHstHRonEYGVusCg7GzqBjlDUfhHtDA0N/J3n8kx6bXx6ROgf9oDbb/sRd9o1JmnM2eTkzq2DEJnYqqvuOuOc0/dmLp0bziZZSTrMxudmCkshIXL/yAKVNvQmheNpwcsEUWIR7BK8pODE5B1kd+TOybJnFx4Mvx8l242HOYfShLDpXi5dwglrTvKHPjrd3HWL5MqcWXj3Rj012PoGBKBjrqexAQEcD+faPkVUyFCf9Q/v9qND4Y6DPAx1/LqaYEEJMEhfz0/NVq/l3tq8W546eQlJHGfn/0eplGxmB3VHik4M3pXZSajEZmBhFY2dPRiX379mDt+htZonvq3Bk8+sij/PlLFi7FzFkzMD1/Ei7VtOLCkYOcDhwcGYkLx08z05NYoKfPX4DRZMQjjz0KN2n4aCN15hwOHzuCh+9/kANijuw/gg8+/pBDRMgzkwAJmuvJvJukiswWIqCLGAQjZk6tpea2OdFnMCIuKnxsvSHaj9hEiwK5AqOjJjS1diI9KZlBRCeNn1BApZbDarVArlDD5A1NIbbgueJzyE7LYgCQ5JkE5DRU1SAiIR79Pb0MAProNSytNaEfQ55mDvmwjUrgGBxEalIwA4CjZifKTlxEamEqg3w6lR/MNiM8Ji36OwcRHBmI3t4W/i4ugy/LdSPDopEYn4iGxmrYzRbk5E9FbFgEs7DIe4295exOSN2CBQSBYw65AiSvHhweQK9Rgp6OyzhRuhe6ACcaqvrx0E1PQKcMwpHjh/HfTz5HkJ8vlqf5IzfFOOYH+NWxDnSYIvD8S48id0Iu1BpicilZkkkKOVpPMvvP4WBfW7oOlRXVDERt274LMwrykZqQfCXETu3glOnGngoUFR/AvosnkZIYB+OwG+2NvcjyS4TEUYf8EBUHk1QY3PjomAzP/etF5GdmwKPwwG6lwqwKMiVx/QUAkOc6N4WCeJF5sxm1ly8gLDwYu0sqsPml1zFq7MWKa29Ciq39LyzAs80h2PjM88J5alXMZiOA0WIxY8+fB/HK228h0NcPDz5zJ+bnLUZ1TQNOnxbWvU1N9ZhcUID1q69jkOzAgf14470PWSpM1+vkuePcHygEZdPjz3Dx4nJROT7/5mvcuG4tQoLDUHT+ItzuUQwN2zBqH8WqFavQ0dKMEydP4/TZM8xU1ROY73Fh3V33MIjwzNPPIzklnaXJpLBqvlyCLpMFmx55mCWTRWfPoqTsKPwV/ohPz0WAnxMLJ85CdFw0BgfM6GlrQnNrG4r7urBg3hKUlpUzi5gkeNt37kBFXR3uvP1WrFxxLerqqtDQ1IoVSxZj/9HD+PWnn/lzyPPy7LGTmDt3Dvbu24WIqETcce99OHJwP3bs+BNz583D0SNH8PimTZhaMJkN8BlE8rKlaPwTSQ7iPoUAexpWaR8qkm1ImihcX2E9QkEg1KiQQsQAMcSAWE1VrXXY+fEmLEqWI8hPjT8vD2L7uR4899p/MW1a4ZhHHQGAYliBICuWs8e8VkP2DiRF9jAoSYGFom8gfeaoxQabzcEepOxFTf5fNtqJkHCSWJDKMZ9EPkdiXtI84JZh1HIlVENCkmqPBC6Jh5UaFAxATBtiyonrLpLsSuSkfHLCarFA6lXUKCUk1ZPwGOSiIDynHXt27cYbb7+BrIlZeOn5lxAS7A+NRsXyaJKCmsxWNDc3wTBs4HFv/77D2L59O9zOUWTkTEJu/nT0NNbC2nQac6ZEoXVgBMOydDz+4quICgvhxFfy8iOfYr4G3r0X/U57JCKZEEuM5jX2mmT/RuLLX1nnDw4NM7NP6ecHvVbBgBMFGNYUlyIuKRlnz53DB688x8nNH/7nA/z3w/9gzrQCPPXcE9h7tgqytlrcvGAOLBYrWior0a9UoqisFD/+sYuZe2v8/WCfoMGpM71jfn10fiKjj4I5yKsvVupmVh8l6xaZLDjhcPF7pys9Ywm8NBOIbXwwx6BK8Regjxh9Nns3VMpwBMTGIjZQiZj0fCSnpyE8LAIanRr+vgGQU/ieN2VXPC6x9cdLaOk60zUnxmjR5RI0NDVy6IxaqQWFeTiddg5YuSJboz26B8OmEWaYHj56HAUFM7DhlnUID4pgNQCxAMnnU/wpfjaxNsn/99dtO7Bg6VWIC42GSyLIhQngpc+ivkzzrigFhm0UVgmFSEgw0tGO6j+2QzsoFO3ViSnw0Qeiv/gcch64HWafCPTt+xkdJb8jZd3zCJJJoUvIYOBPSgoDj5Pn1pNnz+LzL77iAsWCq69GW2srfvnhJ5a4UyIweRqavUDkqaOHcfHnLzC7rBImpxWlZgd+M1rgnz0JGx98CE6XDeWV5Th7vgQXLpxBQEg4ZuUXYO11azF1Ms1dKpb6Hz93Fh1NbcjKzUXhtKkIChLYe2JYyY7du3Hp0mXcecftnDJ9+vQxLF2+kjEoaqIUmOW2xKpzE75jZz9yCpsqKrqIBfMWIis7G24F0NPWjrCYaAZ6f/99B6ZOnYb8qZPG+heBbhSWSfYObo8dUq8HoQgC0gsJB+s3DqG9tQtlpUWYPW8+Zk6bgaFhI7Zt/wN26wgOHTiE7p4+aP30mJGdiXWLBWZneu50KPQBOFVcjPq6RtRVlyM7dxLMxlHceMsN7LNMJAO5tzjNY63dCYvNhpKSErzz3js4cfgY9EHBkCllkPz60y+e7sFOdHZ0Y+n8RQhPimMgrHOgG6sWL0dpZTV6ejs5Ejw8NBhDHXUoPX4Wks5TyC28EZLsafDRqTiZl1rfUC+KzhVDp9dBoZQgLzsHKoUv0jMSMdTdDbWemBk+kEikMFosMAwbERkaOlYR8jg9KKu4jLTkNCjUElTVNXLisCYoEA3V9YiOicSFixfhqLuMuqpqSJPSIdFH4PSB3dA3lOAGCADgh1AjKjwaj2x8BIHhQrWMJMA02JIHYNHlUjR0tGHV0hUICPDD8VNHsWnT47h53XpsevTvgt+d17tJGCXd3uCNK/I4ku2ObyLwx+AdccxYQkyJvIL3FuFj/xv+MQb6jdffizQ172eOBx25c9NEwck9Ig1fZDa5+PYa789BQCVJ9gj883g7Ix/D7oATSk4y/PLTz/De+x+w9x9RbwPiBZYOtQWTVuChv9+HxNQUKEimzHJl+twrbCrR5pCAETIntbmt6Ons5ePefOM6VJbVwmgfYgkweQCKN6hKKgP59NGEM2QZgtblYHCBQCAKDIgsmAiljzeVVUISrivpwLRQZhqvVPD5owoHBX+IoR5/uTDePzhYxDsAicnAY38TEiKniV9I/yUAmNg5QwYDHn34EVS3N+PG627At19/hxGrCYPNgsSHGIBrHr8ff35fxYAZpe6W11ThqY33Qid1wWJzYri2Dh2nzyBi4mT+TnZNAKfeMUuRQWUpLLRKcpHsRlg00SDUbTChpqMfZWVnYeozcEpl56mT+GjHn7B4BAAyLDQQXUb67qPw8w1D3uQpmDJ9CtImTOcJLDg8AvU1Newts3TJYuRMzENiagIOn7qMN159EX0dXVi++CqsXL4INqkG/3rl31h1wywGuyQKf6hlKpBHDKUCE+BlHRrCYEsL2kzCZBGmU6C/27th9VVxJVAZ6IZHFQNZcDAkMg1LQB979J9obWhGbFI8brp5Pa5buRxEeAsP8AUBTh6zCfV79/J19589Bz7ETKDFh9ekVbyeFqcDZqsdX//4IRqcRQiMECp3XUfbINUroE7wHUvw1eiEPjq8tURg9OWE4FxZCwydZmRPigc9L77fc6IVzZcbBbbg/AzII67cAwOdRkSNzsIDt9/EEt4RqxMjteUM/BFIrUqOYyDUpfRnf6XewT7897t3MM+njD//RJ0Ttz34MSKj45mFp1UIi99RJyWCq674HnmBPvbxY5YxMQ0lY2xAkti0dffg8I69HAKiYe+rKxIYhZwKAk4BPBrH3hx/LxBI73TYIfd6aNFHEguT+iL99LgknFpFFU1qTqt5jOFosrTAPNzCfn6n6wRQR6UOhj5IigkpKiQGCr591BqswthIjMBG6zA6G2Wo6zNzoI1dPgCJKhiD9YIdATHYqAWlBSBvchrUBh1efPZ1dJlMePebJ5GUKoBowzYp+luENFxK9h1rOgUDWrOzMpEWOZeZfxRy4asPYt89j8c2BvQpFMS6s0PhlEJKITfepEcyT+bFPbOqhIUxbUas8GDf0ZN48sWNzNiiVlrWi5defgMzC+ZA768HPAa0bPsFvspgRC+/GpbGclzY8pXwnSKzkTh7CvzCMiDVejDUVM1Jx8qoLPhHJsKqVkHnsUCqVDEYQZsUmgOJ/UfglMcpw9ETp3GyYj+U4Ri96c4AACAASURBVAPoHBpAyZkmtB7vRsHyLE4uJuZkbUUvg4DpaaGYV5CIeS0eNBZX4qzNNQYC+nuk7J9Iz9eqJSjMnISctCk48O1hrJmcB31EMKSJsZwQTMUtOck0KayBRkWtimVkBPCJ4QGiRygtLCUqNc93TpK7XSk2CwxSkndy0qeSN2M0btmJHey2QtLbifLfd0ASG430BcthdZPE3w4/2ki5PBg4vJvlHsUmI3bWH2agt+RoNQx1Dmx+7VUsX3oVtHIVho129O/dBX2yAtq8axDoq4eainh0/b0BLOKcRZsbYgI6ub87eaOmUymo7sh9QzJsQMOfB2DUKjBt2Upmy1EogdBXKfXNyWAg8SVohBFZME5YMWwbxf4Tf6LEcATuUQ+6jpTjhTmBqDQBH/3WAe2kCKQUxkDvq0bs6BKotUKfS40WKuQGsw1ZmRkYGBhi0FVJJ0WDBgVheVxQa3zZ14s2yMRsH+zrhlavh1qpwYWii7CaRjBrzgy+fpeKzrOsMpmkYxoVp5FLVFKYhkwcCELXkoq2hw7sx9Ll16CzrRUfffYJ9u87wPekj58PJiTn4rHH/4FDBw+h+NIlPPuvfyI2OQMnDx/BsaMHMWfuArz29rtYcfV89gQkKfCRw8fx+X8/Zr/I2TNm4tXXXkF2eiZuue0WDBqGWX6sVvpApVMxU6+7qw/Z2RkM/jnNQxgyuxAVEQI5A3nEeHExQCjKoLq6ujnQg/zWSKZLoCiJJiioIygokAFfm5VSXEeZ9adQKrkfDBj6WU7pq9GwLDIowJ8/k8IWSLZkHR2BxeJgkMTXPwDdA304duQoYrKDYTR1YcDcjeILpRz4QQxAVWQ8mpoamBU4IS8c/qHC+Nfc1ID4hCQGBwn889fpYXZ6YO32IDdqPiZmZkLnq0Nffw9v0KLDozBhQjozHsWiKrOkqBAgJz82FUUO0q00ljprNhg4ndusHkbpxVIsW7QECQkTMGoFtv7wI7756XtMTU5EVMwArkvzGfMD3Hq4DfKUWDy88d9ITUlm1hXJVFUyNQNu1KutLjuDgEUXizBisXMCMnn8LV28GCHky0iFCqmVN5ZVXSWoaL6E1h6hKErXgABAX5kMFdtPY2FaIOZMFthav53qhkE/G08/QSnkQpALHUtsLpcQDCMqa1y8zaKAHSfaTp+BOkSBPWWtDAA6LHZcd8tShA0DeTFVYyAneQHOWrcOd6x9GH46PbqNgzD2DiIoSlhH/vn7Hrzz0QeI9Vfjjfc+R0R0LGx2MwOcL7/4HN55520sv3ols+E2vyJ4BD7+2CPYe+Aw/FQq9kA8feIkXn3nDczIL8Cfu3aiva0VhYWz8eN3n6G+vg233rGBQTNiSL/1+hvMMnzmn0/hQtEpLF16A9xOC/bu38G/U9u9+2dkTsxDiL8/S6x/+eMPBnA33H4LNP29+HDnXly8eB752SnImToHR/bvw8L8iVgw9yrU9Q5g2/ZfMGCwYsHiKSiIzcanh/ZDKtEia0I6VFo//PDNV8jNycSiZcvwzRdfIiI8DI8++TT27juAqOBADBoM+PzLL7H2umsxKW8yJ1LPL5yGv910G7748jPsP3QEa9etRrA+CIsWL0KYl32nU5AnuIz9NGluEFOl+Ut5hLATlv96gVwClz1UXPcCgDS/CjnH3r0M98UrlkAG8wh+/+FLoGEfCmLc6LAE4L87izBt1b246fY7EOivZ0aN22Flddd4SR8x6mVe1pTISBwPBopel2Odz/sLAVm8VyODCKcLUq/vMRUiqJHnK+1xaMyn52nuEOWW9LwY0iAGKYjBIsSao3mSAEiySLJ7fWYJViM/Q7ERAPjTd99j80vPY9K06fjsk4/Z948ajYVt3V0oLipBS1sj4mISsXPPdvz5x05otL4cIjR75jx8/9vv6O1sw/2FOsyZoGEPxa3FBjyz+RNkZ2SNfZbUbROAUwYnZQycUnO7KHzJPVbYp3AWbuSz6FWuUZr7L1u3oaKsBNV1NZxkS7JG+6gDM6++Bg1V5Xjp+Y1ISsrCe//5EFt//BYTYvV4+4H7MSoLgpH8VitO4mJxHYNw1OoGh9HlBCYoJLg1QAfy46vsHUaf2YxkSq6XgB8TvfkoaZcagXrtLjdODptR5/YwAEjAIHn7EUWn1y3l5+tHLCh3utmvz6TxRXRYJAewhEQKNg3+ejWzGClcRK/TIECvh3+wP8LCQiH3ku4I7CVgjaXn4/z7iN1lo1057UUp1AZyTqimvkL+jL/8spWBRALFKHRl0cJ58PPRCBYd1M+8CboEAG7d8QcOHzyAtMxMzJ80CVNnzP5/AEBK2iX/PtHTz2q2oWuwj0E230A/EJROoLRAZCLBvnC+BACSPYi5uRr91kEEJOSgY88PKCtuxpRZhfCYbQz8keTX0jWIzJvWQBo/Ce7mS6j44XfE37QeYdmC4kfpVvD9QKy5kuoq/OvZ5/jxtOxczJldiAO796C8qha3/O0Wnjt0pPSkNaTRiE8++RAHdv6GO3U+SDAZYfTR4vfaFuy1uTgQxOb2wGLxICImGrk5WVi95jrk5WWzknPYMIDjZ04wySghOha5eVMQGxUJNQGqzJj3FhlcbjS1tuPrL7/G6lXLkJicil9/24rsrDTkTZrMINn4Rky50ZFR1NdU4WJJCYaNZpgsw7jhmjVwSjw4duQQTp2+hPW33Ij5s2fiUkkJDP1DuGbFCmg14+5hl5vDOajZJa4xBuCQyYTGhibExESDZUNuO+rqmnHo0BEsW7aULavaWpvwwfsfslx33sJFmDEtH4eOHMc9t65BiNoCaYsNFn8FKodd+OqLb7D+pvXscVhRWoZV110PP38fvh4UaiuOhwQAElZCYPvpc+fxwsubUX1Z2JtK9h7a7dFBjdbuPjS11WPJoqthgRu/fvc9JudNglynRXxELEyWfrjtHjSVHcNQbR+GO04gbt4a+CflI8hfi1GTHSlxCTh29hxqayu5qmLoN+Dmm29AaHgMgsMCILESo8EGX52e5Td0McWfMrkMnb29nO5kGDQizLuZJBCQ3kMBIsQEPENVNIUag8Un0dRbj7SCJQiPTMGlHb/gzM7f8LCPH5yZ6fjO7Eb6rPm49eabWJZMzU+rYF8Pqg4RAEhgYnJ6KsuOyWj1j207UDBrBrImCJvL6OhwrgCJklxmuJF/m5giy/QzbxVlXHiHCPiNZ/qNl/2KoCAn046j9tJn/sVfcFz/JN8PAt5E9h+/1pvWI3ZiSvESQDo3CAoUib/E/qOm8Eo0nV4ZttFsw7bffsXmV15k6e/SpYuw5LpCRHsXsgp3FHImTIAuKAQ61rgL31UEAMcHlnBQskT4XPq8ttoGfP/jFtx+2x24XFQMu9uDq5fPh4aownBD7Y03J8oEhW44bCPMAGsrPQX/kGxETpwId0jQWBXHJRWMacXm4ff9vz4k/H8Zl+7LnXwcWCkMEFfYlf8XACimqREDsKm5Fffdfz8GBwexYtUKlJZexOIFy/HZR6/B0G/EglkheOTOv+GVr8rR2deP5SuXwWAYwiP33cMTCtUTldZRdJdVMQiYumQeVOlCxYDSbEniSpsSZm+NC4yhIAAKbSBft1GHE+2dHTh5+Ci+++Jz1FSWMwAYlRCL7MxJUEemw9pZjatX34BJWalsJk4twHsPOSxWHD5+GDu3/YKcnCmYP2cWAoPC8Nn2A/ju7X+zQf3aB27ErLxF+HnrXmgwgkWLl2L+/PnsiUDsMB7wJRLYafHjtvNGmZPinGbYhi3QSSQwU6DHQDfcZjuspgFU9QhJ0k2GIXz6+TfoMZsgV/hg5bULcf2yG5Cblw2dVgPHUBeGK9tYopa5bCFUQWFQuCgxVVgsupw2SJVe81q5B739Jrz72b+hCGkfA+o6TnVwsAcx+6qL2uGr1zDAx+8/08jstJ4pySi71Mx+f0MeF9q7+xAdHgJ/iYzDQto6HQhcnIKsWcSqFFqgXI+OlhHMiluHwulToXSYYCiuQEVvCbIT8hGeEAl5cCSIVeekoAG5DGQk/duOnzB05jvMnBqOkxe6kVmwHIXL74eaggNkdGWdkCl84KQkZbqnWEJPnkKCPyTd2wQO05McNkJRnRQC0iikAK+9cT10PkpmSVIj1TX1FbGRx4vU631Jizk7WSuovZMU7SS9Hn8O70KUADAC4AmwdnulZ8OdpQz4SbqLMTQ4gu4OKaqaa1DaZWGgdNmkXCgChUEqSGnFgF3NgN9psxF1tS1o6zdjpEtY0GdkB3BIS0rMZCDIBJPHjsN/nIFtaBQqfy2i42OQmBgBfaAMlw534dX7nkJIUgK+//431A6UwTzSDp1PNDRBLlgGZFg69yrhc4M0iPVPgMonhGWS9K0pTc7pdELtZdfaOGGG+q+c/69UQCH2loKlh54xo2WiKrjZEF8AL+kq2SQuNLU04cPP3ocu2oBL5/pRVVKKCRETcf2yRZh39TL4qiU4/OkXWLB6AbTBkTDVlUAWEIqByjY0lh5k9p87JA7NW7dioFOYeLXaeETNnou4mfOgUbhAnkhEkyAWANsakPclHCxHHTKN4sD+ndh3+SC/N0KuxvGS49CHa+C0BMM87JVDN1hQf+4yA6nzJk/AXB8fhNYO4fTZUpyxu8YkwZQQHD7RnwNCwgKjcfDnPUjIWAq32YqYCXlYvWg6wgPDGIAXG4F4ZMZfUVfLablKiRJJqQmIiY5iViU1j1PCACBJGQlYozRxGxnBy4R+R9JzNSRQE8uIwM1RE5oPHYCjfxix16+CTquHyeVBW68BOh8VNKMG9uCr6ejFW7//BFWEAmEpQQx+zpu3BA9vegLRESEIsFjRWlMJV2c7ApddBR9dpAACuews6ZXSAth5pWhFTA3yZFRIJHB4J1yFnZjzbj6vkdoG1O3djfhrr2WTdyobOd3E8JDCLiEXUuH70v1JYC0xJdgH0mZDu6EbX2z5CJUNRSy3zvUNwF0TpDjd4It3t59FSGE4M1cnRGciXJaNmLhYhIVo0dU6zOEdBMwlJiRyGi0BgOTnFxYWBKPRhkHDEFJTohkUpo2nXKbgUBONTIZB4zC6BvtRXV2D5IQEXuxWlZXhu6++4HO95Z7bkZyQCpvDhrCQCFhtVtgddkilCuzasRU5eZNRU9uMf7/5GswjgiyPUpZ95Ao89OSjiIpMYO/H3MnZ7EtUW9uAiXkTofX1w7vvvMaSxllz5uDEsWPYt3sPQsPDsPnlzejrH8QrL23GunXXs2wvNycH58+dRnhkFBbMuYqZJeSRplUKABQBYATciX1m1GoWwhXUKmapUSMFB7HGVBoF6HkKNhClv6KUmI57uawUKanJCPDRs7zYaDGO/T5oGOCxuK+3D/rAAAYwyDfKOGyE2k+F7vY+NLQ3oqu3By1VdYjPCcCgpRXbt51CQIQWs6fGMwPw0vlatNW3Ys6CXAa+iPGnlUoxZBqERyNlIEyu1bNU2N0agFlTZyLQP5jHemJ/UevtHsSSxXOYpUj9VgxMoHMm9h8xJUV/NQIzqEhDnoAEWtbUlKKipBoLZk+Ej28EySAwPGLDpx9/iF0H9iE/LxPTgloxM1sP9aiTWXhiKMg9jzyG6KA49rFTkV0KSYE55EuGAeMwft+5D/nTprFkldqUqdNBImVfrQKD1mEYzcP4Zf92XKg6ApXWgyhKXvYNRCAn+wInP9mBDVdFwj9Qjcv9Mmw52IsHH3sBc2fNYhYhSYotos0NB9t6IPMyw+gcCPgkJojTZERHYxUiI1LQKZVi/7798Pf1R/7kTLS29aH41w9wdYYBVq0ch052YW+dAq+8+wlv3D/9/DNcvHQOzz/9PPeFUbMN33/7AwNeH378EQcgGAYM2PSYwHp95823EB4UhF17duBf/34Nzz7zOJLik9Ha24eGsioGVg09PXj17TcQFhgCp9WKzAmZePO9D7Ft6xasvnYdQsICcGj/QaxYvhLLFs1GeU0DHyszJQWLFi5BcWk5WjpqMWXSNPz4/RaEhQYzM/CWm25EYnoiahua+NhJOjmqSsqx8e3XEBSWiH9sfACXyyvx049f4LHHX8SSRYsZoKO/b5y/ENMmCuvKlz77CvGpKXjq6Wc4bXvjw4/w49MmT0VpfS1gNmH19esQGxmJmPh4PPbw39HT24+FCxdzAnVichLiYuPRUt8AKGXY/+efGDaOMHMzJydbCJHhArbI1xNCASVeOT0lAVMRcTzIJgaX8Im4ab5TwuUNK5MphPGT1vS0eR0PrFyorcO+Tx7GmhQJbFolfjjWhZZRNZ7d/BUSExN57la7hPGKGm16qcgnHoeZhRzWQkoggeEqAoLie+g86ByoiedEDFAqfBHAITaSOBIgKBZ86HERPCMWHXmuMdgiI2WF6KMngYVCFWUeaNSC6oQBNiqWech2Sj4W/kj/Dkow/vDDD/H++28jP78AH3z0H4SFkW2DAnaPAzX1TZxobLXa8c1XX+HIEWFNMG/eAtx523pAqsEHn3+J/Ik5iDUe/Qtweutjb+Kq+YvZB4v+bxq612SUgCyoUMT9Kv/u9R6lwgoBgMRmo0bsQQIBCQDctXcXdv2xEzVVlZiYm4PTF89DJ1dj1rxsaIbdWLZkNsICI3DgzAlUNneynJdar6EOhup+ZvaRZJcahXQQuy9LLgV59YngHT3HXn1iCj3NtYPDzPgb789HwB4djwBE0ftvnt4XVyuAVg+wZdDE4GDBjBnIvv5vyIyLREBwJILIb81u41AUx4ABoYFy2GVa+Kg00AaGso+cWkfKDBeHxvD/wBuuQX2LpMsq8kx3uphx6/H6+klUKrgdbmbsEQh47vxF7Nz1J8rLS9mL983Nz2NC5gSe8+VS5Rizj4C9AdMIXOZhuO1OnDh9BvkzZiIxLmaM+UfHIw/L8deJfh8xm3DuwkVkJCUhNDzqCkPWTWsbwXOTvAZHHXZ0H9uPvpPHkXXbBjTs+4PBvtxHnoDb1ovaPSf/4v2nnzMbo9VlMJY0IOehB+EXHgW72wWVt3hDzEUK/Th6/AR2btuFy5UV7I9ZOGUaK0WIzKLW+CE2IoJ9HodMBjz3jydw+uQpzAlQ4dYggWxxua0b3xit6HK6ERAZhxkzCxn4y8rLYeJFb18/yivK0NLahtS4WMwoLGDGH1l9jYF+RBiRXAn4IP/AP3bu5ACO5ctWorG+FnWNzZi/YC4C9QHMOKfXkF9eV1c7jp84zh6u2dlZiAiPxratv6O+uRkWyygaae1rsTOYeduG2yBVSnDkwAEsXrwM4YGBY4Sx8fJbsoUhKXF1bQMiw8OEPYpCh9qGGl7jESi6Y9suaDVqrFlzLRKTotnL8K033sTZiyV4+JF/YObM6fAPCESgWoaesvM4fuAUjp86Br+EDGRlxSMzczIullVjw803QOcfxHtKAvzG/xTHMJuVGMP78ewLL6Onq0sAAP1UfjDajDi8+ygyJ2ZhesF0nDx2HF9s+R6TcyZi2fJVbKaYGB8FV187Kn/9DQPOJiRlL4U6awoDcjqNAjFxiWjrbseObTtw5PhJzJgxAxtuWo/AsEAoJBpOECYwaPqMqZxa19zYCr2fHyKjwrkKW1VRibCQYGZVUGpwaWUlpk6awjLCppoqhAZFoaGhkTv6hXMnIR2qR3D6XNZJn/ntp78kAL9XXI47Hn0cBTNmsfkubXA5Oc5ORq4jDADGJkYgKTYV/YYefPjJJ9D5+WLlsmvx/ddfoqquAs+/sBnZOdl8I3GqqXcA8LCXEAVvCP9WMeRjbKYYl+ArPibKhscDfv8bDjKeITj+WPy716yUNvnjk4XJw4WS7oTBmSSF3kjvcalexAAUwT96HenNqZ09fAKPvPAEakursGDeAjz77D8QnywEsxDwy5tpjQYKsUrrdoylFIsehhKORCbpIbH/nJw4SgzA2vI6HN1/EOvWX4dtu7YjPDASC66aCa3Xo8fhNHNyr9ic/Z1oPFMEdYwUkXFzoQwJYUq7XKVhAI8KK0zS+x8QkN7/f0l7iQlIwKIIBtLimj2ECPzwMn2IfTieFUi/EzOQBm1aoJO3TUNTGzbceTv6O/qw+prl6Ovqwaz5c/HG229hsK8La+ZFsQR483vboPEPwA3r1qKnuxsP3X03A4DjW/uFiwwCpq+/BorQaGgUaoF5RZLycWEMY++hydHlYACIZAm9g2acOnEYxaUVqK2oQWpmGq6efxUCQ8PQO2CEn1yC6poKxMYnQKuQIC4hBQqtDwPoI6N2fPrhf3Dp7FHccdfdyJ8yGa1mJV597jFcPnoAfnodHnz0KXT0DqKvrYk3+8+9+BIyUuJ5I09NrdWBPOto4+iy0ULNK0Un70a5wOIb30bcVlworcHPv/yCAxcF305rvxJrr78Oc6fmYUF2Mj82QD43zR3ImHc1NFExcGslgvefyCSi9F+HGy6Fi9N22wb78fl3H0GRPPAX+a4IAIpefy2lvWit60Z0j2CYppyYjOK6DsQnhTFASABgR3k/ZoVqYTWOoskOhE6OR/rkaD4ugX9x6micPt2BG1fejuiwYLSXVUHT3oboggIo4pMg91asCaB0U/KWXIbRUTPaO9rx89ffYErERf7skhENbrntTZYQS2XegA2lhvsZpywrrvixEPN0zB7Am5LHB7G70NTcxAAgMQC1fjqWCFNFmRuNb94kHBonCEiUSt3sdUXyeer3BC2JjRgmLskIPDYJFLYRePq7ILL8hjsvsh9ee6MB9a0jaOsXKlo5ERrMK0xhLz9PeB77/l3uHcL58hYOVLE5ovh1TrMdg85mJGTNgtFaxYynKQV5CPXXoKG7BdZRJ4JCSJqrQazsCuDa6mrB0FkPcjJnYuGCBahpbscPX3+PxJR45BVGMdhHjQA/tVzH3l4kH6dGCXZSmYr2LCzRHN88lADvZfkJYJCQRE+NqvS0YHdTaq/3OVpgO7zPE1Nqz/49OFJ2CL39AoBHjLtn7n6RfdZ8/eQw1TQgOiaNgaiO40eRftsaKAY9OLflHSQsWguT0YyG4nLkL1sET1A07EeOoLezFVMefohTPQmiJAYgnTeNt3YyVqDkeTeFAbgYsGkbHMYfew6hs+UC7EY7BuWNzI70DdGw9JkkwgSeUjowSamXzMsZAwGJDUjhIOe81g/EBpwwMx7BeiUqi7qwdN0DyMkvQE15MX+/uzfcyZJQGi9HHTZmiu3evxf9nb0wGPtx4PBRlnbcf9etkGt0kLrscHuBPonNBZvVKjBbPU6odT4MsIgJsGQZILXbYWyoxoVjX2HS1GVQZc2Byu3AgNGErVt3IHfaJBhKLuHC8R/Q6PbH7n2C55KfaxRGmZbZfyypIVlLXTV6LhYhfPZ0yOOS2ZgaUg/sMhcUbheDwSR1ZACYWMVeAHB8/1DRphRODNssaP9tG2RaDSKWLmFQkiJ+aP9DMjcK2SCPWb7dJB5IqTjiHQOsTgvKaipw+NRZHCjbhYaSGlxfkMYA4NdHO/BlySAnFg+77MgMnYTclJnM/COfydQJmQzwkQwlNiaej282DzFDgOQ9Wj8fhAQIwTSU3hvkr4eNEtYt5D/myyE91BrbmnHm5DmsuGYl3wcff/olvvvha2bz3PG3m1lWHhIagd72dljdHsRGRmHrHzvg4+ODsIhw7Nq+HbMWL+LE5q8//Zg9/G668SbMvGoepz4PdHeyF2F0WAgz7whAbO3oREtrPQOD9Fx3Swf8QwMwMXMiRoeHceT4CRiHBzAhLxeZKamoraxAREQ4EhKFUAWR+TZqFsYYloOSPNtqQ3tXD3z1vggJJNsYFzP3fFVKKH18iBIjsNYojIzWCA47BijV00/Px2Rw0KMcC0aoqqtBZmY2b35LL19GUkISm6RLlFIGGbv7emEyCB5vBpMZFqcEnT3taG7qwvRZ2bjUtgvHtp7i5xOmpUGmk6C9tAGKwECkZwrrJpL9+umlY+Cfwk/GcuBLZfXI9J2PGQVT4eOjYPYOsQ0pZbajowULFy5iRiKzHsn/kHojeakp5KzooJRVllZSgcIjZwCQ1rLGoQFoNTK2SBl1qnicINZ9a1sTvvrhe5zdfwCTpxegILqTQ0EIBDw1oMSv+8tw7b0bsWrxDVBrhXAIicPBDDw6NDE6CGyaUVCAC8UXMX1KAeLj4znoyq1wYdDYicOH9+Jo6W7oAgPZ989PLsfk2RkIVYbDsl8AJiYmCAz9g1VDaLfE4YEnn+TEZbtNmNw1MjkHEvj4KuDjIwCiBASKcmCrxYihviHInRb4xSTCSrebzQOVQsv3MjEhv3/tVWYBUshIf4cF//yhGhv+8TIWzb0Kz7/4FPqGhhgApOtNHm5nz5zFn3v24LHH/8lg3+miC3jgvvvx2L13ckgKMVL/9dKLDHq98e7b0Kl0uHDpJDq7hmA39uCTLz7D9df+DSkpqVgxIRFGuPHg5jcxUnQGN2y4k79DfGwMuh0udI6MoLK0jIt1d9x+J8JJPiZRYWDIgO07t+PXrb9jNq0lfH1hNAxj44MPcEjNufPF8A8JxJ87d+K3X7fisU33Ycb0eXxeXd09ePPd9zFkdeClzS+gvbYY/7zvVoTJnDhX1YsD5y/j7k0PY82KFWhpa8ffn/wnkqKjcNddd+Ln337FoQMHcMcdd2Pt2mvQ1dmLBx58kMHBW26/FcFhoSyB//jjj5jpuHHTJqSmpuBfzz+HBzbei9WrruUCD3lkEVhNQTES8rJ1OaFTa+EiWYeH2LrC6CqqlwhAGee5D4/Lax2h8PZz7xxOwB0pmwjkIAsKGvs+/vobLNEcFcY3kwyf/VmPO//+DFasXsePqVgFJMz3Gi1ZJFzxSFMotQKrUCYH0ROIUf1/AX5ytRBoSK8lT7WhQQN7uvn6+fD+T/gy5F/o4L/p/MY/Tu8TGFYkaRdkyAz0EenCKwlWEVtSQv3X4lVSCUmeZP9CTC4RAHzn/XdYMkug3ttvv8USYFpz19W1HnXZLwAAIABJREFUoLapBiGBofj5h5+wbfvvfFr0ullzZsM+OoJ5FFR45jTycibixOfvY83kAQZOP91Wj4hZt+O+u+/n9Fn+vzkEvzuI4Y7CX7zeGEuL9drDiMnD9LzcKYXNOICTJUX4/Zct6GjqQGF+PkbsgwiUuhAhFe7jxupqGJqqx2S29BiBdOODOUJ0OuglbvbroyZ69hGrT2yeQD0HcrS6pSDZrmtwCN0uN/o9wvEI9PN+E36LXKmCzl+K/DAfbIpOQ29xKY4Om5n99+JttyJ83TUISZrC60VqwzYrRs0muG0WqJ02yAL8oJKoIdUooVP7CvOL0zHml0h9jcAvEVQjEJWYlCNmM3M5lTodX39y9KE9Pv0/e/v78cMP3+PchUsMmF5/03psuPUGBPgEsgyVwm+okeWYGMhC8vSikhIOd1m4aDH8NF5LMg7kuQJMEzvNarNwHymvrEJ/fz+umn8VFBTaQ8t+J+3LhdebCaSWeGCpq0T511+yx19DfzkUxZ0MBlKgR9PREwwO0nN95RcZHBwNDEZy4XTETspnawX6vqQionuJ1AgKtRK1Tc0cDJOVlICrFs9HYGAYg8KffPwJQkID8NSTzyAoOATDIyYc2r8XL2x+Gehrx4bJ+VjQ2YgejwPH+83oCwrA0nsfQdaSxQgNDmB569nz51FHwbEpSZg5ayZLeMez7sY6i9eHVAQEKXijqrIWRw8d4jAQIp2dPHUC2TmZHLRJe6f+gR6UXyplG4UJeVnIzMiC1WpDbU0Fyspr4HDb0VjbgI72dpb8+ur9sHDhbETHJePc6fPw02uQk5nDdit8LQkMdlOwnA0tLY2wwwXTiAVJ8bGc1Vxy/hIqKsqQP3U68vLy+NQbGhtx6vxZXL1kCWJDw1BeXY7X330fk7LzcPOG2zgJOzEiBH1tDfjqs+8Rnz4BhXHRcFr6UVvdihM1pXjg7jsQnzMVHrmG51RhyJL9JSiSvE8Hh034+tvP8N+PPobk9MmTnuqqGqQkJuDYhTMw9g3jurWC2eIXX32OzIkZGDaZERkUjrqmOqQEBuHIlm8w4BxAwdqbkZQxDQEyGfzUGkj8AlFTUcY+ev1DA2iqq4G/PgQpqSlsTBkeFIBRmxMBej+W0BD7z+30MEBHshqREUi0yoBgf9hcFgwPDsFid8PPxxc9bW3QBPhj769bIOnrQ2VTM6Kys5E5aQrKfv0esksXMG/yJBSFxuJ4YyOefeF5pMalsTxJbHQbkK8gpQCHhEUjIysNJcUXccfdDyE+Mpg9A+l7N9VXszdHXv4UlgNLFd4Jy0M3u3A0EcATmXD0uOB/cUWSS68jsGx8yAe9/v9KWBLjuMVz9WaB/IXZM76jC8cel2LkfZJAwfGNAMLxqiwCANua2vH0049i9+79iI2Iwuuvv455ixZCplJAQRV3bzWPRjHyGKBGCaFj34UBP2ESpLmbA0jInFIig8NjxeXyGtQVXcasq5fjs3feQgaxf+JTIR0R5KJ+SmGx7zY7YbV2wmaScVgG+eSJwKBHIbCbyKx2PAg49v/xMnwo0Wy8XyKFa7idNgYP+TO8YOBYSrD3AAQAim388cWEVLPDjpbWdjx01wZ09PcjROuHoJAgpGRkYNtP38HotOOOwlCsuvk5PP3+J/DV+WLpytXo6u3GPXffgoBAfygNo+h2DiMsIgY2ow3t27ezh17iwqsg8w3kBQmZ/VKjhYOY4yKGrIn+bwQAWil51Upm8x4G9MovXeSUYJlahmkFsxETHICuzlYhCa2uCQWFBfDR+LAXQXNHPww93Zxop9EpMWdmIZImEIDTgY/efIl9DXMzs3DfxgdxoYU8xhqYCXrrbbcgxC9AYK55V3UOCvBxUcCHsOhSi4anWhXsdG+QH4bDwcC91aLApfNn8M4vz6CrxQBDrQPTp0/G3LxspMX5IHhEyb55IakJCEiZCkrCJTawhLxRGJQhCQn5t5C8kORgDtQ3NOLjzz9GSKFTAAC7RlB5pAYT5qUxI5CAu0HnMEi667I40H2uGZr2ISiXZENucuDUufqx6x5ME2S/A87gKxNq1ooshCYF8XF8Biegq9WEDbdfB09DA9rrmpG+eB78A4SUZmJEEjOSzttNiwICa5zkuWDH4d070HL6U8xM0eNk3TAmL9+IabOW8cKZNqisOfQm8YoAIAGsxHzkaqwI/nllBU6rBW2tAgPw1g23QuH1X+N7k0prHiGgY8xHSUDMBdBbTPWlZEGXiWW9ZrcLIstvPODX1qvmEA+DUsHMSWoBCiBj8lSoogT6f8lIE2ov1+DyqXa0dAty8NwbUpCeFQO9vw4d9QPMtiQ/xkCtCtX1A3AbnSicOxG9DXJIrVrMW54DSj+FR8ObWWr1gxUwtTjQ39eHdbes50CoX37ehoL8SciamMk+fhK3nfsW3zPEx6JFk9frh0FAOaWgC2Og00WFG4I9iRIvBGzIJBTMRH5uAvjOQBUvfL0JwtTXvBVvAr/JH668tAr/evNN9EnLoFfK0NIxguc3Po2rpsyGXOMLuV0KjccFU1cHs8fcaj1s3e183MhrF6Fz635oczJY5kpsG2PVBZYJT7r/EUREpEDuI1hoEAOQhnSawMXRSUJSEomdARGzy46BbjO6urtQWl2JSq+/XlCEB/6CUgi/7d+H6t3d0PoAOdmhWJzkA1WnGbjQy5LgcqsD/R4XB4QEkYQ8IhChOZkomL4MbpeVAz4euP9uaDUaWC0mVJZWYPe+Q0jPSMas2Qvw7fffM6j09KNPYP3NaxgAlNht8JBslxYdXgCwtUsIp4iPEyTcHilJMZVQUdHDPIiGnTvgDnchZepqWJQaOK2jOHXuEpqbWjB95jRsf+sNtLRewvEuJzRJwqTbea4DfsoA3PPow7jztlvhO9KDyoN/IiYxF6GTpsOslkIn1XDkLycqO0eZMcdFDPKiEmXexL6mzRfdIiTPlFqgcrjQW3EeFTuOIOOO2xAQFQmFXMtgDF0LDxX9/od0zl6uxN6l5Dy4cOL0WRw49ycOFu9jpuK/1xViRpIJL+/qxOEqO+Zdn8JJ0hnhKVh97bXMpMzOyGAPP/J4I9COPf1kUgwYBxHkK6gXnF5Jv96bVEjhVCyNVWhZ7tMzYEAYMcrkUhzZdxBU4yssnMahHq+9+iquXbcOhTOmMaBIcmGr3cKfQ+3c2bOc3puTORGnzpzCDTfeCKvTjP4ewfu1qb4ZCcnxSE0WCjaUPkrMQ/JeTE1P44eso8TaU/DYZnV5MDgwyN+FwEl6XPgODgaBHRTkpVRwf6ZADnHSqyq/xP5BsVExnJoqWk7pvCwcApEPHTuBrLRMxMZEY5TmTSf9v8iPTMGy1ZbmZkTFRjMjkK8bMwyFgicxNMiDkD3uhG+C+oZ6xMfFwWp3or+3h4MPuloboPAJRF1NPUzWQYyMUAhXFfpGStDV24u+UTMMHSa4RyQISvPB/PX5HPgRoA9AdUUjwqID4DJ70G8Y4pRevccfmtE0ZE+ejDDfAESFh/L9TSBQZ3sXRkYMyJs8FUnxUQLzUSpl1h8xqcY3AgGFvkhFHdpkOFkyzU0lZym82UrvlcEm9aC+phZPPvEkRiVSzMqJwDT/VkyK9WEAesvBLhS1KfDApqdw1YJCSvlirzytC+gzmrDv0GGkTkjjAAryKZwxM5+BwmGzAZ1DlWOy3+LSesikvmgsaURMrD+mJMfDp7aBT6nPCpS0DGJwwI7mQTeiQ8MQmhjFUtf4lFz4+urQ09qC3v529pxbsXIJ0pLSodBqIXObobI5mflHLSoxAy7fYIAZgmRhoYDTpWBAcu+poxi59AkKg+wwWV14dls9gkPz8OzLL+Fi8WW0tHRg6RIC89Xo6O5lz7+c3GxMnDwFfgo1iksvY/NLm/HcY49AGaBnn7/jZ48gLioV9zxwNzMgL1WUYeak6Th5fB++/PZXrF65AmtmFiIwSChibz12HNXFZbh19SpofQJwufHKGuPzr7/F48+9gKsXLIRcK+cx/tKFs3jq6ecxo2A6btpwG04cO4n33nkHjz/1OKIjIuCjUcIvJBzPPP0c1DLgtVde5c95/a034eerx9SC6Wisr0dlXS0oLfKBFUt4A7u/rgorFy9hryydXyBK6pvw8VtvY/3tdyE5LopDZKxGM+6+8y4E+wUwi/Pzzz6CYciK+Yvnw+gNQZBoFDi8+yDypkxEQGgIzh85jpvuWIecBO8YQOtyrZbHJQY5SEZOAR9kXwKBIUiN9h5sGcFqKYEpSCxfKtqL8y35gYvFIqeXUEBMPRsBalYT9h09i/7DbyEvTZinCcxyhkzGC6+8hcDQUJZaUiNLCY1SzQx/YnKTPJmACgL05GTxQEEXtG/xhigQ4Ecghrh2EO818r7ct28vJucXIDoqQmAyeu1ZRBBQfC89TqAlNWIB0meLLMH/j6/3js+qvN/Hr2fv7L0nCYS9N8oSGSLDgWhx1k/dtSraYbXVVtRaa52ooFZBcCEOFJAVwswgg5CQvfeTZ+/xe73f55wQbb+/mz+S8KxzznOfe1zva0jeesQIpCakawvsP2qSx17AG2L/OAJr+sxWDs3YsWM7Vl2/Bi/8/WXotRq43XY01DXD5XTiu58OsaSW2uwpM7Bs1eqRYeKGddcRAsUp3l9/+B4KZT8iSSnH7kOtGMyehUd/9zyHkdB0aBL3sX4xBYtAnJ81ubDGl4lrM3rM4/ciZCebBjfqjv2EfQcOIlkE60aDfQTMSe2XgB/9/2jQj/4ezejjscMp7BN7aX6gwsqwbYQxSExtAvwkoE9iUkufRwEihkIlWho6sU4+AVld9QwCEguQwkEWPbMVOYs3QhMRi5BKzow7AgBJPisKjeANe7ggQQEcktWJFJBCa0Paq0n9hgNwggrecxIArNeqEQxcCeeUWIBllZXYsf09Zsjp1Cr8advvMKdoNhRkA0Tgn1INqjkzM1T8OdRvxtdf78ekaVMxc/LkERYgyXil74v2DIQD0HzQ1zuE7378FmvXbmSJvF4uSNUJACQ7G/4cArmHzajf/S6GvHKkTpuE4UM/wT8lBblx41FXVo5YTQgFm+6BRy6H2+tBtErN10uuV0FNq2vqrOSbLdbZSQZPYCCF9/QNdDMYFhERi12f7saO//wHHrsdz73wHGbMmgeNLMTz6PMvvoofv/0G81LV+G1ENFS9fQjoTSwHTttyHxxF49HT1Yv+vl4UjCnE5KlFiIyM4fX+6KTdn3faK0FEPCb4AZvdgU/37Ma8ObNRMK4I1VUV7JFcMCYf9Zcb0Nzagrz8HORn50EXEYH2xkbU1NUiLi4B2dm58AU9HDKi1ao5FGn1davR2dnGQCEFPF2oucTBHZKvIAF/5M1JobdNre0C80+nR/3lizhTWs4g6MIFC5GUlACdUliDkfy4vpa8dMsxd+4ipKYm43xlJaslZs6ai6rKC1ixaAE++2Iv4tLysG7VUiQYdBwE0tHeiUOffoqsdAMmTbwaKdNmjKQc03WSPOLppyRNttisePfjjyF7+YUXw5mZQsXZaDCxL1445MK0SdNRX1OOkrNnERMZi/R8ocLZUnkRxw98C5kxFnNXLIU2TolJWTOYqp+Umg6jzsCegRkZGezDQibMZCIfaYpATc0FZgnKVWFYLQ5kpAtsEQIFafFVVDgOfX0DOF12FiuXCRKvYbMTNq+TAUBKgJUFvPh67ycwDw1D3tOGmh4zwtHxUFWdxCKlghdZBACeNzvwxz8+xQEfZNg/bLPyazVqLQOObW0tiIqJRXZ2FvsfvrfjfRQWFuCa61bC3N2PXZ/txoyZs7F8yWKm/CpIosJEPGFbJkhsFfyTZLdXmgAAyuS0kRPYejRBSMEcEgNQoltLwOB/swnF9xEHaclYl1JXpclIYv7xTT1qZ0IsQHpMqqbR4/Q7TXyjff/eefsDqAwKPH7/w9h026/Y94A2MwR4ctCHGEognduI56EE/lEaqIzSRYm+L1WxwgwAniouZsScTOXfeeFlDDY3Qh7owsTJUzidMS5aYPJQI8kotZjMTBiyM0eMc31UwZCFxbQqkdlIny1BrFQpp0TD/wEAOlxOGPViMht5A5KHELH7iBUlMv8IV6HfJd9AKTxEkmI6vX5OSXzk8Ucwc9oMeG1W/HTgWx7c+vrNgEH1MwYggYM33rIJrW1tIwxAr5+AUh8fizeogLe5ARf3f8lS4IjsiQJriwd/OhcCAIJEiWBWGC2WKN5cYpwQADjSiMniDaLPbEdxyVn0tl5mIHBM9hgU5OXA5nSyEfpPR45iaNiMi+WliEnMwLxZ0/H2ju0oGjuGwzimTFyE8tLzeOmfr2KoqQ7r77oRs2cthVGvxfY338XGDRuwYf1aRBr07KVEG2bqamHvFYYVUbz/V/MpFOzXd/J0MZ56WZDYmIKp2ProU5hQmI0kYxgOpREakzAIkkeVGlQYkEEjggl0n3C6M8vVQrD4nag4WY693+0ZAQAJ6Ks91Iw5y/N+5t1H71lT3Abzj0KUfeEdU6BxAfv2CGwikqdGKNXIjFePAIAkW81bmIl5y4swxVjE7D+SRk+bWgRnyUnok5KRPGkm5GJRwR8gMJ/2sJSQS0C0hxed7lAYTQ2Xsfedh7A23wgzPLjsmIONt92DyJh4aPVhhPwqyGUk5RP6NiWLcl8AgZ1hTkemxlJMXxBu8oVs68KBE0exeeONMNCCTRx7KKlXAmVJAkMtSKnT5FVD3w+BtI4BhIatP2P59XYMcoiHv7+fXxMreh/Gq2Woa7Pz3zJVGpzRE9EFBxo6ylBX3wm32YnYvDi4zO6R1OXWpj7MWV4ofJfhaPbJbO6llOQQIuNMKExehikTi5Cfm47ebgvSs9NRUXoOapUJ2RlpSElPZVAi4HPjs717kZWWyX5mVZVV6OrvwZpr10KjUUJFbFOQVDc8YlbNvm6ywEhVl6+jQiP2VzkzlEOUfkYPhAkEpLFbMAinBRw9fuXeovGTmJnEHJPDE3DAYnFg+wefwKvsZ6Dt0LHDmJQ0A3duuZs9ZJRhLTSUZu0LwdLdDF9vHyydnUiYPg2BxEjU/ms7kvLykLtqGX9MQ9kPaD14dAQAJPCM7q+AT9r0K9j3i8A/GofpH4HhDFgGNCTuhoc8Of1BZo5RweXixVJY3cPIzMrjZNxTZ6tYxkkJyZQcnDLcifFnrah1eVkSTGxAYgIWKJS4pDQgISMBhflp+NWWh1jeSa2yohIvv/gSsvIy8OQTTyA+JpGLIq0d7Rg3NpflqQTs0eaLwFlqBPC4bXb2/tEYjHjwvjuhp+KAOwC1jpxc1Ryy0XjiMPJXrIQpORVuuQYD5j588J+9WHj1fDTVXkDJyY8QCqfiWMlZlv9SI5/DjLyJeP3FF5FfkAfnyaOc1jztuvWcskz2BCpaVF3xK4eTJKMEFIv9htJ7SaI8srAXN2SUPH/hs/8gJiMLacvWQGcUJOMkkfIGaZ4XFtChoJdBZsEHUGwyQSbVMdDPEuBP9u7ilOJtN+dgbJoRbxwSAEACMlNjsnD7mruQmZuDmNgkmId6kRSTgNjYKL5fafNsNg8jJiGWmXoxceRrJ4LUxLQxUIqtZySkRWcwwmjSM+hFfbytqxef796Fq5Yt4cCWsvJKlmtfrLyEhLhYZOSk43JdI3Jy8zE02Aev24umlsu80Ny15xNMmzETBTn5SIiPQntXH556bCtmzJuBX99zP59sYkKsIOcmNkYgALvdxWEimfm5QlCcCAhKIDpdZ2LReuyukeRT8grs7epnsI4DiEiy7fYzW4/kvfT9Sf/PY5k45w87rOzhp9Xq4HR5WOZLzC5i/XEQmUgbZ8lwUDAnp7RTSq4WvzzYnW4YRWDV5fVw2FtvVzeDBOSvODzYB5XGiL7BXpYwnTtTgsriYqRGm5B39RQMBrxo6a3A8V11iE43YP7qTDS3CvK2YEhgwRMoVpBWCJ9nAEpPMrJTxzOwo1BpUJCTA4/fByfN0QFiCXQjNT0e48dP4G5LbES9XvBKpnRe4fwF8I+aTEa+lWTBQZ6JLgb/VGENs/dCIQ1LF91KGYcafLnvC7y47WVkZ6diUpYDK3KMPwsFCSEHv956HwrHzIIGcoQcQyipuQTrsBkTJk/BqRMlLC9OEFmp5Pl3puUbDPdbQOzGcyfrcbGkC0aTGusWT8bpb85jcmYMrpmZBLPdj687ZDh5pAOJ2dloqiyH1+fDmnUb8PutT0Br1MNisXJiJMlYx+RPwmNbt2L27KnQDds4+VejlSMuZyzb/5BfoOQTSNfBK9rI1Dc2Y8/2/+NzMwZ8ONvlwY5Ddjz6pycwd/oM1HU0wdxnRmtXD+SeMHLy8jBz7kxO3KU2bLej9ORxePVxCDv7OKSlrb0VJ0+e4s1bVmw08hNiMS4zA61DdrS6nVgwbyHLuXRBN0JqA6wuF44VnwYBZyYqnEVFITUxFeXlpWhobcZN629EXEIs92m3y4sDhw/h2wPf4/7/u5v7LzH1Dv14CFGRGkyYOhX5WXlwubyorqllJmBBdib6zcMw9/ewdCwmIRmZ5CVFnrRVNVD3tOFsZTkyx03CxkVzYBTl5QTY9PUOcoAKtQ67F4kJqcwaJZUPtcF+Owf5eJ12ZGalIX1MMvsndnT1orbmEmSmAGZPmsn/pyGvsxCBfSoGaJ3mPrh7zQg4BA6WKS8NakoGlQnvTWQEBal2/v8AQGnuJUAhTJ545Ecn9HVi0XV1t+PDV97EjIjznAhcXNWBf5Uo8Ldn/ogFC5ZyAeAKK09UA9B6TKQcUgDxCAAoE/Zj1EY81EWmOt9nATkcPju+/mofFi5aipSkOLaB+pmEWSzGSAAQA3+jyASURjw6TZffVwrVoPuX9iAig0soLInnGg6hr7cfTz/9DLP7GAB89nkOg+ts70BkRCxOnT+Dv/z1WVgHzfz4LRs24fPPP8eCmTNw1dWLEJeUyhJfQj72f/cd4hreQFqkCoebvSMBKpQCTCnfRimgQFRVcYAK21AFuFhCxUBqPlcAAfMAbF2dcA1a0d7WhLMlp1FzuYZ9+0a3X4J9UkiH9BwprIMYfFJLUsiZ0cd9UWT1RcZHQRGtQzAqBn6DH+2VHQi4ZEhMj0JUdDRiCw3Izk9DKhUvQ7PR29cNp8eP4eF+pCWnorOnC36PDLmGEBaYjPB8tgevNXXzZzy4ZcsI243+bu0fhtVuh1Gr4TRorVoBryyECD35k1M6svB9MuNtVALvaFKNBC5L50RgGO1dSErNPrY+Uhd4sOuTD/HTwSPobrmIJRs24Hf33YdIk2kEBLxyLRVQq8iPPoiaixdRW1aJ1Ruuh0lvYJYgMZnppwqUByAX8AW6zQIBHid0OhNtT8VkbeH7pKbSaBmk9Pgc6Dp8DKXFJZAlJ2J8kg697VYOAiG234xrF0KdN5O9g7VEwBDnHmJC0vxCbbSsmBLPJUyj6mI1Si9UYumSpejvH8ALL7yAUyVHsfLatfjt1seQnBDDMv1TJ8/jd48/AndXG+4sSsFSsw8I2NDjVeBiejR6J1yNFSuuxaSpUzjtlxLUfwn+SeEddDwUQMn9lwpjYiGB/O9I3ltSXIL+wV5cs+zaK2EbXh8zCsn3NDJKy9LbiooLTCuYOnkysrIEZRKNP3abG75wCN9+9RVWr1uHqgtlXFBNSEjFjz9+h6mTZyIvK5OTh0kBRoz4nKwMHrspOKSipgZulwvTZ05Dfl4eA388PoUDzPyl8yIW9fGTxaiuuYTr11wHrVaDk8UnUV5Vjv4hQcUWFRmJ+7fchqSMNPbOpzGMQMYDP/yARQVGaGxAwbU3cIGRMiwI9JOaZFcggYDtfT1CCjA94fy5MyyB7e8bQMXZMmSmpWJgsAfZecKG7kLpIeRNLkDjhXo0NfQjMy0LsWnpuGblcsTGxiIhKh79lgHk5+TAYrciITEZFMdOgGBjYx3mTJuFAasV8ZGR2PnJTtTUVLPElmLP+UsLuElTIxyraBRb03gJOen5METHoabqArKTUnDwxHEkRkXh9NFDGCg/jdTxGTBkzUXLm9swVqVA0Ypp2GWPhzEqkgNAomPj0DMwgMOHD8DldfH5TR43AYVjCxAXHc/y4xOnT8JpcbI0mUBBom3ecfvdKJo4BX997g98SFpNJFcQoSC6m1BllZh/v2QASmlYfF5iYjD9zkm9onyINpj0HtT49QrygiAfsKDAMBwl+b0yKAi/SaAi/a7RqDjJijoCTbYS6MgTiwjKCddX6Ai0IPjk44/x3AsvwT5swU033oKnnnyCjSlHU+PpuQo615FGnZVIRpR6KAIWNAiRL2HoigRYOEc/vv7iO9i72pCkk6OiogaNA13oN7gwZ+K1uP1Xm1nSRFVuYi6pw0IFhLzeFOoQ/EoC62hTIKSUEnuJpLKSroD2yBQgQhrR0ft2yTya2ICSt99oiS/5jkhMwdFsQCJakUeI9P70K4GAVFkpOXkKd997DwozsxEVFYPvv/6K/feo6YxXAMA/vPgeIqKTsWT5Nbw5evj+BxBjIkaYCmEVJWrRZygQNA+g7KMdSJ07h4GkkEbLQQ/S5vJKXLvITuIvQsVhBeTfxH4RxGigUpUvBG8YLPHt6+nDhaoyHPvuACIS42GxWHC5qQGNF5uh0kfAoA7D6ZNh7bo5iDUk43JTGxYunYtxBeORnJyCdz87gD1vvoiA34F7N92Aa27Ygu079yIxLhJXLZqDOdMn8QKQgDi1VsdgnEKcCCiZl42eSTotUitIEuyVB0cAwNc+ew7T8xeioaIFf/7zXzAmKxtqg4K9jQIyLRv2U+2Y/fXFZE2Sk0sAIILEfBQCQL4+8OVIArDEADx9sBETp6Zz0q8kAaZkX2eTBW3VrYiOikUoTc+yX04Mzk9Dxel65OSnIM1phTZCD/2kHFSVd0CerMKKebOQl5iJimIP7ti0CSp9AK4zZUiYOxcmUzyn5BJIKyNGRljD9O7sAAAgAElEQVQA+/1+P1d51So5/Eol7DYX9n78EZItXyIpPY69ABfdtg3jxk2ATEOdTgU1eeUQmDUSMhCGXEkpo35mPHJTCunYbrcbA0NOnDpxAmvXXQutUsvP4aCDKyG/kBEgE/CAYCKnted/svyGesTgjWQjElLGspdfrGsYvXYnfMVulOqFCWcgKeW//PwmrsxBweRUDlChBGbyUSS/xXPFTVgydTksfVbMmjUbcRkm1Jb2cSp2dGIucpOi0NRrwdJ509BWV4sZc2cxG0mr1zEjRwjQExJWy8+eYdbZbx64lxOsDn3/A9auuR6JMTFQiDYC0gKe/X5CPg4/IR83Bmd40BMYXjK5AABKvGjaQBMLQwIB+RLLSP5PoB8tdugxgVFJptwkm3T4vCgtOYHDHV9zyMiFklZ0t3bjng2PYfXqlYjUmxDyh6EwAD4y+UYIao8PKmbN9KH524PwNLWicEERzGEXg3/ROfMxfdON8GoUnMqnJekqhYDQFEMpc2rqYyIAGKa5wcvHFGRrACd8NjtUBiNkYS1Xd812K6qrL+LcyVMoHFuEcMiLT3Z9gqoqAfBePD8Nc31+xJQPwRwMsiS4XtzMxCUJm+Gitcvwh7se4BCV/gEL/vT736OxuxcvP/dXjC8s5PRYyESmQNgHt8uHnuEOZnESuyrKGMGss/PnK7Drk49w3arVWLP+ek6zDQQtiFJFIBy0oW3fIWROngbj5AnwhZUMcP106Ht02X2YPW0qvtr6OHrzZTjV1Apbuw1whuGwCX12890P4ImHHuGE4KEDRxCzfDriUicgFKaiiBdyup4ySlWmgk9IkFSSD44IjBN4QrJx2sBpFVpOMoXZgfazxQi63Mi+ejlk8YlQqwh2Jfm8lipoDLAFfB6JuAvaC0hSE150BgWG5udf/gdfHv8Pes6E8PhqHQOAf9zVhfqwDYuWTMT4wvEI2pIxtmAy4o0GLpySfzXhkFqVgq+pKSKCAVGS6xIzUgoAsZspHCQC7d1dSCFAQatnhh2tTaiqTmwbYmtXVVWisaUFixct5HmLzpVYg9SY2emlcAkZrLZhyOQElHtZ0kvefu0dbSy9kyu0rMSgsI+J46dj8603wxgh9BOP189jNpRKWIZtLFeOi49j8JekSDGxscwKvFBZg7iEaN6UUTMZDMyk9Hi9zPDWUrFR9OiU/PtoAc0efwby/Quik8A5hQKJSXQeajgpmIhUBFrDiAcgFQHVcpLLhwQQkO5vvRpeSvP2uxCtj+T1BbEOewZ7kZaYid7BAWj0JiTGRsJitTBTyGE3wz48jKBOhbA6Cb09nbi85xX0utUwK3SckhqZ7seF/lKc+rEGTr8FLpsHC2dPweXLDUjOzYFfdMIYkz8FzjYvsvNyMHHsBMQmxjNbk47N7Q8y46f4xHHEJiYw4LZmzTJo1MImhixLeOoXN15yiX3vI09NmvMJPLxSeNOSzYs8GgpNECG5DvR82uR19g1j585PsHfvJxwKMi1Fg/mzjYgLDaGp3YodR7phyFuEzbfchOTERJjtDmbALVq6FDa6Ji4P5syZAZVOhZb2Jnz204do76iFwSCHIiYa3e3tiFGnY2ZENtqqDiJeCw79iDVqUNGfi7f2F3NwBTHW/vzXZ9g/j3zy/vjMH2HUkwRShdraevahq629iDkLZ2Pb039GnMgAip9SBB+tNwJh6EI6BOUe9iiUmA1BnwPtHe3Yv+NThIePsuS4zuzDRweaMWbsLPzmtttHWHr97hDe2/UBX9f77n8YhclJ0NHmWadkH6h+h4ODYEqOnURrTy0OFtfBZjZj7oRCZhOm8BpZWPyRZ5+G/BrZ44uKRH6EfD6EVVQQFxlfSjLIF/6fni81YurQGOR1uBERGcl9kqcr8bWSf5P0fvS8fd8fwL6vP8OmdTfj2lVLASqcSptyBBjkHh7sgqqnD4bRi2KS/YkMua5hMwhsUUREQUYBQ4ZomKIFhpXNIwQqxNAx21ws9w/aLFwwlEdHIiIqBkqjfgTo49dYzPxe1CjZmCTTw/4wJq2+GrKQGOBCNhIhgQ3FtiaExnHBWwCbiCjBjVU6os9ziPYQId5bKOUh2G0OHN//DcrPfIBNU40Ysnmw7bMGjJl2FVZsuBXxsbFISclC3+AgqqrLEBEVjfkzZkCvpvWAMOuHScXFK9bgFemuSIzg+43sUdh/V44hq5lDG1avXM4yQdpIS36GBABJxQgaL/gelckZIKLGbEPxM0eDfvw8MWFXAgBpH+UjdhaxFCmkkbxc+/vx5J//gMPff4/Nt96F3z78AL9vY1MLs//+9sLfcPFiDYqKxuPxrU8h0mhkb7l1G67HpLFF7L1PMk91IIjztdWoOvgiFkVY0Gn1Y9v3PSydXrRUKEKadEreQ1AjwCvsDUPttcNmHoLP5kB/dx9sw/2oaqiC+3IfA37ExJNanAzcn6hJIR2UyEsyXgrfoEYBHBK7TwrhkLz/JCafABULIC21uJx45M5JQ0SEBoMtTrSVtsMeVmHa9BlIz0rGYO8QmoerkJQehbn5q7H0qiWob2plzzSyIcjMzURqaiYMOjUOHvgec+NNMJw4jKayC/jO4sRNeWmY/sw2JM2aAXs4jNKKMlSV1cJmG8QtN29GenISp9uSBJxTkAMBntP0KhUDt9L3TixA+g4JbJKYpZI/pC9APmy0BhH6BZGcaC15vuwCtr/3FgYHmzhg8oW//QPzZs76GQBIdjUkJSUcgcYWChE5dPAAcnOzMSZ/InS8HAmzFyf1Nd5/EJtVBKEtfqC2thbjEyM5dJUAXHN1BSJS0xCVn4+gUsnn421swnc7P8Q3tcfxyANPoTAzn49VbghDHpkKmcrIYDJlBxMJg78jAtZFoHh06I7kBkrbdMpwoCCTgsJ8JKRk4/v9X+HDD3cyLvT8n5/jABSTUoZ+dxDPv/R3fPnJHsxMUuFuYzSShrpQ6VPiY4sLi9fegDv/sBXRyUkcpCEBfCMdUAT76G+a9x12O+QyNfRGDRd7R4NfFAbyxRdfYtXKZUhMSkJ7cyu/TXpGNgN25RXlGBwaRsHYfIwbW8gZBSqNhvceH+/+GPGxCZgweRI+eO99TJs7G2dOHOOAzVtv3ISa6mr0DZmxcM4seAO0D/QhJSGGGYAU8nG+9BQmTZiO2TMnsyKCC9G0XiTmNGUZyIiFTHiQGr0WG/bs/gRQaLGKxnkAb7/1Ng4fFCwQnvj9E5g2oYjZg3qtkUHD9rZu/PDDd1i5aAZc9bXIXErBtoJdDF0Deg4BjBIAyD8VYVDxU/b6W9vD7ebLyMyIwemjxWi0utByrhEBtx03rN+E629aizf+9QZOVx9H4axshPtC8FW0YFguR1RiFjQp8ZiQOwYzZ8yERm+EWvSgo9CH7MzUETCQGHxep4uZgPsPHYLHasE111wDu9POKWjUahpqEWWKZCYgyYPburqY+Uev0xj0sDnsqL/UAJ1BA8vAEGr370EoOROxoQCa9n+OxfGRiFi1Bm9UtGLZkqtx3fp1iNLoudpqtdtgMQ/hnXe2Y9bsWZg2c4aQLhwRhQcfeQTDwwN4c/t2FObn8fP2frkPaq0BUyeMw7s7PkTumCwGrggIpAoBsQIZdRfTM+n4iRFIkxZVokeAJt5QBhmA++/UXrEr01hJbDROhBW3qZREJblei3EelE6rFuW4dvMwwlo1SzypE115b+E9R1cn6G/6fKfdhfr6i3jk3odQ0VCPaZMn4dmn/4oZ82YL4CZPZqSdElmOtBkN04QmDMwEUo40WmiLk7TEXgyRDEypgsPtwO53XuSwmOTCcajr7MCl5iYolHosXDAXN960DhExgl5NSwsBos0rwszEGw3MBcWFFF0RZlmRNO4XEiw61DBV1yiJUqxkjQYA6T2FY78iI2bATwhrGgEK6TnEAJQavYy82I6dOoW/Pf1HRvItA2ZUl5bzUyh9l9rqyTpcveFOEADoQCTWr7oGap0Ojz30MKIiSCJBzEhhMpR55QhYB1Hx1W7kzZstSF5J30GAHoUR/Fy5zYAknR/1X9qsEeA0cnwMAirYZL224gLOlJairOI8Tp0V0lmjog3wOx2IS43HunUbML6gADX19fhg58e4eeP1OHD4RzTX1WDFqnW4ffMWIDoNLzz5AC6cKkZEUhoeuO//IFcrOaTj+wPf4LePPI4p4yf+7Bhp0qPuIgFVIZGhKKji1PDIg/C5fThy/AT2nH6dU44stSE8dt/jSE5PYObmiMG5Usmgb4BAFPayFMFxZsSRlM8t+LOElXj3w1dQYz2H1LxYBvv6m4ZQ8w1tNI1IvSofsSkRIPCP+31xOzqb2mHPTENkuokDPyRAcNgyxM8heXCHWsmgYGZGFAeETJmaD39TNPLTJmHJvOkwd7fBfaEBsWtWI1rcsIYNGijDSv5eOISDZCcScK/SwO0J4mJNHQ4dfBrrMwy4VNWI3swt2HDjzTBG0eRNGxs/A4B8rApi8PwCACQmDM2qtOkOeNDT0Y/jJadw04br2IuDWwBQS2Bh2AunzcwL997eE+zRR8EcDU11/FSS8hKrL3X8OA7uiEyZDn+/As2dF3DqzHm0NPswQAm0tjC6IvzQxRiY7UctZ0oaIrUGyCOUmDO1CMMyKweuRMuViDEVISEyCjNnLYbXFWZQuaVJmGQNUTEIOe0YO7aAq5pk4E4bAiVJxX1BaMTzCHqEBbUnFEB/Ty+2f/gu1q+6nhPIv//hB8THxGLOzJmcKsv8PYVyxFOU/L88fj+0KhVLfZnlReMFyep9ND4K15CAQDk9Fg78TwYgAW40MdPrCOxhY28VWAZR11jPvloeVwMsCKKzrBmmnHy88MSzmJSehxBZDpDMByEY1Do2SZfRmBbygthlLUcPordRkIZpc7Mwfs0aKBQmOBpOQ44oJEyZgEBADhWt8MRGxRS+Jn7BJoCaUq6Hy9IHh6ULiSnjoJBrEFL4YfcH4XcFMGSx4mRxMT83Ii4CP50owff7voTfZ0PG+Bgs9geRdllYyEspwfQ7gYDq3EhsWf1/WLZ8JcrLL2Lr089i+dULsemGjXDZB+FjjT/YLN5oisKx48fZnNnc1wN7IMDFks7mDmx/5y0YDUZmjinkOk7ElKnNSI+Nw/ToDES4Q8i/aSPUWhV70V1u7sHuL3Zh/bqNKD1zHKd2vw3nhBScOXoRWlMcoqIj0F/RjrTsTGx7+R8MRlJCMLXEa6+DibxJQ2EuiDATU2Ts06KbgCVq9H9e0TKDxmTyB5T7wwi4XWg8fwLh5n7krloNdUICoFFDIaLqtMCnBRttWgkYJo8pWpjT36MdOKgvW5xdqGw5j0NV36F6XznuuzqJF7vbPu1EeJwWE+dMQJ56MrIzpyJaa0BkbDzLucdPzoN1yIFIvZ4TfKnK3tjaiDEFBcz2Y9+/CBOfH7HULjc2MQAITkAe5mAPCoUg30YCBElu+833hxFh0LLEGKKlB8ly+T5giano4SpuxqlgYR0a4PuN3rOxtQ11VXXoHxpE4ZgMzJ41mwFJKkj1dfdCLvMhJU2oktPbEkjX3tYJu82MvHFF6Ovswfv/+RirVizD1CmT+XkEfNA+RatUCzLcUAA2q5WBEFqDEFvi4uUGrnSnJCYx25zkNNT0ehOz2qsuXoZGq0FedtZIQBUxHIgJRGsvAqApzGNMYR40Wi0XCqngGqYkaprxA0wvxLDNBY0yDDV524pjsNPl41AIj1XwAmwqOQ34OtlbbdyCpbh4+TImLchHpBEoPlaFupZm+JUWLJh7DYN9ZpsdfrsdOXOzEXJYMGXCIrQ39WLChMmIjjDCaDRw2IhepUBffxd/hqO9F0drynDfTeuhTE6FllKNlQKAQksHyfeY2L482FNAEIXrIMxeegqZG3KljmXQ1MIqLa8jCQCk1tI9jFdeeAnni4+O+AEuzhLWcuUXhrDtQCPCUSbEJuQiJ28crlm0hJmaZRcqsPyqeTCajLD7hcCPyw0VSC6IQWdJE6paW7Bk6QzkZqTh3OEjmG7SYmmuAfbIdJiD+fj4SCVLe+/ZsoWlt4888QS6W5sYAHz26Sc5QIaKOcR2/fu2F/DJjh1sqP/so7dj5YT5SJwwCb4oLQjcDIZ1LK2kNFaDXgW/04ehoV646xowPNSA5mEZzhzagVn5AiB1vs+BI+W9eGL5GhTMmsdAVV1zMx779zv8OPn9TcrJQ4T75wwmYiIlRSphC5rw0aGj+HT3RwxK/uvf7yItJYk9mal4RMA1NQEOElrI74VGa2AgmiSYUuMNGO0NFMTo8fK6hyAj8tGjficT13Vh8mGEAhqVUPgkhifdL3ark8NMyC9wybJleObJJ2GMiGQPRJpfJPsMknCrw2F4f6HkpOMgsDhocaG3pQGddI8OW9ijUBYYYO9AQ3w8UqJTkZiSg2FD5EiwE5+j149oMQ1XJQHTOjW8qjAMImDt6OlFQ2Udg63yrLFQBYQ1g8poQGxkgmh7okDQJYDWfOxiiKGMxtlRC3y6P4JyGd/byrCfWaOtHd344I2XsC6nC7ERWnx2rAW7jg9AkZCG6ePysG7ZSnxxtBhnz57hQIptL/4F2anC2ERWRfQtMUuLCj9KFXu68bl5hIAEYndJCcSUPrxv9+fsY5aWkSV44YrNL35XxEwU9iVEUhB8AQnM+xm7bxSoSS+n5zjdbnj9bph0RgaTmHgAMHNIptSgv7cPjz76O5w5exaPPPogbrnhZq71t3b349V/voxv9n+NjIxsDq1Jz8qFxWZGamISCnKzoTdoIJdphKRevx9dPe3Y/9YLWJXdNQIAzpw5H0/c8yDkJj1Cdhez+igd1N7dw8EP7T11I8m8/aSMGLT+l28fgX3k2Sf59Y1cHGJLBcLs1TdawivJd3/p1UevIxlvZnY2wnIbM/sKc6dAJrfB4VZj6VUT0NYXwLtvvYyNN/8Kd2y6m9mn506XYefOd/Hwvb/GwiVLodcb4XI54A06YTDEsmSa5mJ/0IWS4mJE9HYg1m1jFmD5oBWp8dHI3HgD8tevhdNI86Yd+/buYxnmrzZsYIuGkJICYEyshPMHKTxDYP2LttB8yizh/l8e9KRMkSlA/Zrk3/R6mteqL15CVXUl2ltbEAy4eD9808Z1yM3J4v0OSdaJPUprTiIOEXtNajTvlJ4rx8qlixGflAClUs3guaQ9pN5MUm2aAwedQRw9dhSO/iYsyR7DPn7R0+chZ/Zc4X6gvVaQ7msP2svPYVCuQu74QmalyXVGwYYmYOXj0ylFVYfHB7Va3DQzC13wAKR7hsA/hVKQ8dP4Rn25sZmKwGex8KpFoPTbbdteQN2Famy5+3bcftPNDCgqaP145gye+t1jsPf24p4JhSNegMXeEPrVWtzzzB8wYdFKaKL/39JfXuPxGOfnMZXZdaJ9EkmAqQ1ahvHVvi8xfux4TJ4srEWcbhc62prZUiohOQmTJxRBrzJAp9Ny6i8TC8I+fP3NQVSWl2H12tU4cawEao0ard2tiDXE4OZNG7gw/OmnX2LKxPGYOWs2vzel+ba3tEGl1aJg3BgBsGMbLWFwlgDA0fcOPWZ12mC1uXHuzBkY9EZMmTUDLU2X8eq/30FPdxvGjh+HZVcvxbLFC/n9qDU3teHAwYO4/tplGDhyFGmr1yA5RSDWjQYARz5LZB0SE1320f73wsWnDuJS6yWMzRqL7vZuHN1fgYnXTMcz921FemIKjhw/hqqOU4hINyJot6F/73E4IiMwfcl6OGRhFCaM5fS569ddh/LqWkyZJFxgkv+2t7cjL7cQPr+LGYHj8grh9goLEzJfbm5qR3Z6GnQaIzo6mtgAPTkljtmAPW0D/LzL3W2cRGy1DkCh1iNGb0R1yTH01NViQowWly41wlxeimVaPVwbrsNzR87j/ocewrWLlvDrLQ4HB5BQgvD2D3fidw8+jNzEZMi1WpYEv/jyX/h5Tzz1DFKSExnco0Hd4/TjfHkpnvnTnzEmJw+33HEbaisvwgM/pyXn5GZALVezXx7723ByJ92SwStMv1FSYZJsKjSSO9UosInMaUX2nvAlXWEX0ntxJWBU5Yk8A6iaLTVJ6jtioCs+IEmUKXU34Paip6MTf//LC9i/70voEuPx4vN/x9JrKcL6iu+fjDp+iEIIyPhcMD6lDj8iVR6FwIUJ3PqFRNntD6O3vwfvP/MgshPyED93MZ568g/oaW6AMxRm0JGA1vz8ApY/asQRlfwTOAqdvQ+EgU9GXk7EDBJBP78/zIk/v2ySpHd0uu/o57BcMKRgtiA9h2S2UpF0RAZM15gAV0pR5gE8yJ57x44cxb/++Rpu37IZe3ftxk/HjvNbF+YlcwrwDbOiMOehe/CvZ/azB+D1mzeju7UFD9//EEwmAaBxi1R68gPsrqxEX3Mtply3EsqYXO4PfKOKmzH6nXJhiRWooAV9IASP3wMVMSUIJCY5c1DG/+fyhXCi+CSeefIh9mGLiU/m5LCJs5ZibGYCdCoVzpwvZUAoMzMbqZlZ2LN3F86XVWHGtIk4deIUB5usvY4GjAxUXbyE5//6LPsBUsLwr27ZzP5IO3d/gZkzp2Lzpk1IT05k/wuqghF7jX7ndGz2eCJZpkgPlxGzLwS73YkDP/3AjL2E2GQGAP94112Iio2GITIZSnFxRaxPycdOpVAx0EjSZwJ2aGMZCPk4iclsD+LNj7bBFdc+AvQRCNVf1soAYOT4dGajETvNanHCd6SeAz4oACRgUjEA6LB5YIzQ8k9qrpI6uNOiEJuZxEnC0RFJiAnOQVtTMzbfuAG0pWi8WI50AiIWLoJSDFIY8eALiN+hzwU1bdg0Ssi1RngDblgGLfh87xfI0Jxjhh15ARILMCs7CwZTNDS0CJZQBFH6TZM/qwsDtDAVK8suPzx+F3p7B4UU4Bs3QGZQIez0QysLcXKvva0Pdtc51J/9Af0DNhDLb9gPJKQmYFy+BjFR0YiSK+CTT+fzbmt34FzVIdTVdqPL5kd9v4Vl7VJiLwGmCRiD0oYTLOO1hn0c5kEgIHn5RQcnwOEMIC4iAem5iZycOXnsWNQ21SErI5cNlFVaHbNIqYhADAAOPOGKPMncQ5zCSmmsdAVJ/qrQKuEldlAwzPL1QUs/1q5ai+b2Lpw+UYwbbloP8kGTAAfuf1Rk8RJTT6iKSnJeAvqI1UeNnjM6vY/GVWKHKcUiA3tuycJciadIbu7jPhr/KM1WxouyniEr3nztNZSUnseYuWr2csMQMUSJ1Xw/NDIVlPoI+MLE7tHwBp2aUqOGh+YHfwC+/n7Y+i4hKrsQAaVglm0tO8U/UxcthMMRgMagE9h/YQolCfNxUiPLSJKZymQa+P1OyB0WKA2xvPAixo+LCjZkZB70M8Pr4KEf0drRgUlTp6GttQVvfP4Ce+iR7HfRxDSka4OY2OTE9y4fjrk9sMhCKCxIYFDzjtW3oaWzD++9+w6ef+4lFIzJ4jn+w/d28LEsW72CfUmcwzb83333Y8eHH0ClVuDJx5/Epdp6bH/7LWy5+05+7j9f2Ya8/HHMwo23DWL15CLkLVyK6InT2I/S7nZh7/4DiIyPR2p8Ev792nMw21pgiZbDEExEREYIlUd7sWzaEsxfMJdZbQqvjROC56xYCWXOWOhlYZZ8EkBGABjZsZPsl797r2DOrlHJ4RtVQKKEYJk9gP7y02i7UMZy5NjsLPZQIgCZ7SUUFGolFGhYCsQsFh8DU5QKLDThp8fqgFvlxcHi71DedQSNjV24I17GAODW3Q1IvSoXeXmpmJRSiPTIudArDUhOShJYlaMaLWAp1ZeYfuQDmBKfwI92tLWzHDgqOnaE+etwu2G22BkMZGb4KCZFd3cfjh7+iZMsfW4HM2moEQgaHx8Lx7CbZV4SKCodwtj8scjOzkRMtACmkMT86JETsLrtWDhvBgrzx0Ap1wnWBMycCTLrULIykN5noLcfX+7/DhPHj8PsWdNGzoF+ScnI4A0+sfM6uvp5A0tm614/Bd74GGCh9SNtnLzkL6bVCnam/iCz/sgjkL2jaX61e3C5pZHDE8i3x+f2spSY/AUJTKHW198DjTICOqloIjIz6LOCYT/6OzqZ/ZUcHYUhKlheqEGoSfCfK1iygAEhpGWguvoCOjvakZaeARttoC2D8MttmFI4H8lpKegdGkBDQx37rJFnJgXgJcUnwmBMhE4hg1ohh91qh0ar4+/wVOlJ9J8rxwV7Na7Pn4jJC1ciKT4ZyrgYeAgm0mpYxkXmGPzdUTwQ2ZYSpESsnaAXIVLPUD+3+ODTKWGITeJrRUADNacXqG1tw/N/+BO6e3pwzfhczBqbgJxY4fwoOffVn3qgj0jA009uZelvVU050hKSWQ466Ohkz78z5eXsa+g3m1F1ugOL5k1Ebk4kXN19mBmvQW6qcIzNQ2OZ+Td7+Qbc+qvNyIgyob6pDb/ZupVlwL++7zd44N57OcBJodKzVPnH73/EQw/8RpAIX70Iv7/zDsQlxWHI5WKmWlZeHnzkN221wuUegr1R8FclyalMFw2vSoOvPnwVau9F9gLsCSjw8vuXEDNlDv745B+QYDSibdDGhSSVVoHryGDeaIQm4IIjLEeESs9MQKkRI/D74hL89rePYursqXjzzXfZ44nmMQbtCEyi70MKUmAgQEyjppAI8kimuYOex33Nx4x/WsT5JbaYx8FsQWL8UaONpMSUc7o93C/pcfrZ19eHIz/+ALnWhI3rr4NeF8F7Bg7joBfTZlUZhEJBcCkVxIV+T/JbknuC1mihEKqrL6GysgKnzpUzIFw0tQjz5ixGZ18Xlq+YixljZ0Gh0bEkn0Bm7mfi7/R+HPhBxx/0C7I14tRZ+tF26ico5BHwpWajvqsNw/0DKDl+CFctvxY3b7yBn8ty4DCxJukIxZTcUUVvYlpRUYKKE+SDpqECczjIwJrTD+z+z8fQNn/JybZVNjXe/rga5T0WENBMAEAAACAASURBVIMsIdoIu86ExfOuwsaNGzF/5iQYDYYrqcAkCWTAVADrpEYA4OikX/osl9OFD/fuwaprViM9NZn3QkTjoEae3dQkKSgzwIjcoaIAL0EGTSAOERIkUJD+j+gHtI5wu5ywe1yIMBn5viZMX7AgUXOyOwGA9957L6prLuIPT27FspUrOJxi1+492L79LcgJNLr9Dmy6YR2Gh6yINhk5OVRLYGnQw6xtgkNCdlr7+fDFzjdQ4DgPZaQM7/zYgaFBP+5etQE9oeERVh8dnwTSSddFSuQdHdKREG2Ch1LS6bsTvWjp79GgHwHolLZLYJ/UfGIoB3n1GdKM6L5oR2x0PPoGGpCbl4PFy9azdFenMCI2IRLDPT1o6x3AihUrcPpMKUqOH8Ozzz6Hgrw8dA31YOf777MF2N/+/AxS01K54Ot22bgIoqF1U1DFxeWg183+bk2X6zA3JhodO9+Ep7ISUWEZPJMnIvGxxxCVNha1l+vw8Y53sZ6SsZMTOAE4Lj0LCp0WaoWaGepS0J6CvKcVcsjFuZZSgNUa5hEzCYf6j/R9h8iXOiTndSQFZXyw6xMc+ukg7rnrTlSUljP4l56ZAg0pP0axYmkNR6m61Jx2NycUkyyUgMNbNt2Egqxs9rjkvkZFTGIbqpU8x/M9qoxES083Pnj9eRTGRGH+yjlIy18AiJ74DDaS/7H4Hi5fgAPylMS4VeuZ2BPye/jYJbmx8F36R8JPpO+W2GSj7x8G24MhDFmHcPRoMZJT05Cemsm+hE6HE6mJaex5v3zZYkRFx8PlcOGll1/C+zt2YnzIhceSI5EoU6HB68NnwzbMnDoTd/3jORhzJ0OnUf/c33y07Ek8INp/chAReQPrdHDZnazoPHXuHBQqHRbMmw+9UYeu7g5UllfweoFsydIkixDOHCA/0Sv9t6K8DGdKznFASFtzB9rb2jF+2iT88OXXmLtgDtZtWM+BbNTIE5B8/KilJKUiOTkRY/LGMKg4Oq2YAECpSfYCBGDaXB40XKzDpaZ61Dc2YdWqtRg7thCt7Z04cewIVixZzv6AZEMmzRut3T04cvhHXDd7Avrr6pC8ZA1iIkxC4nmYPNKF9ekII1IEALmvrLplPo/EhfPGIGAP4dM3DiGotGLzvRuxeApJBJegz9qKyqqzaLY1oq7kMsyll/kNY8alYs7sjVg8fxG6OrpRMH4iOjub0NTcAMuAA9GJCRju60dhwRi4/B7YnUKntlgH+DX5+fnweEJwO2xobG9Eb2cvouJj0d3Tz6+7asFcJOVmwm33o6LiHOrqaqFXGzGpcCwGO5sZABzu60I8yZ/KSzEhyoCY+36LHqMJY3PHwe7143LlBVhsTmTkZODQtwJjYOtTTyHk8cAHOacQV1ZVIjU9BWOIQi3JfEex5piJqDGgpuESg1k+pxN33X8PB6OYjCaWDsfECx4bxNCTZL6CHFZgAFITp+SRvwkslB6nNDoCUjhIhIA1osaLOnbJ/08IDxk9AYlG9z9jAF6ZUenz/WE/Swcp+fiN199mQ05qD9z1G2y5dTNMSQITjzoL+YhJiZgcUsAmvsRME34nSebPJk9i1kipvEFagIDZf/v2fo3ib/fg3i3rYZYn4pEnHsZwjxlmtxd5eWPw2huvY+KUqSDsiwAQFQGuIrmNgib8VP0k5qEoA+bjkG5IKcyAZHAic1CADwRwjwZEiT125RYWBkoamEb7BXKyMC0IaMM46ieBgPSNOewOHDxwEH/f9iLWrF2DEz8dxLnzIgMwSpB0EAB47b3P44PX3kIoKgW/uvNuVFVW4J677mKpoFDJD8LnMKP7TCV6KstY/ps6YzbLRNU+GUuEyf+N2LNE9vK4vILElhZNlIZI0mhaSo6KUaPrRR4xvcPDeP7FV/Dt1z/iwfvuxi2bb0CEUc8TEVWUvO4AGwufKylGTX0tS4MPHzyEzbfegfS0BLz59pssb75qyTJerNHznvnrsyyDSkxOY4AwoyAHDZcakZeTgxtvugFatZYXONQTVWo5y08JMCU2LA1m5K9FHg9eeLi68vGHe1AxdBTRCZEINUfg4btvRZRKAD8mzJyKEAHoRHUMkNRVAw0Z7MrkQmKax8vediSrtbkcaO+34rXX/wZ1kZXDJsw9FtRf6IK/Yxj5YzJhNck44Tc1Xg+zywvnjzVQZmUi+ar0kcRgeo2/VwABqfUfuICEayezfJjajISJaLzoZPbfnMICBv+ozZq/BL6ISJakEzAg+TPKgnIQvyRAmwEloIcM5F9JS3269+pr6nHhs21YMEmH4ko3EnIWYvr6GxAdESWYCZNnjMRMGrGnJ5YOAcgKUGAiLfLdXhsGmmqxt/gwfn39DSN+fpaGTmbwXSo7z4AfNQL9xk4SvF2J6TesEEA/Cu+w1dSh8UIApc2CN6KmQOjLkq8fpSQX5sXy9aPrRMBp57EQ2rvbEBUbixtvFKjp0dHJmDZxNmoqqzhVmv8vJg5GvZLBX7rXNDINy6R/eU9SP5GkuXzvigCdWqtkXztv2IeOll4OnLhx3ToYo/TYsfMTLF+5HNPGT2S5iDJMMguq65MXoMiiFAM0CPwb3SR5L1ULJVsAOe2LFILHC0mAqf2MGUgm2MEQ5IEAnMTicwdw9MwZZtSdrS7GUJNQoHr+2aexZsUqZq8oNWSQqRDYYbQwI4JGOAB3OAA9sUZkQbitFkRHxyHol8PrHEZrWTkCIQdy5i1GdW0TslJTEJOUCAXJV8V+QYAUNZWKQCgCPUlS4oI8SD6SQmACXU9qtKmhcdnhd+NybR1OnytDSlYy/MphvP/yLpwrP8nPWzshA6u6bIhWhFFi9+EDt1BUonRgyLKRXTgWFcUnmXGXkZnJYNIrb76B61etZonxCy9vw69/dTvyMhPwyr/exu133Yq05Cy8+uorSB4zBjetXI0XXnmJZfc3b7kXKQYltJerMP3qJciYOw8ydRjegAzlZytw9kIpVl23Ed/t/xxH976LyyE5wjILcnLGMQB4dnc1tmy5B5u33IvkCA2Gjh5m7z9iUcr1scJdQwUcBXHnRPCP+xjJLXwsz5ar6JGfB8i4a0vRfKKUAcmY8UUs96LtPYXHMBNZmgfF0BmWhlMjyT/JKxSAnAYqkQhkcQzhUOkH+OLET3ANmLE5LgvpKQ48/24T0tYWID47ngFAe5seK1bfCIfNwvJohU7FIER3/xByU9LQZzYjOTGWq9Tsm0gyZGIy0qZYoUR7czNikpJHEh2l1OuK0gpkZmQgMS1ZANWDFBjlRogKmiRD8lKAQpjlvvQ3SX8DfhmzEK0WC2xOD7zOIXQPDiNSZ8KYMbkMLprikjBoHkbpqUNIjs/ErIXzEBMZyRub2vo6lraMycvlcbG3v5+l/dS+/uZbZKcnYeLk6YiKMsHvE/qYUkNBQ8J6UBryNDpxbSOtleTE0hvGUE8vJwYLgCAVB0i+TewDP9u66DV6dLV3IjImmr0AqUmgBd3XKjn5JBFwI9wf9p4O0IxqSk5GX18vQtZu+Aet8LZVw93bh67OYcjTTdDnjocpbRKDhpdr6xngu1BRiclTJqHk2AkMDQ7A4fZxYAMZe7t8LujVepbnSf5sJANSaEOI0sbCF/ZyAiwfw3AvDDo5GusvwtVhQZ+7l5lYpsTx/HhqdAxLMEl6SSBXZGI2VAY13OJCSRZQQE6SOb+w6bMPDqOz+DgsQ2YUXXMV4nKEcBa/XAZPSAWf18sg2wsvv4yU5GRMiNVjxcRB9gMcHLDj3yUDQHwibllxC6pbzTBFRmPV6jXwBQZwvGY/2hsr0RcMofRYJfrrh5FQEI0puakoIOnTuBioYoTzKuuQ49PD/SPgX0IsFblUqGtswP2/fYwBwNvvuhuPPvQA9AYFlOooBgBJBnznXbejt6MDMyfk44l7fsOee5SwS4y1HLLNCFrR02WHyzGMtMw0pE6ZBE9ASF6kVl1TgoYfX2MA0KNXYvcFO7otaXjm739i+xKPVw2/3wuVSgOdWga9RskJ3yStDCmE/krrEHXAB1dAhuOlpXjwrrsxf/58vPraaxwQQyw9HmrIXofX1k5oRwFKhqh4AciW2OzESvG7oVaQuuWKZy8VqsJhJ8suQ34FJyszGKgUg3REYJo9fmnNK1NhuG8AKqMSRj0l0wprVLko4QyTu7dSA7VO+B4oPZqaeLhCXwgG4XS5mQ3z9htv4etvv8Gzf3oG8xYtwPbtO9Db3oSn/vw0EhMFv0yyUxgNTtLmxDPKU8qokvN5WqrPo+9yI8YsX8ZBLUNWK04cPogdOz/C0395FnNmTLtSnBBv94DHP2KlQKmktF5kH19qMjL5V4ASK5VhHzOWPH45LtXWYs8/78DKKdGIik7BriMXsX1/I0xRcSgYV4iNt2zGsoXzkWTSQWMwjLCjSM4pMaCJuSeBN3ydRuKKhetFwSM2hxW7Pt4zIgGmEETee1E4ohh2QNebD5XLfKPQLuEMRgIiCCARTknco3Bg1JWUYvYnpMdCtM4L4HJTC+68+y70dHXjub8/h8ULr2Lw5KWX/4Gh7h5Mnzsfq9YsR0tLNxprL+G2O2/D8nkLoCVQ1Sv4ONssHpbwtnY34fQPxxBRcgJT4yJxdMCOLy02BueSRaz7fyXyRsqA0VJejwhYi6cGSuj9pay3VpTGE9gX8HkRmaADAX4hmw+mcTGYOCMb/b3DyDBOQYTSCFtAGLfIGoLmZofFxs5fPocNBlMEouMSkBhjxJvv7GBG2eprV0GvVeJcVeUIk2zzLZuYydrS2QSfzYfM7BzEpyTC4QF6Wptx9kwJjEkpiIuKwGBnNwa/3QdZXTUHkFCb+5tfI+66zSipqsAPP/yAzZs2IOwJYlxWJlLyCqDX6Xk/EyR1lor8ZYXvjfoPg2dBUgEqmPlLj9B+i75PSgmWQEFKW6F+TDZdlZcuoquzG7OnTcTZslIOzVm45Gpm+xMAR2t9Ap+dbh/qLteiu7cf1mEr1HI54hNjMHH8BCQmJ0EhC8Dj8LMSUS0Xgz0Uwl6GCnok+W3v68C+XV9gyuRJWLJqGcLGKJbyEvDHTNVR7EJiO8oV6v/y9qNzo/krTJZnRErRKLnATOfODEBRNi/9lABFCZwkz9W6ihpMnzeHWZZf7/sWddV1OFJyDC+/9ArmL1jIx1xx9jwefPJZ9LdcwD1xJmzUauCMNqGxqw/f2Vy4//kXMevGG2DQR/D6jJJ9qanIg4XW1AEh1IuKIcSKo7GFQi5sbheqqy6irbmVg2gLx4/nULuaGkENVTCmAHn5GeylR+AiFWxGN8mXr7OrF6//+5+YMHEakpNicfDYCaxbsxo733kfCxYvxpKrFnH4Yun582hvb2S5b0HBGBw89AMnGN9w83pEGqL+JwjI4J94/PTZJOf99tvvUX2pFufLylBUVIRHn9iKrIw0HDl4iA/vmuXLodfKWRJNQGJLew9/1uJcOXyuRGQsXgot7U9VQrHl/9UI5JQVXZ0fnjtrChKLolBxoBanf2hE/twYLLtpPjLiMzEueTYcg154A5040XgGZz4/i+qSBhRlRTEA2Fjnw4MPP4xFs2fh+Jmz+ObLrzB1xiQG6r75dh+sDjd+//ut7HMz2NuPjz74gOW2f932ErMBWxsv4ZM9e9A7aMb8mTNw8tx5HugTYmKw7UUh+erTLz7nTTR5cHx/6HvcRPTd9EycPXMWZw5/i0KVDAlhoF8GrH/8aUxcvASV1aX45utDSIqLQVFhIb49cBDtQ1148pHHsHjRMvR2U8XXjuOHf8B/vvqOj3HN2pXQ6YSFAMt5FZTKGobfLVRSSRpMKXQ2uxl+XxjvvPMeg4H3338fZs2YztXehPhkDmMg1FUKMhDCM4gVKCZhiQtcyROQmDFcoAv7R3wCCQ0m81lpZyG8VpSxkQyJJiQCCEIhNgrl0A5R4jZCb+PHvCz9PXj4GJ77x/MwDwxhzdKrsPXPf0FyVBz77VGjDiPd2LR4lrz8gkGJ5iwY45PnD38OZ4QEEZQLia/UqLM1Xb6Mt//9D8yIj8WqW2/GTxca8cQfnuKB2uvxceLw2x/s5EWBEFYQgFKuYhkvyYBHNwICCZyjJnkBSgsiyZNg9PM56VMCJH/R6+kYCVSSWIASIMhxLsRsFj+HXkbv4w544XJ68P7293GhrAzZhQU4/M236Olq4fTf1VcvQFtdBWbm6BkAfPO5V+FPisPjj/8JVRUVuO3mDQIQQn5FDiuaT5fBOtCH5AmTkTRxMnzs3SQXvTIU8LCHj5KVEHSd6PoSC1BKA+aZhTsm7TiJCUSbZzIrBCpqhKASg0yGZ5//O/LG5PFkRAtdlhgEw+xb2NPSgg92/Qe7PtqDKbNnYtPGDTh78igHVlx7zUrMnDYN3nAQ+z7bg9fffJtBQBrcHnr4IRw4UoILNdW4Y9MGXLP8GijUamhoUpA0ZbTA9NG2ijZpAV6AXm5vxN7d+9DR24Oy1mPQDylYjvb8S69D5XIysDZhxQq+5/xe8pOSQxGSs3eL0J/8cFPaFcu3g3D53WhoHsRr+x+FMU7LCb+0ce5pGmYGYMEMgeU3PjcH/RY3R6tTAIgsPw4F89M52ZffV5QH0+99Fb2oP9+IaUvGjwCA0eFIeFqycMfCqTC3lsHlj0XasrmIiU6GXq6Hl9hGoQDf3wR8EgBI3xWFd9B3Q+A1pTbTRhVhL8wDPfjog8cw2ehGDLSo7lBg+W1PID53HDQaPXOEVWGqpQcQIG+uUZIT+ltq5OdHLL+Pjr2C1VmLGPRr7GhDf1c/NNo4ZKTGIT7exH5+UvObwzjb0YlLQ2ZU1PZBPgDuv8Tyo8AT8kCcvnQaX6vhfitykmI5JXnLTcv5LZRRKuSnzoV3UIOL1bWIjo5CfHwSxhYJacC5WSncx2gCDRMrVGTlUIAJM4Soy4oSZumYqEhC4AmBWAKYJTLcqNigVbL0npiBDpsd+776HCZTLBYsmofz58owODCIDQRCi34x5J1JmzhunEpGLMArqe1SkXA0E5CfOhK3LXgoSr4m/Jj4Ilq4kacgAxVKBXxhOTo6u/Dtoe8x1F2H/WVH+WP/+NAduHbhPTBAywBggH2ACLRRQUYppCx5ousjhUgEoNXp4HTY4ffY0HPkGGKy8mCaPBa2fjsMBhP0RmIvkBQjjBD5d4jXiCXNngBfJ2JMUHopMUxUJCuj5ET2P6PiCTEQ5KAK9eCQBeXVNUiOj0NPzSF8+tNplJy/hPBALxauGsO+gLmVg3h5yM2egCQFLkqIxEBkPi/iFy9ciPiEVBw4fhRROhWuXb2Wz/v1V/+F+XMWoKqmFK2N7bjl1ttw9vx5VJaXYoG4uGu4XAe1wcDS4NZLDbDX1+D+R34Hb0w0AjIP3EMevL3zQw7+UIfk2P7uS2hsrsZg2AB9SPCbQ3QhJs2agl+vmISMvLEwtbXiDAWILJkDdVwhe9pJja4FsdGI86f0CqCf1Ij9J0n0yTeR5LptX+1FzuSroc8fC706CKUuQkwbJy9JQeIrMZ5Dfj/79o4GZSkhWuh6MrjtLpSWHUHxxTOcAhxqsOGBRVMYAPzdWzWIn5cEfXwM5hVNxdrpd2LQakNsXCIM5FXn9yIy1shp0sR2I7ZfQhKxA+To7OtBVnoGV9ApddMYEYXBoSHERkVCpdaw7JYktDRukA8Oef7xvSuCl/Q7gYAet4s/JzY+me8f8ugjwJR+p3uN2BIZYtiD1WJFd0c7Onq7mUU6IScP46cUIRRWo+pSJZTeEKbPmA5TTJQwZtF6R0PJiEpUXajiQB/yMzxw6EcGhQuKChkwFI6LCnUhUKBHZ0s3F4SpFRaO4++utbUDufkZLKekeZtSOWNFNiKxATkcRBbiBF+3J3QlnZg9uIj9F0BkhB6tzS38vlk52QhwWrjog2yxIuj2MftruKMHzZVV/LzY7BwEQzYYklJgjEuFKS6ZNz0eVwhDLivPp02X6mG12nC+4hxmz5yFS3W1vEi/UFaFKTOmsw/g1VctwKkzZ3DVonno7ejk8/LLibkIDNpt0MncULj9gryYClBqI6LTkhB2+zFz2lR4OxsQ6Oxm2Sr5ubU3NSJu0njkjCuCjJJwA5QaGoJBpULIG4Ij7MZAfx/6vhDYufGzi5AxeTm0ugiESQ5OJZJgGD1mMwM9n3y4k33tyA9wcr4N0REyBu5+OtYAs8+DXoMKN226C9fMXI4fzx3EpdNH2F/SFyVDWnwc0rxe9JGhuSj51Zj0aB324sdzvZwsvG7tjVi/eTMiomOZLRf02VHf0IWHHnyQff7u/c19eOy398GkMfL1tboCqK2qxr0P3scA4PTpM/Hma/+ATh/J4RTn/z++vgM6qmoN95tMyWRKZtJ7IQ1ISELvvUsvKiqKXbEiKooCdlHx6gW7AhZEkKuI0juhhV4SkpDee5tkkuntrf8/c0LuXe+937VMSCYzc87ss8/e3/+VixcYYK2qqWPrAUoLzkxKRIfJhbqmOhgs7dAoZTDa6yEvb4Si4zRcXVZ00npQmYngcTOg0QbBZRV8EZUKDUvII6KEUAu7ywdmkw019U0oLM7jc6hWaNDeUoM31rzDEuAfvtkCvV5oEFJ1tLYjtyCPwV+LU4K8WzcYNF12/33wlcth8oakmbuMqKlvZPCcKioyHAHB/tCoA2A3O9BQW83j32x3cHBIWHA4p0PbXR5o1eTBGcJeiSITkPYEdqcbXR0daGoSAJ/iwgL+qgsIxPCRo6FREROK1pJSyL0sZYeH9gJ2ZteWF5fhlddWYWBGBp577jmW6b63dg2uXbiIr7f+gLS0dPYtpOuI5k8CaLSkAvKV8XVEewqJwwMdsYWcFhQc+AdhKUkISk7jYJYaQzveWLmCveE//PBDBuVJou8g4IEaxuRd7RTAf/JZ83j3DwSK0ppfFDaSWb3UQ56rvjA7JOjoMuDHz99DhKQE4wZoUdQIrN9yA9OXPIolS+5FZGwM/JVuKD3EAJPx31EDh0gLJPulorUFFXsBEpmCrEA8Hv5e3Cx3WkzY/ONmzJu9EImxscLjvesFEQAUxwGBfz3+Z7SXEQFFr79gb98t3l/ROoKD/ijckJj8dm4Ak+rI4fQg+/oNPL1cYM5/8MH7CAkMxZtr1qI4P5elvzNnTMXhI8f59/T9iNEj+Xokr76WshpUtjagrr0DzYYSZvt1tnRgnFyKiTo1al1ukA8fsfrEcA5i9cHrDUvP2RvsE4E++nmnB/y3eV4v+VaNGm6tQB7ptDYyk4+COajKLgjsXJL09k9OxPhRM2B3t8LV5UGt2YXmBmG+V6i00AeFI8hPgZjoCMTFRUDvHwS5rw+rgSj99ptvvsG9S+/HsIFDeE24a8evqK6pxQfvf8jPsXPXdoSFhHHD68LFi1j+5DMM+Gz7dRuiIiKRU0KA6sP82M1fbkJAeREGyITQkfnTR2D4ytVockpwMvsqooLCMDIjBcmp6VAqlT3jg4JpeoqaTywNFT5LWjcSAMhjxOuNR2oDGndy+lwJHvYu4bvt9p5glbq6Vhw5dhDTJ05GgN4fXe1NqDG0obyiju/zao0aSUlpzIyn89HS0oIuYysCtUHoNhnRWN+C8MgQaNT+KC0pQ2JcBEwOJ//ct76Cx4J06GCMGjoSESH+8FHp/su/j95vT9iLjEIXaX3qJSrRsUskPDZFkJPHNTFW7WY+TjEApzf4R3/PSIB3H99lsuHKtYuICI9FVFgE/tl/EDXVdWhsqsGECVMZgIuMCoaxtR1fffgWTh88hrv9/TBGJ6z7upxW7G7ugic9He+89zGiB/SFVBsoeNrR1sILpHdbvI1EmrdV/jCZjbieU8Dee1EhEUjNHAyFSolbN3PQ0tbMMuDkvikIDgpgZnLvEkFAEfyjr+2dBuzd+w8CdEGIio3C1q0/YeZdd6HgdgGsXVZodf4I0KmZ8TcgPR0VlRQgdRpXrl3ngLUpU8ezl+i8WTN7vPnoNYmMQDhPTzkBo92Kmpoq7PztD5w9cwy1Dc14fc27WHLvYtRVVrOP4ROPP4oAnQpKNoMEezbv3/YrpwCPGjcVIanD2eqAgHgae17IBh4JNVnsbM9FXykZWjL2vnRP30EJiIgMw7Fd53Arqwpzn5mM5IwI+MuUUDvDUXS9GTOnT0NexxH88NmfQLkRqZlhaKPN7PkSTJ4zn73dvvv23+gTl4a33n2Xk4A//uADxPYbhLdefwVKXyn2H9iPLz/fhLl3L8CTyx5FfXs7Pv94A4oLb+Pl1S9hYL8MrF7/PkqLi/HCc88yS5D89wj0mzJlAp8ns9GBp5Y9AH+lHz755kt4Lp1h8I/qlt2F+c88j8EjRuGHbTugkUlxLzFtQgLwwYfvwk8fysnAFDxSVVGKzvYunLl4Grv/3IE1az/AjPkzofMTJjECAEXGG8nA2EPGQ8lIHrhsTlTX1ODrb79BRWkhxo6fhqNHjzAqu+LFlzjpmCo8PAhq76JXYAYKRHK6KdMNmV6DGHNKuS9qaxvR3FiD+KQE+Er9oFTLWRYtlmgGL3hOCIa6Yok+EgRBULFMiU3JSTZow8XsS3hlzRsozr2NlIz++OzDjzBy9AiWL1Pib+9ykSmlmALs/QVL6rzJv/Qjt4MWBjTxOeEULyCnAxX1ddi+63v4lBRgzOT5iE0eiG6PBCePHkVLZys/W3xsHO6euwC6ID3TiUUJrPC+hRcU2Xi0eBSTeUWLkJ736mUC0r9FMJAeS3NPby8/8v8h5pwIUopegQQA0p7aQ6CrmDjGTCxKBSY/DxtMZhM++mQjLmafxZJ77sHBg4cxfMxo/PXXXkSHBSP7ajYeHxPKEuAd6/6GMrYPlq94CQUFtzFr9jQo4IKl8gyIoVXncWFk5nho4/vxRo0lr5BDSewoClKhsUGys/+ROAseh+Q7452c2fSVJg8HpD7kHidFl8mEbb/+ii82foUpE8fg2RXLERPtTVl2EuNFueoR1QAAIABJREFUCqvVhvy8fGz+6ivkFZVhybKl6OowoDDvNm4VViKuTzCmjBmPu2bPQqA+CD/9ugM/bdkKH6kZzz3/CqezhQUGoKDkOh5Z+hz6JSXClxYxYuKsRJD/Ol1WBgFpI1hUUYgt3/2K+uZqtBqETVa/+El49e2PEGBuQ2f+DUSMHw8pdc294DaFaVDHi28sJAe304TlwxJg8sC7UVCAbbvfR9igcGb0aU0a5JWVo+zkbWYAVstMHEpBDMBLt6pQeqaKQS4K9qBk397lbOhGxa+X2P9v/JIhgM4PBP41l8kwIm0aUkzCwjph6By4o0MYqPQxe2DzSt9o00uLAbFow017bpKze+S+Qnqzww6j04wre35E/sX9GJusQ255AwJGvISZ0ybB1z+A0zyp8083A/qPVGs0Xt3GLnS7bVC3t3Ny762cA8hp7sCtwzmICfZjP7/+GZEcMEJeflSVTcCfeSfQVtWI6nwLy9SpaNOhS9FwGi+l+I6Y2p+ZWYZ6E2bOSIWp1YZrJ/LQ6gaGxE9EZJIOY8YPR2t1F4L0Icxo6TLaObGQfPwCAgKFYCECQMXmA+HVFGBCMh+KnKekUAKIvbLwHiNhYiewtJWzbRn47s3Yc0g8DGQRwJV/M5d95h58ZBmHquz66w88eP9SREaGwZcl004oiP1HjQwnebV4ICWpgOjT6F18iQzAnvmRNwKif5OUvSipesA/qwV2lx0+difaje1Qk3kvBXqY7ThweC8c7jaU2m+yzDMpIhSP37US8ZH9GQAkXznq6Mp96P0J/G8COolVRotG6iCzrMRiZUnw9X17MXTJXPjog0G5btx0IZsy6lR7F5Xkb8hApXeSFGXOJJemnxMwyHOzFyikTRY1cui+5XDb0NFUA0NjB8rOn+CN2TeF2Tj18wm4lY7/CgfZ2mHmdOAkyuodHYEEXTL6DxyP+JgYxMbEMSOMADeSfV65fAUt7W3szVjfUs+S0vDwME7HbO3oRt/4aCg1amRduICuhiaYi/Iwd94MDJ26AE6lEt02C0vy6hvrsXjeHNRUVGHzj1+gvLMEhRfboSE/WaeDvy5f9wGeXDIBDrMcZ777AgU1dbDHadBl1yMyJAT6wEAEaAP5NcnDTk0Aca/uJ0mDybOOmHS0YZNZragouAxHaRUi5y0ElGpoaQNHMmHy/BPToWUCIG01CYwFWpjz2PLQ+kC4YZlZsm6HpbsLN27kY+/xPWiQFqHrihTLhqp7GIDaOX0QER+FojMNmD9qMUaNHcHBKWaTBdFRUVBIPCivrUdKXCysThuzUon9R6WQaxj06+g2IiY6imWg9BnotRo01DWwXFgMsdJ4AVFi4hGISenqFy5fxonjJ9ANN5595BFERkYKxubex9JzGbvNCNRr+Xnpe2IHSpwS1LQ1o/B6DktvZ81ZwMnPFO5RVlmMoWnpLMNS+wlW7hS0IgB8Tt7I7P7nIDMAU1LTGLAkqYzVYYJGreMEX0rA1QXoOXW1X0IcUtMyOIU3IrYPd/O7u4ygRF8CVQj8o/Ti6D6RnATscksgcTjQYjAyEKTW+EOv1sJmtSChTyzMditLhclnrqaqDEHBGgZ8SCTZUVSGoguX+T3HJibBFaxCQEQifDRBsDpdsNlN7LVI4C8FLAQEUciPFFUNNRxYQwm+pi4TfP2ICeGLsrIKpKb1Q3tLO8KjQ9g/mhw86DFqrRpytxSd1MxymmCrrcapKzkIl0vRf+AAFLV1M9PTI/Nwaq1GtA7wSnspxbW64hrGjZ8HW2icYH/gFoBtp60DDS3taC0sRVPZWUR4ZIhMG4s+06cw+88XSjilBNrYGZQiKfCGDV/hVvZJpI+ejAkhSowbKPjg5ZY34fud1zBwbipMkCAlSI+rpZVwSTQozitH/7RQpKr8IGnt5pTfCJkLIvi3+Z9yFJiCsGrFc5g6bTaCA6j5SIoA5magtKIeK1esxNWrl3sAQPJD9JUqYXS4mAH4wmOPoKy2RvDc+/hTlNXU4s1177H35bo1r3H67Vdff4sBaal4Y/UraGgz4Z89u3H0xClYLN0I1PrjoUUL4GvKwumb1SjKqoQnTI1xsx5Eclp/5ObnI/vcBfjJfDB65CiseulF+Ch90G7sxvbtO3Hh3AXMW7gIo0cOZ1Dt113bceHMRUyZPJkZgOSxRn68RrMZ27f9htrWJjz+zMt87vYdzoKroxYvPLccoYF6GLu7UUvNosNHUZKfiyEjR8JmdeDqpSxmwy6YNRduqQIXz53Gzj2/o7igAgMz0pDUVwhdrG9sQkNNDaZMnoJF985HcFCQMMdL5Og2mXH02CFO9376gXtQ19aBPX/+xRLI9959F34qOfw1wt6BGsEkNScXAxoDHYYO/PnHDvzwyy68u2YtB7w0trTwZ2NobGDGnq9WB1tXJxqbWuF2m1FWVot506di+KiRLFO9mZuPK9cvYfH8xbwG+WnTF1BGRGLmwruhCQjAyeMnsGnj51j9+puYOG4cX08EdFZWlvE4JyleVW0l1AoV7+suZJ2Dr9aXU3fbOoyorKpiuefl7HNwWFoxZfwUyPShyC8qwtHDx1Bx/ne8fo8QWEBhIINHLcLzzz8J//ConrRTTgYm/09vUbAcl9SHfTV7lxAc5GV3SeUwWbrw8287Mf+uuYiOihACHrypruK+6//GABTBPhEcoSCIntcnWSK/vgcU8iAwvmgO94HJ7ISENuQOB67ezMPyV9bAx92JVa++wqDWgb/3wU+lxaPL7kFFZT1OnjyG1FgdAiOD4G5qgqFQ2FtRuAbV/7L60mToYewNlgNKjw86JB4odf4s6RVLBPxEDz8CySiVl8A+8lrUqNSIT+6D5PRR0CekIS1MjbbGapw8cgghEWpUVrYhPj4I+oA7Kbx9+kT2MPzUKhVCoqIQHhiC4NBQhIaGQKfWQCVXwOyww08pZ9INseUqG+vwzZffwGY247XXX4eGrBmaW/DG2tUYMXwE7pozB99t/BLFpcX4eMMGBv0+/2ITXnt1FQryC/Dnf35HXHICZt21AOPGjERebi7Wf/gBprmM6GO34e8OEzJDA/HUmg8gHTscLU0dCNZrmWFH8klWurEnOTk6e3rM52lNSv55vNF0CV7SzDDlJqCQPN2b9UljgPED0YqGHGbYU9qCkydOsk+2yWxmT8A+BPj1S0ZseDhUGi2D2Garlckz//7iC+Tn3cZjTz2J/OvXcPTgHix/fDm/7ndbv8OS2YtR2VKHS5cvYsTwkbiUlYXouGTcff98JKYOwshhQ6DwEQBLEbzs/X5p9NOeWOlLHsSClJloF+KxeMiqqBcTVJSz83My2UTByhN6blFSbLHZUVZazvLlmdOmobWjFb/++DPGjx2LnTt2IcTXhXvmzUJeUTbKfjmEZLcLSVFhfEw6jwfGLgtKurqYBTj9wfuw5NmV8I2K+i+PP9ozdVAStVe329JhQPZ5wVInPX0Ar4vqahpRVFyIwJAwDEzPQFgEpbErWMElMv9E+7T/mhe8uQ0Oh5Xfr6HThImTxuL7bzezPUV6/1RUVlRgyNAhiEtIRly0kMpO6+KDBw8iNzcX7c1NmDRrBmKiorFw3hwEh4QJoCOdJ6/Mm6wcCMijxk5jWxM2//QTFEoVYsNCsWP7Drzy+hqMGDoYp08eYQb2ktkz4JH58ePNDhOqrx/GwV/34KHlryEorR80Xg9xAv8kTgukSm+D3LvHFCYewE57NwIAhwwcAm2UghmAF4/mYsGqSUhJEwAESZcbJTmNWDjhYVy9loVtn3/LjLvwR0bDE6hEY04b0tJG4sz1Kxwesu7NtzF+7HjsPXwYe3dtx4qVqzBs2GCUlhXjw3/9C47OLmb/ke/fTz9vxfff/YzxE8cxMNfc1IBNn25goO61l1egpLwc69d/wmzAGfNmsuQ2KiEBkYGBuHrpNL7dsg3jIwIhvX4F+V6YnRiAecXFOHf9Bh56YCkmTprM3kWffrYByx5/CtPHT4BKo0Dl7SLcKCtEeGAkGtvrMXP2XDb5JS8Gt9fji77nc8Bps155lReIcdrM6DR3wWywwWgz4fMv/oWa4hoseeghZF/KQlt1HWbMXYA502fx4AzQkf+MX4+/IDFgyP+wuboKobFx2PLd9ziZdQiL734AhlYD0jL7Y+HCBQzGEDggePARaHWH6dcTvsGhd3dYgCIQaLNYUFVbgdVvrsHBg0eZfffKm29iwfzp0OnJSNTD7Bx6vEfiFhh+3hJZgNS16y0Bpl8T8EcSs2bqgl67AQcxCQCcu3gaLRWFGDpmIAYljEB2aRnm37eYE8tUcgEooUmeAE+S/JE8VkjGoumHbtD0WnKYrGb2vGM8UyJnEEhCi3FqQgiCP94cEYBAgB11DalkXhq0+Hv6GQEJDB4yRZ1kEvIeqbAAnAqZXiL70GkjQ23qshKbyIZfft6OzT98gYCwJOgCgvDII0vx9rp3UF1TDDImmT44EMuefg7vb9qD1Iw0PPToYygqKsQDY8eg9uJFdDbXIyJzCKQZ/REQqIfGa6oqsjnpPRJphyPcSS5EXoQSStP1/BcDkD4n8T06OK1M+D1JhwkQrmtsxU8/bcH+P39B2oCRmDdnOkKT49He3Iq2jhaU5lXhxPkzaK1rwcK778VTzwnpYjXFt3Ho2Alcv5iFwLBYPPTwYmSkD0F7Uxs++vQzHN7/N0uBH3viSWRmpuLzTz7C4KHD8eijTyA81B8qP6FbQ6ar9B7ppkXdXrp9GLpa8MfWzfj3f37oGVfTJ8zGK69+DIm5DZL8GwibMg1ytT9vzMTyIb8tX8GoWZB2EkvMweyVo9cOYM+Z7YjLCGUmX11pG6pLGqGzOdjDjxiAXZ0WhEZq0HipEjmnm+AOAYbMSMOAcYIpNIGGFGDR8td1dBSaUOaRYebzgm9pgH0ArJ0yjB3SF0FtlUidNBcS/2i4VRJOKKarhcB7KgZgicXGHnZk4H2Hrcd+lpwuLYwjku7+sXk1e/FR1dWoMf6JjxEeF8UyTqmPAwqnuSfAgwA/U2cVOuuvor3DgIISWw/Tr9HdiQVTB/WEeLQbo9Ha1Ij9hfkoOX0MVS3CYpNAP1WIi8NNogaFQCfxYVkvSaYbqgRGwrj0iVCFt/I8KHNGoK3OjsGDBnMiIW1kKS1Tq/SDTq3ihbOFU3Gd0KmUMJOvmlfSxgnVBFCRzJI2ftwwsUPuFeIQW5I+Vxq75BUHu4uDK8i3T6kQ0rKpGICTethE3WGXoL2zE7t27MCIkaOQkJSCA/v2IyE+DoOGDupJFPXtpXOizQ5NlSRp+N8icEycxymNUOIjXG9i59Zps0PqNRwl9h8FUZEsn4BAia+M5apUWdlXcDn3EPQhQEFtPlDrwOtPvIH4tKFQyiiZy9KTkM3Xt9fKgQB+YuqRvJlkoxJjIypPCXLciFkz4UemviSjp3uM2w2lry8fCy9EnV7PQpIse1ONxURFfgIxSdUhBB70LgpVuZx9Fgf//hOtlTUIjo+BLDCYwxJOnToMqCVYNa0P+lf7ofxGAacDEwg4PCocsngVZk+eh7vmP4KAMEG2L/N4N1YEAMt8ekInRC84ajyRDx/5EtFrd3e3w22sRfvRqwgbOoSlthbIeEP/584dmDbnLpjNnci9dBQHTu5FJbG4DAr0SYxE0YkCBgFfeX0VXnrsAVjK83B8z3G4MobgP/v3IffyJTzx5NOYOWMWqqpLce3KZdy/cDFSkoUNIr9fBbFxhS49SaXsZiOMFY3MIhw+fij8U0fDLVfAx+WEr7cBQ58ZJfzS+Td0duPXX36G1l+DpfcugZ9ayc0aKgb5acNe34RbOTkwGluQfeMiTt46BkWNilOAoyO1LAH2ZCTC0N6NxupybPn4W7RbJOjbLwWGDoEREeCvE9hs1Hkn1p7Vxt3boAAdHGRv4U3IllO33uv1SCCVD41rqYzTAtu6jIiLiuG/JwCQqrSiGP/esBEDBg1FUV075k8ayIEexObrJCCrvQ1GkwlWixXd3d3weGzsM0nMO5IU8XHanSitrMa0u6bgrikzYDVbkFeUg/MnszFt+jQkJMSi02xGbESE4JfZ0MJsySMnjiCpbxLGDBPMsZ12B9qMXdCrdcgvKUJBrtAYaja0MigSFRkNX41SkADanci7lc+AX2hgCKeDd3V1w1fqw6Ag3f8NBiMuXb7BjbPqimKkJfZjoELhK4XZ4YRKTanTHpTVN4DcXYJMRrTcLmNWnVWvx9CJk6DyU3AKrNRPAZVazZJQuULNjCciYBPbi0Bt8mok76/82xXQ6lSQeHzh5ydnJlZ4dDTKCiiZMhotLc3Q+Qfxe5DI1XxpamiOU9jRmlOA1pw8fu1mqQJmdxMunylEgL8To8fMxZAxw+ArLuy6uiCGLpC8N2poBiRRKVDQZsxmR0ltHc5lHcPeI4fhMrThmbvvR3J8MKIHjYM8PIDlpRoJhWcwN507rOSxeOryDWzduAGpGenQ+WsxLVgCnecMbF1mHLjeghyDC8rMcNzIrYahwYyW213MEBmcrMTAuEAG/1g67BOEmkY9+/11K4Ow+vkXMGrcGGag0aaG5imzjdQzdhQXVjPrjADAF15agReffbKHAeiCIBF+7LEnUVF8mwHALzdsQn5BPt576234+vvjrXcFn+6XXn4Jag/w088/IDy2H2o7TQy+ffP+ywgIC8MPn36KQFszSopvYuu23dAF++KNl9ZCPWA4btd1YM2rK/k1iIX4/NPLeU3594HDeOvttSz1/WT9Rywlp6bPj1u34c8/dmP0uLH41/r34asRNlI5V6/h6RdXYvigNDz1zLOICo3h0JnaxjqMGTcKaqWagbYtW37Cvv17seKllzFp4mR0WLrxwbpVyDp9Cg88/gCWLF4KeJRYu+YtnD99ktnADzx4Hx5a+gga6mqZEemw2PH+u+swY9YMKOR+vBfIz89nNmVSUgz7G/r5B/AYvHb5KhYuvgdBAVpvwjnJhImtJDS66LMvLC7B6jfXYUBqPzz/3LOcOn3xQjZWvvIypkwaj8eeeIxtY7744t8M9Mn9FHy+ySvw3bffQWFpBXb+9gsu38jncx0eG4X316yFX3Aog7J2D/Dhe+9ApQ7F62tWMZPywrlT+PPXXxDZLw2zZtyFLb/8jOuXLuPue++D2l+Ji2fOcLjL8pdX4IfvtnJK59xZs7Duo08xZ+ok3H/fEhzPOsvBD1a6Jvx88cKEAExI9cPZ3Br8UxKJD95fg9TUdNjJ75C3DT6QuMWmnssb4PTfIAY/jptkbmY7EYhBIEe3yYRftv/OEuDI6EieP4j4QXOsaHlEDWnRHoIa1CRfFkOViNHncFMr1y00m+j/BAD9j8KJACSz2YWDR47A0GXGnDEDcamsGiufX4EAfy1GjBiJw8eOoaujFeOmTMGEUaOx/et/o9nQ/f+V8FJAhydQB11HByuMiNW31yDs0YgJGOrj7knnvSn3RR01ELxLBgL7yEuRwjgjYhPRLy0V6X0TkZKUDIXKD3qtlgE7X1qfOxzsVbvrr78Z5KN1Et/HAvzhsTsRFBqGpD4xUAWGIFQfyGEd5M0nF+1MZM4e/zraM3jILkYhhclkQVb2aXz26ed4ZvmzmDadGIROHD16GL/+uh2rV6+BXqPA6rVvY3DGICx7eBn+3rsHWafPYPGiJcg+c5yBrJyCfDy4dCkmT5qMb77ZhEuXr+LjBXNw6fwFZF3KxgK9GoMW3A3F/EVw+qqZbeevUzIzk+5h1PwRQTLy8xN9qBgYEz34/hf0o4atVOCFiiEhdtpTkgKE5LRuWle4+X5Kct/rBfmQSP0Qn5CIADXdUwQgmK9XjxXG9i5U1TTh003/RlFBIebPn4/yslLkXcnGCK/KIvviBQxKEiwfuiQ+CA0NR3NzI9RqDdRKGaZMnYmHlizkfTftz3qXk9a/5FXoXTPy50rj3duEosfabRRmIqxzxNRh+r63pzbJmPmxNAF4K6e4iINryGqE5ivyPf/P7l2wuJz464ef4WmpQ2Z4MAaauzFQ5w9/rTC/EvDn8VcxCFjrkeBsaQ2KwjV457k1iF44HyqViu8vVBQwci37NOxmE4rrWpBzMwcjRoxBenoG9PoAGE2dyLl+E0MHDkRyWj8G/sSyO0xoNQiNXUq7l1PIiYe8h0kt4AudXg9/DY0FB7KyL2Lbj1uZzX/u3AX4+vnikcceg6GtA3NmT4VOE9hjRUHAJ3lGnjp1EidOZmHlyysRFBAg+A+LEeLku9lmwOWrV6BW+yEhKhY2qxl79h9hxdG0mVNw7FQW+4rfd98ilJdWobahgedFnb8vJFYLjM0tqM+5hMu5pagx1mH5ynehCRFY6gqv6ooAQAILOWuVd9LkUapgH2tiG0qShkZ6gsL1yBgwAO2OZpz+6yoS02IxcuxwBGiVKL1WBamnHcP7T8Cvv9MGohkTMkOgv3sSQuP8GSCk2v3bcXgaVewfVtNmw1+/bEa328qBGxaTDcdPHEfWsWPM/lv20DIGjr77/lvuIr/0/GuYMnUivvniKxSXl/aAhnkF+cwinDJ9Ku6//xF0dRlx6dJ5JEXEYs/O7+HwDcRUrQcth4/gPyY7QuJ1SI1Jx/mim3BIQ/H6W28hPDSYk3+rauuw9v33oPWVs1+hRq3Fb9t/QUtrA/pmDsILK15AWGQoKJ+LSgT/qBNACD6n47IU1cmeACJTjr56JE401LdxSjFV1tHjuF54E8EBoYgNi8Tp7NNYsHg+Zkychob6VtgcXfz8Gz7fhPrqCg4sIX/D24VliI2LYrkzXGasXPM6mupakZyQgPSBqZBJ/Xpet/dF3OPDx7LJO6lktU31+HLTl9iyeTM/fMWLL3AHgTYUcrkKfvI7KYZ0yQvHR3R4CkERTXoFFonJbGXavkqtZbkwme4fOnQEVy6dQ2h4NJuvqt1OBDeXoy2hP8LCYxCX1AdBMUIaDd1aScpJDEYfh4vj0WnT7/Gh80cbLUp/FaS4naYuAaGXkwGrBBYLSQtlsFCXiBgGtBkiaUmvVGDxe4JiROUTzWmiYTN/phRh3ispmI+XPL68N2ZKDCb2lljdZid+3b4dVXWNKCzJh9EiwdIH7sHWjV8gMTkZB4/vx/S+WiyZMx6/7atEzIiRmDlvHi4eOogZQf7wi1QgJmMM/FOGwk2sNgYcyD+GWIki+Ckw//jypPALBisdPQAfvRf2RaTNNg1N9jgTPAvdbgH8E6vF0IZfftvJSb+UACxT+sDYIYxJj48GMUl98eCiqViw4G74q5Tw8fWFm+QDZiuuXDiP7zdvQd/kZEyYNpGZGNSdeuXVF1FXUY1RY8bhmedewMmjh/n5Bg7JxKxp06D192P2lMdDiyPh2iHwj8jvXTDj/C/b8Onur1luSnXvvQ/gpcdXojm/BIHBSkQlpEJM0/UQo4P+VkqYhxcQYhBQCKRxOG3Ysed3DhQRAUB6TpLxEuONQzy8zMDOW23MaJO1OqBPDeB0YPIMJNYgFf2+/WweygrtKLNLMGZpMvveOVqiMTZA6OQMyRzMcm32KCSzbSmZ594539TpoiLJMgF+NHZECS9FXbhpYUgLR3sHA3s//bITquaDiE4gJqUNiYvnY2zaAxwcJLG1oLM+twf0a6xp5SAPo0tg1iSFy5jp12ZX4lxODQaPfhydHgvKL1/FrZI6tLUIicYdrfVIGalHXLrg/0eJxhS+Eqr3Q2VnPbpbregXFIP2NvJJTEZ7Yzt7cEbG90FSSgwi9NHQ62izq4GL5DEk71VI4CeTw20XUrHofBD42btocUN8VD5uqS98XDa4rJ0AAYSc2isR/u0tk0TOQRe+XkmO3ergRFixPAoBKCWW2Kmsy6isqMLcexeipqoKObm3cPe8udwYoiKvPAJqSA5J51vCrDsy1qbQEWJdE9uaZNrCv6l6f88mltwBvXNE9HwEDjq8wBEx+Fw+btjcQGlhOf4+cAB+Ec3IvngNJqsBDy2+B/OHPwx1YATLGwlEITCPpLgkGaUFJb0/YnFQKJCvzYn2vHwUX76CjFkToIxJ4HNEUmFinHkcdvYAJRCFSpSdsgcgeccSkGWz9SSziz6GFCZkcwjHQ/Mk3Q+s8OCXrT9z+FMcMRo0OkyZMw8uSS22/rMNBYfykBEZhBdGZUJa0cQg4JZOAfhJS4+AJ0aFSVOexeSZUxgI4bmcQgm8ice0vyRQSvScEwFAkigyA9FhhKGpFFV/H8OARfPgExAHi8uFE6eyWMaQ2j8RW3/5BY039yCn2IBGHzdSx6dhWOgofPv1ZsSGR+CLr75Eeno6J/+2NhtQlajBmy9vRGJkKD761ydIiO8DQ3sz3lz3LsuSn3jwAfj4UqKmhBdUSgJyrQ7YO5tQVZyNrrxWBMbGI37KNB53bh8/smES2H1uDyy2O9IMk6kbv/62EykJsZg8dQb8KMCBzj91BHiBDBQX3ca6t97C/FlTUFFbgBJXGYzVPngkpqsHACxwmxAem4CAQA3uHjcb46YvQsH1a/wcVy5fwrJHljEzz2LsgkQuRVCAGqZuK4wOM8KChPuooa2NN7MRoaGwmW0gz0GdhkJ2KFFbSMwkCbEfSRMtdmbsHDl8HBu/+Qpjhg7DrcJ8+Gv9kZLSn9O3tQo5/HVBCA4JhlLrx8nEqgAthwyQX6DDLYwDYk7abGYOBiG/PwLhiM1XXFnO4G1SnxSW/BITkADXmppGHrtZ508hOCiC07s1ahWkCrkQ8kMNNqsN2VcuMXvJauvC4gX3Ysq0SZz2S+C2VCHjz47CEej6JTCJmIBUBARau7tBFmgkE+3o6sCNqzkYPXww7l20gB9zs/A2ouMTEabWwuljhdRkRvHRYyipz8XYiYugTRkAqdQXZruFn8vsMEMmVcHQWod+A9LRaTRDqVJB7atAm6GDmYkx8QlwetdG5KdrsThY/lNWUYbq5ha0VZdj7MRpPRMJyz1VGrTWNXNjufoksyygAAAgAElEQVTqFf5daGp/3C6vZ5npjZv5LL+cNH0G5s6bj9iYEE7elVsdDE56LE4UZv2JyP4joOw/kH3ZXC479u49gPc+/oRBojGjB+HVF1egf0o8HH6CHzV5YioJRFarYaPFEAVQuJzMKCmpLEV+QQk0GgVGDkgB6o5B2nCF/QB3X29Ho8oHigA97IYO1LU60VnYjCWjwzFhSDiCNAL4d+5iN3Zcu4GB6ROxdOky9E8dgAB/Fafdktya+hh0/dPmvri0tAcAJPDt5WeWQx1An7MHHoUCubm38NTTT7EEmH//4vPoMBlx83o+H0pMaj9U5F/HG6+9yv/+9tufWO6qVMiYMUag1tUL5/DOa6sw/a7xMFz/HrsPXcfU/nrEj5iKgOhxqPKosWrFmwxCvv7aG3jswfvR2d3JANa+U6cxb95MfPjeBihVSl7zZ529gDfffJPP7Yfr/wWtTs2s9HOnzuKp5QL7JjI+EcMyB2DQwDSkpg5AbHJfBnuv5dxisJJYif/a+AWSkxJhc9hZgv3FZx8jMToGn3/5b0Qk9MX777yDfXt2888++OpjDE0dxmwTSnolYJDOx9qXn4NMreexd+bMGTzzzKOQy/UM2tFr+wcHITYuFANTB0LtR+mlyh7WEvXHyP/P0NmOH3/5HUf272OmX0ZGOhpq6/DR+rcZ0Nv4+UYMyEhnmTslNvvpdBidPgC/bt+GGTMn4/FHn8DlnNuIjYzE2++/gxXLH+dj3vLFl3h44XxkjhmFYxev4bOPPuHnJzA7t6gOH6x+BYlhwXhu9Wr4yVV474N30W224Y3XX0Z9XS2OnzjHTC5iuew+sB+LZ89BZnom7zEmzZqFTmMXXlv1KppamjBv9myEhYbDVHwBizI6YOsyYd1/yjFi/nI8s/QBaIL0IFCjudUAtdYPam9SJvuskddvL4muCPqRBFj05SPAhwDA3X/uxcRJExAfF8sevkIgAnkAKv8rFZbvs6T68Djg9DL+fGQK3iuRr7tY5L8mlpwURm4X7BYrBw1euHGLpa2xgQqEpQzFpxs+hcVMoLsUpm4zgiIj8Ozy5Si+cQVl+w+whFUM5xD9+mIlgFXvtczwvpAY2NHs9mH5L/kAIr4PSiOa8POhFhQ2dPS8J4IHU9IyGDBLSEhEYFgE/JUKKLU6aLyHoZKpIJd54JZQM94Jq9XCbK+Ksiq0NRsQHBaCuOhYaNR+DBAqFSr+KhadZx+HG265EJDC5867jBRBMlrTENCx+YfNuHT1Oj77bAOiY2NQ19SKjZ98wsDe8mef5XvcsaxDcJkciE9MwZGDBzFlquBNvf3Pv7B47l24cuUiJk+eAa1KhXXvvYtQuRSZA5NQdvAo0GHEU8EadOr1yA+MxcAnn8LoceMYABQVKxyUwT53tB8R9iW06STSCpXohyey5OhnDu9eUrD9IsDlDlOQzpXCVwUnWX5595nEyiVPPzqfpoYm1FcUo/x2GZymFrR7JGg2GNBRLqTF964qo4XBvsmTJmJAeio0Kj38A/XQavz/63GFhYXM5r13/gwo/DQ9zW6R0SeCfwT4UWIxFa2YaQdHGIAI6kqIASvxwI+aqU6y/iJQm84BhVI6IfGqfMQXp8+YUo/XrVuLAQMyEBqsx/1Tx6KzuRl/79iJ4qtXkWw2IV4ug8bpQLdMjhaHg5nnl3QKDE0fhPG0571diDqzpScQ5P633kVQMjH1VbDaHOgwGLD/7wO4dOM6YiIjGTAnZQ3ZKcyaMxNhYWEIDo/A4PRMqFRqdBra0GpoZZWmmADc0FCLE8fPwGYxwz8wAGPHjGDJ7qSJ45mxJ3E7UF3XgEMHjzCZraDwNi5dvoZnnnoGze1NGDRgEIKC7thD8DhwOVFWWY2q8hIMHTwC/nqBkS1Ki4lV+Mc/B/De2ncQERqCxQ/chzOnTrJa4fGnnkZ9WQkzpQcPH4qGkhyUVrfirunTEarXcrOyqzofXYXV8IuMgsxfil1nruGhBx9mabCP4s41JwKB4udCliC0fqDkb7fHDsnsBYM8V681Iz5Th34hWrQa7CgpaEMQhIVfgEoKvY8THW4ZfBq6ERATh5jJ8dAPSoBHe0eGWp/XgeNHzmN4n4kIjUlA3+hQ3Cy4xc9hN1kwbsJkXLp6Ae11jYiMiYVW6w+9vxpHs45DG6iDv0KLPYf2Y9a0WXjysYfR2NqK2NhYHNp7kOWjA1PTYXa6EBkRio6WNuzauY1Nxglw6vxlJ055XLClD4WP10/GrQtBUEYmA3AWq51TX1L694Op04Shg4dAF6hlAO7o0YOYPn0WPv38Y2YA9i5CgXsX7f1FaS2xRlhiRf/ZXOx9RUgxSW5dVhd3+6hu3byFn37cjP4JiZg4cRK+/XELOlqNjIifOHUC3R2dePrpp5AwoD8nulF1tnegs6MbHV2dnEAcFhmGj9d/iIgYAZjwUwgyZSq6SVKR+a8I2hEo2Wk24a8/d+GDjz9Fa0Mzpo4fjbc++BSZ6f160Pzevle9j1MA2Nywkw+I247LVy+jILdImBxsDtw1ZzonE369cSOnQQ0dNgjqgFC0t1zHhZ1/o+/ImRicOQIxqYkgAjUVSY0klLBJFwFJ3CQK1DbXo6yiAqn9kxEc5F20et8IMdxYtkCylcJS/ikZfifGxiA0IpLTwSghVfTuE038iRXwvyWyBklOS0WSYJHlSf+m3/P85dXjiyBgp9mKLVt/w9kLWeiXnIYzx09g4LDhqKksY5+lg//swazxoVg8cTR+23EeIWPmYubcecg6fhj337sI/RJiodXpeuS+5FdGRd0BAlB8CODslUrZG9Dkz9YrS6DkMavdzh0kAgVEX0AnLZ694QX0ePIRNHaaUVRSjqs5haguugqLww292h/9+6Vg8NBhiAkLZHDH7eyGBMJihl6ny2rB0YNH8ce+A5g9eQKGjhjGUnlKDd646V9wu1S4f8liTJ4+EzU15Th56BBeffNNZPZNYb8/0fePzZyJUeomo1gn6s8dw/tffI9qVTschk5MH3YvHps7A9auFoQNGc1GpiSJJp8iKplbAR+F17OFqJHehGTyOjPZTPh5x9coc17r8fOj3xOYZ84pR8iU/izjpfRf8gUk/z8qAgDDR8QjMTwOBmMjP4bYfyWFnXAGy1n2qgr0Q2ZoKGTyPkgLi8KcIemIHzQeLo2WGZkE/vFY8TKEOLWZ9v9uFyf/Sr0LTbvDfQfIoiRAAn8cdk55vplTgMN/vI35w0JAAF9poxOz588RnrfxBgqrmnA7t74nuVcE/Si51xM+iB935HI3/vP3MfjpA+BRKBHfJw59IkLg6erCIJ0Sexuq0aas7LkEOi3dcHe5kJEShfS4OSiqvI050xehs6UbMTFRkPmqIFf6I8RfmOto8SqVSYSADZmc5eU9Xo9ic0Gi5KAWYmcqaInjQ7YB3rAbp7eT296Cq4cOITo5HroUgY3VdC0bhso6+GpdCE1K5yRcGy1KmusZlEG5C4GJWmiTB0IeHccAHAEFDYZ2/GfPHsyZNgsqXQD+s+M3TJ44CRmpqT1S355wBmLK9rJHEE+EMFcTe5li97yBIb0SdjkpSyLrSRMm8ILTp4n9DSc8MmJTuJgp0NHRjc3/OQKrvQDHT+yDu82KCfePwqsPfIiQoPgeAJBYVDSJcbNCKue0Y5JB2xwmuDtaUXbgGEKHDuHkWR9iSCqIYUSBJhK4bI4eFiEl/BIASIw0uq7I/0z0HRKZaL0DKzhNmYOVhBAR8n/7/qtvUFZShMxho5A5KBOxCeFobTHjdO7POHToJq4dyeEu6crMQAQdPIeDnRYOBQmWSBE6JgbBOgVmP/giJg8dD5mfFv5SDdwklRXN0L1WEHdE1cQUlELiccJpNqKj7AbK8iswZN4iWBR+KC6vxvlTx1hSWldZgl/3bMDNE3no0AUiNEWKqYNmoMIQjQPffIiJY0djw2cboZJLUfvHNvgP6IuvTpzE3m3/4IXVr+CeRQuh9vNFdUUd+xFnDh6K9e+9C4XSzfcfhdUOW3ktWgpuobO1CW6lDoHTh3MQi06ph9tJaZZCSjBJWGmuFVl4NH7Id49KDONgsI1koiRzd7o40KK9rZ1DUoJjonC76CaKjMeRfboEazKDGAD85PdaNOv0mHJ3MgZHTUZG4kjcLipCJ3v7dKPL7sDMaVOh0wYgNjxIAPL8ZDC57HCahfumn0bbI/0VfQ6bGxrYSF1JYCtZi1gtDMwSQ85uM8Fk9eDUudPY8sMWOM02DBszDKPGT0FESBh0ajW0/kKDge8fXr9Rs8WIlrpm9v8jAFzj6w9qjovlo1RCFyB06w0NBlzKvYqk+D4YNmQUoiKDmXlARedn3749MBttGDRoINLTUxkE7+4yoaO7C+HBISwRpQCPDppnlL4IDxF8pUgeSkUgYWBQIKwWGwoKChEfHwOtVoOW1lYOwaJNZ1FRMf7Z9w+qyotw/9KH0S+pD2IjwtHQZWfQUelywtJYjupLp1BukCBzzDjoEuMh9/jCYuvm54kOC4fLZUOXjXyanAjUBqDDTGmVwsKe5M8E9hEgSPMijwtqTnnZkd0GA7qtZtisNgTpA9hXjcpjsXLzkl4DrWW4eTEXCeOmwOIws/y5vLQU5y5dYvCKKjo0DE888zjuvuduDpcgJqKCmBDnz3IYiCZhAJwOoZl2+vx1HD90CMNGjmLvwOioSCjkgpcZNePIf5Q8AqncvkIzymgxcphTQd5txMXGIT6hHwytLSg9fgQe4wGkBfhwgu5Pp+sQEaNDjNSN2iYzosNUGJnkD5mfBA55BL786wrySoB5T7+Ox+aOR5ReyxJUi9sFXwpCknn4mKUeBXu/1TU34OXXVrCkVmQAUhANSbQtZgd+/2MXhylp/AOwfv16jB49AtcvX8ahY1mQ+skQGR2OwltFOHpgHzP9tvzwNYZkDmE/yHZDG3b9tZf/PrNvHNa8/znar+xBff1FzB4YwmBlQNwEIKgfnn/jbX4PIgBYWFaMl15fh/rKMmbXrHv7behU/gzgXL56FS++uPK/AECHQ4L6yiq8vfE7llF3GwUmPVV6xkC2GgqLisbXn29i4CwxKRlf//A9kuLj0Wky4/tvv8aXGzcx249YdsnJ/fH++g8YACQAcs1b77Dc12L34PlVbyNr70488dgTeP25x6EICOPgwtbmJqz/ZAOyz57j1/f1Ey7OtMxB+OStt9E/cwgUXmsWvoa83n/5+bfw8spXkZE5hNl55Gm5c+cu7NixA48+/DDuu2cJ7B4Hv8f9B4/ig3fWQaPSIjs7G9NmTINerYZUo0JDfTOee/55jB47Cn2iIxEZFo4MONlX7XjWSeRdOYvVT66APi4Yn/x9GqdP7scbr72BKZOmYO/hI/j2m81Y9ujDmDBmPPb9s5uBHkNbO2bOmoPDB/cjOjYWkyeOx+yp4xApF9Cns6UV0AXqEREXDV+TGdt/2o5REdcRLvPB3mvNuNKdgM/ffwfhfQTlWmVNPSKDA6HRB7BNixjC0RsA7A389d4LGc0d2L3jb0yeMQWxEZEMAIpgEIE/pA4S2X7UjBHPsTgOxHPfGxSUEvjFclAr7BTO5wXQXAYjamubsPu3n1HXXIig5An4fed29u8Sa9qM2cxoOrPpY0zSaTEpRAtlRxesEjez+0i6S0XBHCTfFeuWsYsTeVukcgSqfPHAhBDMGxKKRqcbX/9VifO3WkChHSQvDg0LxpNPP4F5s6ahvqYOBTcLMWriWFidDvxDNh3lFchIy2RWpMVmY9ZffW01ZH4anvvvWbgAAYE6UC5Dz3mgEC2vR/j/i6RCASt8/uwOuD1OXLlyEzdyc3Dt5hUGbwnAU/j6oL66Hrn5OYiMjkVSfCKSU1JYQlxZXoS6+lZERUUhLTUFNo8Pcq9eQ5fDijB9ECJjo3Bg/0FO31167wOwGzshN7Yi7uoZNN/IZWA0aUEy+s5di6CMEZDKhQYasUfpPk/sNwK+fLyNWD8vgYSAs96gsTi+aKwQEOynUPIelaq3TyAfq4UaV4TYOuAmFlplFUrzbyG3JBcN7XbE9IlEQGQ/hJIHqN4XMN4ZCzyXB4WiqDwPVwtqMGniaIQGB0OlCQS8yhq70w6FTMHn5/y583zM99x/Tw8YTs9Byb00/kWrE/oZyeQ5OdbbJCdZvBjMI7L9iBVJYCGtg2ltSXJ2Ga/9haJzRR6eFrMFDpcZt27lIefaDVScOYGoQD0m2oxoqqqCuU2Qnpu9a6tmN3Cl24w8D9DulGPKyJFYtXgoZNv2wNnRjWPdZv79Sy88i34PPwuXXIL8omJczr6AyOh4BsrUciU2b/4e23/dAZ1Oi02bNiEtY4DQlPSGD124eA6nTp7Bw488CH1AMP+uzWDAhk8/wZmTp7H0wftw3/33caNbKZMLPnu0NrJYsevPv+CvC0SfxDh8u+kbPP3sszCaO5EQF4eYyNgeBqB4LogJSNV7ziEAMCfvJsu55WoNvv/uR4QF6xm8PJF1Br5KOUaMHoWRI0diOIGNRWW4mH0es6dORohKCnNRAcpaaqGWBiMpLZ0lvy0dJrQ0NSMxIQESr78B+TpTuAl/rl7chZQDUtGyy0FBV25IRqWEekobzEiKUPWAffRHxjore+tZo4UTQADgmKEzkTF+JKolbWgxVsMvzpuiWWXkBGFzhxmmRhlmz12E9MxMdBo7YTZ0oaS4hGXBdocZFUWlsLs9SElIgK9GyxLJ6sYWnD19EqfOnMNb695CRmo/KAM08JicqGisR6BKg5qmOoSFRkLilecS8CVx2FG++UtE3ryJ2r6RKAwNgVYWBllTLdJHjoE1bSBiwqLYb66l1QBjaxtCosMY2KivrsH3P2yE1eTCogfuw7hRo7hTqlQIkewEPlHnTOxUkMyPLz7y0+jFIqGUXfLC4g5Bj6CUgCsXMwOtJgcMXp+Fppoa/LJ9K0IiYvDgA/fxDY1KpdaAfHts3klfTPptb2nFkaxj8FfooQ3V4PSJMxg2fCTr0AkE7O1JqFAL7EAOfLBZcfbCBax5760e37+1r6zBxKnjoVN5PQ57ef+JTBF6L8T+IxaWzW7l0JM9+//BiRPnsWzZUk5n/mz9ek5Afvrhh3Hw2ElmLrpsbvTNSELfPknIuXgYfdRh0KvliEkaDAQHQOKnglatg1tJ7D3hBiV3AsdOn8D2H7/G8y+vxuDBQ7jjJZxj2rwKrC8RAKyqa8C3X3+JiRPHYsVzL0KtVvRIZGlTLfr/EZDHTL/eoB55GnoAG8Wd+1ByKBnmiwCbFC4fSh4mY1EZ5CS/dblhgxMOqxP7jhzHtxs3orPbhupCoRvtrxPOobHTxBLgIZlx2H+2EtLQAVjx8isoKcjDfUsXIUylgEypZnaYg5hgMgnLZF1OOwMmBCxZKCmUEnUllLYsMPuoKEiCJw+KVvYy/3p/5ccSU5BCN4iGTp8bU8w9kDpd6LKY4RJltRwS4OTJuttqQXeHCY1NzWjvbke3wcQ3dPJcoe7H/v3HUHzrJsZNmYi+fftBJZfg+x+2Yvffh6FQ+uC1l1/h8Zp95jSi4mIxZeJ4xMbFIiwoGHKlsucGIqGFkcuK9s5mfLPhM/yVe5xTZpdOnI/Z4ycgc8AQKCPDYHI5oaawHfKjJECXZAB0rhTCGBDLYXcxy+PTzeuBoC74Rd0BesnLz5PbAklGCEtcS8oaoXUooa0SzIhjFg5Bp8fNoKAYdGHPKYWz24nGxBCWwxIAOCg5Cs4KJZ66dwkyp8yCkmTZPgpI2HtNoP1zWjEzWmWwuySQ+bh7JMAE/hETykkMRq9RMAFIVBSQ0mVq5zCQVE83wrVq/JXlTeFVCuC3LshHYPpp1dAHanpAv+ISGS4VFTHTr5E8wMLjcNddM5GSEANZay3ai0sQmJKMyIyRuFVagR//eQ/VLW0YNySRGYDVN+oBjQ9mDZ2HzPRJSOsvyAUozVksJfkZEsuNwUwfqFxS2OGE2eGAQuoBhXpQJ0zqJvmhExql0G12UUK1zJdBQP43tQ4omdbYhmvbfkRAQjz7PBpu5KPs+HEEZYbBUm/n1Lf0eQvh6hOC8v1HYS2rRGhkLLrMwoaKmGKasGgQE5BSIg/u3QunjwYTJozAhTOX0G41YvHsBdBo1cz+IwCQmHPMkBMXJF7WCz0fz81emYM4fxMQyH8jpe4+WT+4YbFa0NXeAX1QIAd1UKKbIMt3o9NiZZ83pZ8Wv/z8GxpaalhG67EboAyw4rUVHyIlabDg9+cwQS71Y8MCKsoeFlmHdlMHDNkHAGkIQsdOhVRKG3YKWBK6rjQHk9xRBPno+IidKLIAiVVIwJsPgZIeCXxovqQwFFqceRmP9HgRLDR2O3DqxEk0V5cBKh32nc3CQwvuZpuJn8+sR0tFC06fyIWtwYHHxk3FqFA3MwF3XLyFLIsVfaUyRI+JhCQmCvc9/ARGJYxl0FhM2O0xb5XQ/Kq8A5Z7mYgmUxsHnVAFzZoOo8mNff/Zw36CRpcEH7+9CjKpATK/RFQ25TH7L6rPi8jLvwFbYxVef3QmZk2dBHvODVTdvIb2lP5Y+/77UGoCsWnjF0iIjYLbZMLZ8yexcu27mDltFt5au5pfr66sEDevXEf19euYMzANCeOHokkdg7raOpaeD8pMYw/O+qYGTuOlullwGwqJAuTb66eRw2P3QVBoMOL6CNJah8nMab3thk4EhwYgPCScN9m1dXX459QO1Lblcdrvjau1eFhnZgDwx901MKVHInFQNMJ8wxAVnIYBscP5+cgjMS48EsOGD0EAAUduN9uLUFOLErG1ei0I6FNrKcnPCbPThtbmBiSQLIuZ9TL4+Wp5fJVUVfDGhEBBAj9pvObcLsapE8cwZNhwDBk4DEpfGftpdnYZYOroQm1zG/v9GVoFRghtUknurAsJgUahgk4nsArI0JqalJRKTr54dkcXokIj0GV1Iu/GDRiaqjBu5gJMmDAWvhK639qx++B+RIZEYtiQoVCq/CBlKwca7zLBLoK8ir2MOqWvAo11jWhqa+VgDZL1kN9aVGQEvz4xmKjxQEAchRMQgESBBFTd5m7YnUZIPP4U5YmI4AAGl6gx2tpQj5yTv0Fl9OWEXGVEXzS2NPP5DCBdsMyHgTM7pQqbTcwGpGOmv2cwy0fKjENKWSVvYIVKzQErFKggKnrIc5NArtCwQJZqkgRap7nTQO7q7IK16BIaO52QxyZDrlKxdcqJs+cRFRmCP3buwq3cmwwAPvXcC7j7voWcHKuS+UJi96Ax5xr8wgOhiUuDVCrcU0xecI/nclrPUXgbSGkgbOLYu4yYJj5SbjjSXH7txiXk3yzEyBEjEBkdgdulZTiwbx97zvnIq/BoqgxaOXCx1Ijsm62IViswYkQY4gLl8PhHsuT36yN58FVr8PATj2DSmPHscSih7iWtr2g9TOnvvhLYyHiTU8ldaGxr62G0EaC14uWXmDlJ55jOVW8QbNXr61BRWom3P/xA8P9buw6h4aE4c/4cNny0AX3i4/D1d18gNjKM7VNoPFTV1GL166v5HD79wssI6Ghib8Ngt8CMd0UMg49uJJ5f/w2DratWv4ZFS+5Ce6OtJ5zkvvuXYc2a1zjsg0DJPfv+wofvvYmJEyZh/aefMpPT1m3hUA+n08YAbk1tBRprG3Hi3HkY29sZvCQwduW7Gxi8S+kXgs//vRUDBqTzGN258298+M46hMfE4Ifvf0BMbDQ++fBT7Nn9OxYuW4i1q9by63SbHXhj9RsMeBIw+dn6dyBRqmBxSBgApONtrq1BXUMTp1HT6xOI+dJLr+DVVSsh9TYs6djJn7WxtgVbtvyMY8eO4LFnH8e4kePQ2NaCkwePY9KkCZg8dQp/jjdv5OLVl17EuAkT8OrKl3icsuekj0M41w4JSkrLGAAk30ViAS6auwh6eGCBG3tPnOY1/aLZk1BZXI9bbWY0lpXgoQn9Uesbi+bWWpSW1mBEQgzMWj3ouqBQhwnjhiNz0FBs3boN8X1iMH/WTMRIPZBZhHWFQX5HWqjvsGP/1WPw9ZSjX5APnJ0ebNhfgefWf4ZJk8bBX+tl25Dnrle5xYEN3kAQAj54TSChNaaHAT2Wa9I6AFK0drRh3649zACMTojlMAcR8BEb7gSAkL8iFTHAiOUqzp0+/5PIyj93mNBhsjDYV97QiNaKXNRU1DPo11TRymEdyYE6BPVLw66L13oAQGL/Pf/CM8g+cRrSMydxX6AW/t7kVwL+8p3ALR8JWg1G9gAksE+ikyE4II7DMRISk/h9EbtoXKwV90yJhkYqx8nrDfg6uxEymR73L3kASxYuQFxsH/baPnb0EP788y+sXvMOLl+7iQNHDrMU+EzWWax88QloVXq8/fZaJMQnok+fBIwdPxITR09gabBcqehRoVH6t1Qu+CfSGk4EAUn9RX74tG9WqHyZ7U1FbDOL1Qmz0ciegPR8SrUCUjc1NbweijwWFRyyJspZCThU+vpxw4mvda8vN4Us1DXU47sfNiM0KBCP3L+Efy9pb0TVJ++jjI4NUswf3h9jl72IkAkT4EegJTX4IIR40NjokXrznkZ4DdprkU8ejQHxKx0GkTQoYVd8byIjkJjs7pYauDo6YXC2wl5sg93TisbqTuS2lKPdLUXS4AkYNmwEsy6pWhpq2NuwtqYSza0dMLS1orG9GeGBoZDT5oSVLL5QKXwQ6k3uVqiEsd/R3sHS+fKyMnQYGrF47j3C+1ZIOZWdx7/sjuRFvCbE68JJtjUuJ6cAE7GV2H50PmisC6xIF8xu4d5LqicKqxOP2em0oq66CVajAfn517Hx438huNvE4HVqqCBN77K5mPV302hGicvJwF+b18YtMIj8IYOx8onlSK28DXvWMdQZDNja1IkUvRajX34GFe0umBV+GJY5BAPT+3Pir9HQyd7Fr7y2Gg3kH/vWaixcsIhBPvL7s1hN+OnHLdjz5z6sWfMmhqTblO8AACAASURBVI8YCT81rdUluHzpMnb/8xdWvbIS4eGhfFzkQSzeS6nZl33xOmrrqrmZ+cVX32DBvDmIjUmEPlD3/wwUERl/KgWlDNOi3ImrObk4e/4iM1ZJ2ZeXl4NtP/+EseMnoLSwGGn907DonkVoryzD4X0HkJHcF0netalFL0dkZF80eoC8wgJMnTUTQTLyMpShw05j98482VvuLOq1/ER/QLJjstkgGRIT4VH4CRdgSJQWIXCjwWBFS2UnS2oHTh8Cc6ASyT4J8PMJwYiZ01DTVI8/rn6PvrFxqK+qR5fEge5WNypvl0FmCUNKXBKmzp4BQ3M7AkIDAasLfmpfJCX2YxnvhTNZSOiXwoBet8UEFTzYsOkz9E9Ow4KF85iF0Y98grrMvMhS63Uc2kGMvJamWuiDQzjAo6E4D0X/Xo8Bzv/D1ndAR1WtbT/TS5KZTHqvpBNa6EVAuogoVbEBggW9KvbCFREQbIi9XfVaEFBBkS69SU9CgDTSe5uSTC+Z+df7npnA/da/WaxMTqacOWefffZ+3qf44Bs7BscoGCEsEmPFHuT0y0bcIoGmf2sjEEYukaGttQmbPvkU6ZkpWHzfIoRFRkAiVzIz7Fb5LydEBTxZ/G9EFWLyg6BGlSACcvjC4XRcCnWgRF1hGw10ZDBJ3jHUAexklOlwQBuuhUJ+s/oeSIOh5xEASKgxvYPdbmfPhFPHT+LjdeuRO2QwljzxFBRySggLFXyj/JpXYv0ZWjr6wlVOnT2JEF0oXn7uBSxYeA9CQ8L6UjppMUwDMgeG0MJYRJJa/41RLEJHWyv+u/UX/PjdV3hw0aNYsuR+lJSW4uftWzDv7gW4bdx4+Dwu1q3zwCJVQS4VQWYzwGI2wt6mh89sh9OiR6PFhtDoFCSSQXxCChCsRq/UC2OPCS31TcjMyoBSpobE62I2GPuneXpB934CVKgPFBYXYvXrr2LZE09j/qwZkLOx5U3PNZLJEnBHACAx5jhApO+GIJjskS8ZNU7N9EsByD8w4OPk8Ztu86Dmpuh2H0tQqqpu4PcdO1D8zylO002J9qcs6k3ISg3H/YvGsATYodFyYu65S5ewdPkyRKvkfd+HTPzJ1zAgT6bgkVs/mz5TRhOTQBCK28M3H5lSCqmIEkUFGTCFf/D7EOPDCwYuGWyiABSu+vcKKZYUVuMfC2gha7HbhLSgPYdw/Ohh1NTUMqsh0DShIcjPG4Ipt0/AoaPHUd9pwZSReRgxdijCtFFYs+F9nDt2CPGpSTxhiI2K4WPS67Ji5OhxSE5OxdCCAiQnJzCQSeEPJqsRFpcT//npc3SgkoGo++95AvNun4rgYC2Da+TRoJKrQIpSSicisI2kk+QTxw6NAYmzx4fmpgZs/m1lX1pvYN+t1SaoW3qg6Z+NJpHgp9Vc1AnT2Vokxsn6AEDaTj54rUVdcFyrhnpMNmQxSgEw7HLAVGrEAy/9G7On3Img4GAByPBJBDYVm5kLDEAKb+Hm8jPJ/CAf/51eI6e+JtxcPS4LA6/exioO8ig8tgcdLWW4bWgGM/6IBfh/QT93h4RDYyrqLTh5xZ9kmZqGnEHDkBynxfWSEowdPgS9ZRUQdbYifvQoqLIH8zjQ2ePEJx9uRLP9ErSJIeyPWFPUxEEo/eIG45UX3uRUPgLJvARE06S3l7qdB16Zl5OhqFFwhNonhcvcDWmPA6auVt4ekxoHhETBp1DDLiKTYAdkvb2Q93SgpakIYnc0dAOGQmGz9gGA6pEFaN29D9rIaESNHs3vV3v4KMRqOUITElB+/DiDgZTEam+uRsm27cgel4eoYXdBFiKDo8eC6soa/HH4KBYsmgdbjwV79hzgx5SOSlX4Wyvy5LMXAPsC/qW88wEAkAKE/GMdsaYC8mB6LgGCpm4zy72oIEBVfOGlInR2deDQ4cOYMnUW+9VSJTF7QDbaW9pw4vhhvPD8o0hJyGP2VWB/CGwRuoogQeZmNaJy7z6EDMlAbHKB0K/8DEUJGfP6mUXkDeljivBNsJvYNOTdSo1lyf79D1wLtPAn4M9NclYaCxxOVFbV4cSx3zE8IQv2yFQ89dJLuG3CECy+ax42bluHUH+R78BPlwGrD/c/NwkT6n0w7zqJfTZXHwgYPT0NscOzsOy25YhLzIJEQqwf0scQ+OAV0tnIJ4km53yNkNdjD6qKLqGjuIKlztbgcJw6fxG1ZTcwb+48lF0vxMcbXkeH0QR9LxVLgjF07O0oqzdw8u/TD8xDVKgUsQ4nSg7+gtCUQfj+9Cn8snU7Xnj5VSy4ew4DWh1NTdi4YSMOnz2D1a+txh0ThuH8oeP486+/kFPQH536biSlhbOX4bnz5/Dz1t+gFEuw9u23WfL2y87fsWL5Y+jo0uO7H7/DA/fNh1wWgqKrl3Bw/z48t3IlZkyZxsDf7p1/wkZFIquFF9dr16yB3mTDV59/CJ0mAjtO7kZURC+0MSo8EKFgAPDHI83oTozB6JEFiAnXISpoNJ+ylPiUPhZeoM8Q6OEGpbQJFVyS4Xa21OJS1WG06Y3C6yPS+W9JoamQKyIRHxMHtULBgSTOXhcDg/S62hv1+HXXPgwfWoDs7By0trXyfYDAPkpvjolNQXZOHqJidIiNiEJQsApBQaF8jyRJdVRsLBQSOb8nTWmIcE4/9YYuKGQKlgNTKi0FexBIJoEcsbGRnGJMKcelpVcRH5/Mchq6Lt1uNzMsyd+SGt3bicFHIUPBGmHhQ4zV0BA1gxi9/rHV6rCCElBFXh+6OvQs0wzSBKO9S89hG5SqSimiJCGT+txoaWzieVxUVCxarp6Dx9SG9PwCNDq8iCIlBYF7fuYMXVPdth54nG6E6bRob2tGUnwip/3ydUaBNWZKIg6H3qhHTGQUbL02eBxu9oWjRFRKLo6JjYSr18vhIQ6bg/eRXmc2tkFuNaOs+BqiE1PhDovo82e8XnEDeVkZ+Oibb9BeW4uXXn2J04M5sMQtQlCIBmKPDC2XT0MZKYMqZQAfd5on9AY8znpdQuI6+4UqOP2VxyxibBPLg7KEJCIugB46eBhRMWHIychijzdid5HShII08rOTMSTEi4kFZihtHlw3ehEWImNA0OwGDtRYcPBcL6ZOmoj58+YhKTEVwTphwRkAAH1+qigZlNP5oO1um5PBUbpeSdJKQNvK51cw0428w3bu+BPvfvABA3sE9sXGJ+D9d9/Grl27sPiRZXh+5Yv8GQf27sKa9Rv4ee999DYSImPQ2tCIVArN8cnYc2/z5g9YlvvYnHGYMjoPktqdgaERvalzsOY/+3HwwFE8uuIJLFm+ADJ3CNa/8z4DcCRzXbN6A7NKu9o78cY6gZlHISDvf/wRdNpg9gMldl96egJmzZvLTB99lwVfE2vu0EFmJlLq9M7f9+L9d1fzZwfkyl6nDf/Z+jM+3vg+ps6chX+/too9JNevfxfbtv6IBfPn4411b3BfpqAPAgCJ5UcS5I/XbYAiIpTB97+Pn0J9dT3unD4VITod3BYrft+9B99++zUeeeRRPPXoUmYxBVpFZRVqaqpRXdvAQTrJ6YIXMhVe45KSkN0vw3+fAQOAlIQ8dtztiArX8ZqGpO4UgKJWqGFxuBmApHM5ZHA+Hl22HKEaGQPVJqcbdpcDe/f8Da/RgLi0dKRlZaH0ejmulZagf+4ADBjQHyUl19Bls7F6hCSLrW2NyElPh0SmxOUL5zBo8CCE++09pL0OEKBGRQkHpdV6rfBaRTjX0IC/vvgcs7LIYxLYXdYGT2QBnrlvIZLzh0KulvLryFeO5IgEJgXY6vR8Dm+gAhqtGSiQkYpqlOjq88Jsc2Dr9i2YdNtkpKcnsxe1lACfW/wFCdAJlqmYzWX2+SDr6WGAz2XTw6k3w+xxwdajR1PlDXSY9MzsKq9rhq29lsE+CuoItAgRmKk3ITocjvQsbDkphBhI5QosWDgfcWmp+OKDD5DjtIOeSy0QzkHGptqoZGT2y0R0QhwzmQmUo5CN0PBQtmyyGE0cqNLa0Y6IjsMYnCXlBOVv9lahqMqAibeNxeq1G5GWmAiHy8Zprfv++oO3Ob1utDa24O+jh3HuzD8cskFWOq+vepP3IzFMh/kPPIQ7pk3j8U4hkaLbbGHAThui7QObAvN4siShdWev2Of3tRe+DysFCFxiwMkvDxbR2CVIrzl806+gChw3Manw/MeRCDget/BaCa2dea3kQknRFXz99RfMOKU+VlxUjEiZB7Ly66j//Td8YjRjXIYC8xY+hYRZD0DjL0z1SqVCQdXjZjBQkPv6vSSlUr5X0O+3RmiS9JxawDuQ+phFb4K7/QY66rvgtDRDLhKK/aZQOUt9OyxdzPYbPGIY4qKj2FOxorQM5TeqcKWkBFeKS9jzcsz4CTh+4CAHps28exZeXPkywqMiIWfSClnXkdqCZOgO2HrszOCdcNso9g+02EyYMWUmfy5JsuUKkoHeZIrSnJFTsf3HMhCIYXMIqjMvzeluBQB9NL/0wd6XhyCsjey2HlwtugqRUoKvNn0JY9UVDBZL2GMyRiJGQYgKIWKxwFT1+PoYfxb25wfiYhORMyAfqTHR6PG6cedd85Auq4P5mz9gbGpEVXM7B4KEDozCHfe9gmEzpnGQ6fWya/jn+FEkpVHi9Dj8e+06/H3gIMZPnoi1/16D+HihgEg+6U898yyKiwqx/NEnOE03SKNmQLnkegk6GhswYepUVqWR1VHAZ9BFpC+XG2abDabuHrYkITnwwCGDkJOXD7IXUCnIk9jLlj/U6DFZpXFx058/RNtpfkzMQJOxE81t7UhNTEPZjTI0VVWjsroCCdGJGDV2FJr1Xdj33RfIT83G8AH9oIyORlhMCmRaHbrNPfhx559obmvBU48/BW1ICGNakEthtTtA6IdCIeVgI6UXcIrkUFABxeVmoNAJBfsIdxNx6IGlM3xGQxv0Dd24fXIug32HDl5B+ak6hIaqsHjNPPb6i/X2R0NpO6ZPnQFNcAjOlZ9AZfcFlBVX8hcOk0Wh5No1fpwRlQyFNgO3j70NOrUgFSG9dkZyKv7ctRs/b9uKB+69D7PnzmNAkFJiaxrqsfT++xAdEw+qBJOhrjaUmH8tyE2mxMpmmJ1uNj5sa21GN1V3Kq6gZ/+fmKJUw337FPxcU4+RM+9CusILUfFVJKxYCW2IBkqZHE6qjVIv9je9wYQ3Vv8bdrMFn2zejLik2P9JpA3If/9vtYhsf4iUFbhYCAy8OSAJHZkAQGp88dxqLEXGjOQBRymQfiRIAAwFoOPWSGga0KgF+k633oiKK9dgdvnQYerELz9txcIF8zDtjpnw+YGrIydO4esfvueglWvlZfz6hxY9gOdfe4l9/8gElFJjpf4LnQIxqAUAQH5MEjSnC7v2HsCaNS9yqvP7725EfFq8cJFbiBVkBVW8RXKx8FMtMAR83SYOWBGpQ0GFc4fFhDpTDUJ7nLB0NkBU0Qq9RsNgYHxmPyhjIlgSdKu3GvuqUcXaJ2GaMaXJUqf+6SdBirv2zY1IT02GTEbJuZR0TAmgfkYWVRBYgqLmcx0I0iCwjPyMqInJqczn7Att4MAPqxUWSzcsBIq1tcJrccEl7WIQ5tTFajS3teFqWRnKqwQQJLtfLJRmO/KGh8LS0oMHHhqPM9dUzNB6+rmXOFTj8WVLkBAfzt9NrVQIHn6c0hlYvBO99Obtg4NO6Oz4KfF8LvwMGpL9Cn5k5D/pD52g53nBiyxKeSTGHQUtBPoRHZaA6We3w4my4iv47MsPcaWoHGlpqUjOykJqfCIidFrIQ9Sor67B7l27oRKLMGPOfJRXNUCr8CFzUDZys/qjvqUb721Yg6aqckyaMB7Ln3oK23ccQGtbA1YsXw6j0YDGxjrIZCqMHNIf4bFh6LW7IVUHY/sv2xEeL0dlZT0eWPAIhg3J52NBCxkKj6DGyZGkqvV6IZMqmVFL4slAI2YjTRy/3PEyotO0KK/Sg+St1IjtFx6qRL+UNGYlGzzdIFbgjc8uoTVC1JfwS/5/FBxC8l9qLBkGUFrYDp1Iglh5Bh5+YiUiImOhUvmZqlJhoUr+g7RoZLmyH9yjha+EGFd0s6Dxlbx22P8IkBMwbulmUIzCPEjiazJYcOzMDYTHBjMAeGsjiS8l+FJ/o35EbfDIURgwYAiycjOhC4ugCHR0mNrx+7ffIEeuQXZ6PGLvmAuVRsvemF63A85eEf448Cv2nPqZWYA2gx1x6oFIzRfA3mefehNxwXkMAPaKLBC55QyMUaIzjZFSEhm5neh2WeG9Xof2GiEJmfuu2Q5xiAr9xoxESFQqXGE6Tm92Wc1oObIfFZWVzETMn3QX1M6bAKBzRApsW48jc/pEyBKzoXQ6UbFvD8sxyYetueQqhi29H9KYNKBTj+LffoJYI0HWvOVQ+XpRdGQ/OhuacK74OsY9OBd52cOxb/8BZPRLQcHokQhWqlgyK5bJ+tJwA+m4ND4wK9DvWUjhQ70iFyR+qQxPFgPg3K3moWzW6WMmtMzPKGwzdOPs8eMYN2kiH48jZy/B2d0FfXsbp94+8uj9SIyMYrlIr8MHuZyz5JnZR1hxYB8IACz7bQfLf3VpGWwFQECeEPhBYnjBh44X7pQ05wcBWXLhBzFpQc9hIQweUjqkE1KxUFAibzo3TVB7AZvdjs8+/xp/7t2DD9a9CLNLipfWvYZFC+/gEJNDxw9j0KQB/LoT+4tQuqcK4Vk6zLvvNkw63gZTSQXeNVjR5etFZkIUh4LkT8lnEDA0IQVqkjkrlewJSKAVNSpYkeder1MMY1U5rv71BxKnT0Jk3nDUNzThs6++wn3z58Gk16P6zHHsP7Qbl1qFazly8ABo4sbAWXYQDy5agAWL7oeGxrUb51FXXISumEy8tPZdTvr+4IP3mH3nsNvw165fsXHTp1zAePrxFbhYVIiPPvgE0+6YgTtnz8Znn3/K7z/9jqmQyzTY/tfv/PukYcPw45YfIJeo8OaaNTh99jwGFeRj4qjbmBX44isvM1D41lvrYbVbOI2voaYWzz3/In7/43f0mHuw9q23cPb0efz3x6+wcNGD+Pviflgl7dDKJf8DALZEKjBm0mCYO+0YkjkN/WIGsuSXmlRGydGARqbmlFkK89BqdFzRbmioxLniQvx9Zj+kqi5Ok6X3DlLqMG3Enbj3zocRTN4/YmLNC6nTlEpsNplx7Phh9uBLTE3EkYPH2acvq39/qEM0OHr0IGpu1GHSxInIzsxEdHwcpD4XVBpBmWDu1kMTLhS7DO0G/hlD3oO9vbD3mCALUjPQSP2PAULHTZZGYWEhtu3cjfrGWvZFnDN3AUIpYbfXBYvZzDYJmmAt7GZyqPRLrNVBPAeia9Jqc3GYhIJ8AF0eDj4glnnRlasIiwphkAVQsD9pR7tBAELcTqglEpbvWg1tHOrR0dGEksNnMPbOGVAnxsJus3B4BwEV4SFh6CFQgd4pWMVAp1pBi3ony4GpqfyeSpTUHGiU3Gy2daOzw8T3Lbutm6VnUWE6lr2q1Qrhp0yCFrMQxGKvaMT5MydRMGUaiqvrkJmZgdrKq0LC6ry5zMKzOB1YtnQprGYD9K1dGDAwF8nx8cxQbvznLJxKICxjCDPlNUFB4Ewif2FKRuMFzSf4tiUUOwOLbjeZfUjEnCBoMVpY5hmuCsKFwkIGImMT4nD4yAmEhAThauEZTEg3Y0z4zXNJQOCOo42c8rto0SLMmzUFmrBweH0yBmqp+XpdXOSWygR1BM1VqNF5JO87YqJQGAYFcNy/dCmeevQx/jux+n749jsOtHhk6ZPsI2h1WfDGvwVfvFn3zMVbq1axvPq3nbvxz4mjzNLcsH4N2jq7oZSK2DeSmIQkcV31+mrYRGJ8uWE1EtQu1Fz+gVmAelJw2HI5sORKRT3umXsvnnzqMYRqtSi6fAVfffctjJ3tHDZCDPmaqlpcKC7Gl59+Ck1YGN5e+way8/ozu/Sd9z9EY0sTXn3lWSQnpnFYzrdff4OYhBjce/9CaIN0faxGAvAo2GPpsmXQt3diw/p16O6xMNBJ39XUbcKrLz+PI0ePMtC4au1rSIhMgtHuxPvr3mIQdMjIISztTU7LYgnw5cuX8f4772DpkocwauQYPo6/bPkWpy9dwurXV2Ng/gDux+x9S+oK8oHtFTxjKXyAzoetx8o+khKVGrqQEL7WqBFTi8BHajaHE621dSxVXnDv/Zg243a47EB5VTmqaiox647ZCFbKWKZP8nulOhhxfpsip8fDDF2a4wY+l/waST5PnyGh7iGTcTgGMbgIzKGfVOgm6SXN/W8NzQh4qpFNh9sLGEzd+PqzTzBGfAzpCaGouG5kFuDMGbfjzqFToI7QQhwVzv1ULAvqAwRl5OFHTsXE3mPDbSEAhO6tLj8TzW21Y8uOP3H31MlITopjdh9Ld20eZvJ5zTb0NDfB1tUNS7cBjpobaGgtR7VJAmNtOZrdHnRIRAz0UQuAfQTeERByq39fvFSQ8G4zmBEfGYa6tP44cuoEg395ef2xeMkSbNm2DWUlhZCqab9DkZWWiX65OUhOiEV+fiZiY5IQqglHkEoOjSKYWV6BdSnNH5w9Agu21mTBwW82YFAMJTHrsa/IiG0H6xHTLwfr172JUaNHwWxxYtuvPzLjkABAApmuXy3BR598hB6DCZs2beYC941rwvpyx86dXIDbsO4tJMYLwDKt18i6hcINOHzAP0/pG0D9BU9ilFFj/zmIeC1ASbTEBFTIiFAiBLTRXIdDGSmopa9A7e1LnvdSh/D737OslebgYnAKfHt7FzraO5CSkACNUoKG+hqcP/8PRsckoWvbd9hRUsbna/myUci69x0h7Z0YVVLy+xZCQKgETGv6gF8e+d9JKKgwIPGlvuRPBKb9oH122kzoqK2Btb4ZxLrSxCdAHKKGWS5D4fliFF4tR2JSPMs9dbpwNNdX49LxY6hpbefvQow+Sgf+cdsvSE1J53CTo4cOgPyIR44cjSVLHkZ8XDRfC+THy0QjsnwgZp7Vhj07/mRQkVR7xACcMX02F2YJAAz4LlL/9zi9EElozUVrVCeDlwFsg5iN7Pfno/f3QOIT8WeRzJlWrm63BG6fE3aXGx1tLZzSvWb1OmQkJ0FWUcw+i/maEFAKNQXPkFydPBdP1LZgj8eLAPCnCtIiLz4OWr98PzM4GDmDh6BbHQQtPP/DAuR7TWgYUp9diaaQaDRX16O714NJt01ASorQ/377fQfeWvsGFKpgfPTe+8z0IwbghcILeP7ZZ9FUU49BBQX48KNP0C8jiYlGR/8+xNLevJz+Qh+2mtDc0oK6mkaIPL1IychEZKQWHV2EP7VDrzdwQFdsfAyS0jJgau9AbW01gtTBiE8ghUkjvw9ZwyUkCgBkZ0s7RDIFwsMjOGXeZLVBATeCVGLYSirQrm9Cri4MerEa/z36B9Lj0zFx5h2ITs2BobMTGoUCbQYDDp08jb8PHEZqZjZmP7QEceHhfZdWZEwU3KZOVFTcgM9pYx/UQf0HIi4iErWNjTCa9OzT7vK40WD3QfT8Z0t9dTU1cPZ4kDUoEyqNFIe2n0b19QaEycKw6Jk74NF4keodipEFwxGqi4HNJ0J7zXV8svtDxCYpcelMOYztDjZkLZhYgJyUeA4PCdNmQaWJxoDMNN5BkvbuOrgHB/86gGWPL+eI5uvF19if76GHHmSGX+mNMowaOQpOOjhBaip/c0WWZMKU5He98BKy8wbiRu0NNP29BwNam1AQGw3n4FHYXNeOZUuXIFFhgHH/OWgfXoacjDSe8PVZE4g88Dk8aDd0MQMwUqfDU088gYi4iD6ttlB5JhzKH/zhZwG6vT5mhklpoUlyS7GEE3EDibl0Ed7CvOfvTMAFbadJOZn9s0SLZF682BQWcMLN7f+AhX42IQ8onERJA5EXZqMFx0+fwVuvr8acObMwc/pUfPvfrSgYNgym7k68ve5tOP0T8YJBA/Hi8y9h1PjhLNvkDklSSz/wF2AA0nYykqaJN2GU3aZu/Pvfb7An46aNm3DntCmQKKT8Oo/Ph6uFhTh38SJsHhFKr1+AXB6NfhnJqC67jrSkZAZ2oZLg4pljsFlsUJNvSGsnIg3C4NZlMHNKWnj/TIyZPANJWh0UWhVuNLSgqaudk4RcVhvyBmQhM6kfym7U4RXymxuQhyHDRiI1NZWr7W2tnfC4HWhsakW0LgRypZJ9VrLSUpCYLvQ5mgh3dnSgpqwMEXGx8NgsbPAZGR7OqaY2uxFVJRU4ce44esxuTM3OYt8yr9WFRnMX9p48gT//OoB2qxl2ixtktxIdFYa5I0ehINGO7WeLOQSkzpPK3mwrnn8B+w/uwyvPv4Tk1EjuKyryMeFqvTApJjDP4fabq9MxJTYmsY9oYkQ+XwGvP/9lTc8PNCEVV2hutxe1dbUIDg1CZGgUg6L0XrQ9wCSkGyc95/lXVsNs7sKjSx7DyDEjBUCJqsBKAeCydnejrKwCGz7cDK9Fz0zLnTv/RNHlS1j40P2YdOciHNnzC775bBM//+EHH8GESZNw8NAh9M/K5QQ9qkDUVt3AlaJCljxnpKUgKSUVhUVFCAmTIyIpBPnJY9iTMACwsc8aeez5BACQ+zvdwGVyptYT4EkLIJKCE1thz+XPIA+LwpFDZ5E/JAWhIglKChvZX3DU/Nv7pMEEAP7z2Tn2+LttYQH7/hEAGAj/kKYkI3ZCIqcIx7VaIZJkIjEjH/MWzOVwCkqRCwAqPvJ8oWojpSmyrJSAMj84ScBurwNyPx2ej2WP4X8CPVqv1aK8XghjIfCPQkDSwiLgEg/tY/qR74nB3IuYftG4bfjt3Pejo6KhoZRs8tXraoW+uRFlRaW4UFKGB+fNZmmthHyUfFIer7hPwIvyiiq8/vEGJOcKi1ZKRa6rbkdSZDiefuJxDOg3hRfuN/uRkLJMNH6X24DO8iY0XTjFgCWBjFGjIQzAMwAAIABJREFUhkOpCONrtLujGa1FlQgViRAzdQJCQiLR1dSAhuMHGBhUpw2AQqKAp7uLGYDh+f0Q2b8/KvccRHRaLjT5gvy4/K9t6JWFIiUxBVcq9mHIsJnsCWhuN+Dgll8wdPAgRN85F0GEc3e3c2rrztOnYG5sxB0L7kOH18GgyEPzH0BESAgD+lTRF5h0xILr+3p9EmFi8bFXYMDfoW/sFZi0xFC6tZFfIFWRiWFIbEBiV1EqcZhWy+7Vlh4zAzQkn9Sq1VywIvDPZRdSfFUqBbxsLUCVQGIdK4Sihb0H10/9ykEUESOHIylnIJSaYHhuMSgngDIAAELmY/Z430SaWLFkeyCR8nVGZv9iZw9U2lBmBXmlPg6moO0EAJ4/eQb/pRTGzDj2fqSmCGpFs6MLAwZkIyRShbYeDwp3X0BDrRGWVjNyRydhfs4A5FV3Mgj4rcmGil6PAAKGKJB/7yBMGXU3BqYOA0Q6Hr/kvVYBDBQrIbZboS8qRG15FSIy+yGlYAjMXh927fmb/WdGDBuJbzZvQNHxQ7g1HKOhw4fho2Zh4YhMxCZokRQfA61Niuq9eyBKi8L3Ry5h648/4eX1b2HBXTNg80nQUFWGtW+8jeBgNZ599jmWqa7f8B4sVgteW7eOPfk+3/w5pwXPnnYH6hob8MyLr/Jx6D8kD/XF16AOCWLvQALDJk2cwCP11p9/wHfffI9172xEemYq1ry5FucvnsfYMaORmpIJvbUHM8ZP5PAMU4cRX3/5BWoszZg8dxB0CVI0772K+1KUiI5R47NDLX0MQPrclNCxLDOOjYyANjwSYpGLU5a79RbEaMLhlgoAb0Ba/Mp7L8Ha3cjnh9qIu/pDp1UgXK3FivlvI0KjYcYggViWHhPajEb0GLpx/txZ3HXPbFy6UIy2tnbcedc0fn17awd+3LED+/7ciQV3z8Pi5YsRFhoGq9mE+JQkjnkx6dsZzKLxMJCAzeOzV2An0md16fUsBYyMimUmICk6bN3diE5OQH1tI37ZvoVl8q+8+ApLqCX0viYDg5zkp+cln2EaizwC4ETsahHcKC2tQG5uFrP8yM7D0tONS0WX8Z+vhECzhx9+BBaLkRfnh48dwKIHlyM1NR6hfslya5cRoR4j+/4pkvORPjgfjWYDYnVxDNgYu4wMIlL6KEnHZGols0Zof9RyFdpMejgtVqSlp/I9uUPfxYtqYkhajWZWtpBkmBoFNsglYthsPRwiEgAEg5VqNDRUw+Zyw1FehjZ3L/L656Oqqx0V1yuQkhCF/CFDkJHSDzYuVCgYdKFQiIqyk3j9pXdw5/TbQR9jrryGHns1NNmToFTKEBTkt2Agxm8vXXYCgEPtVvCPfr9VDkpgamVpOcLCdGwHcujIMUyfOg1dThveffdTNBaeRv8MYPygJAYBHWopth1uxa8X7AxktTe3YO6MURgxdCKUWh3kajWzysjkgMcVmYILZG6xB00NbTh+4gwz5YtKruH85YvcV4YNHY6B+Tno7DSw9HjY0GGYMmkiUlKE4CpiDBaXX8dfv+9Aj7kbBUOGITYunlmirfou7N6/l73nhg0exGFl1EdkkDAwuGvXX/wet98xiSXh5iMH4O7Yy9sa7CLsahTB606GSirG+Mm3oX/GAMQmJKGqrgb/nD4Gn1iBqbfdBo1Ww6AjkQPsHi9SkhMwecJkZideunAG9fXNCNJqGcil4pvFZuZUZV2owJqj2zEFbBDAeeN6GW4bPxGtXW0wtHdh/OTJSEpOZFCUkkkplIP2PTYmGjPnzEZB7iBUNNdj+/f/RWtbO7QRIbh7xhxMHD8KMTHJPJ/75bftiIwMQ2JCKhdSujobMHbcBBQMLYBEIud5J2fekh0jFYtomtJLNio2lJWXoam2GmcuF6Kuug4rHluGMbfdxseIwD9iRO87uJ8BaZLVEYj5zMqVuGfmHaipq2fZ+gMP3Y/E6CgG7FsbavHqqtVITUnDG6veYGIArSVuLXBzII1cwUAksUJ9IjGDNCQDvamyInY7KS6oKCcw83oDtkj+UDAK0XKQ05HHi8sXL+Lsf57A/AmpfWEgmQUT8OLiB6EnhrbeDEmXcL8jxlXikKEIColCkJ9WQV58cpELPrsFVbW1EMnViAyPhNVswR9bvsLoSXcy29rcWIfm6mp0VjeirqsV3q5uXKsUyC4kvQ20ADsPoRrEy6QI8wdJaUVeBMI6AvJdeg0Bf/R7s8eHvSYr+g8fjXMWG04XFzEAuGjxEkTFRuKPbb/hnjlzMGxALkLCQhAZnoxgXSgTCxSkuvKzuXx+zF4m62UQiuYaxFAk5iSBoE6FgoEh743fMDLRi3ONYmz+7SruXPwYHl/yECKio2G1ebBl6xacOnESz73wHK5cLcKwwSNQW1eHTz7ejOdffA42s7B2SU5LwU8/fo/ODiM2bfoAcVGRfC6lMgkkXrIlEcZHYrbTHEoAWHuZJRVIXCaJKc2lOW3Xv8+B4ymWCfMlHhP88lqyGaJGc2Ie2/zMTbINcvqLDgQABpqI1FAuYhd6OMBEbzDgzD+nkRQeDcXVf/DPF1/jT5MVj0wbgZGPvoio/IGQabTMeAs06nPERKRGTMVA4+Rnv0KEg13I28/mYcZfe2kzREEKRPfrB1lyJoPdzQ3VOHv8NGxmAwbmD0JyfgYUIiVKK8uxe+9htBtaYdAbUX+jBskZaXjmX8/AZOxGdGQk+uVkw+MQjrtUqWT2LnkSy/3XBW0nkIv85S1WMw4dOoQRBUNxvayqjwEok4r8mEavAKq6exl4J8AvYANGKr6A5JnTsW1+eTZ5UN8SZEMgene3DU0tzQwM/7zlRw6xOfDzbwx4k9w3SewFAdzUCPg73W3D8XY9Wj2AgyxWlHJmCKekZUBk7WHmX2qoBj0KGY5dvIDa2gbInL1445lF0G79DWJaB/TKUG11oT49DEG5UzB98YPISs8CSWwDgXsVpdexfMXTqKsuw4oVz2Lx0sXQBAWzGuSfkyfx194/oQ4OxsebP8G48WM5/IPWsdOmTEGoLhIUCvLzD9+jsaULiXERqKqphdnqwPx5c5GUkoKqG7VoaW7Br7//ymFdi+5biPaWTuza8xc8Zj2WL14Mj1KJ3375jb/7XXPuhkguR+nFyyipKEV8XBJCfIDVY0dZaSWGDhiIZx+Zy9Jeat9u344TrW5EBmvQaelBR7VgPabMmAZbZzXEpip01lxHZFoeb9PECEVabi0l6Lp2Cl5VmPA3bxNklhZMmj4NBkSjyeSEu+4Kzh3cBoVKCdE7e571ddT3cJpcbFw0WgmlNDggEmkRFOpFXHIcbAYXUkNGMzCnIz8YnxTGHgNOnT2GktZ/UHXuCgeHeDUeZA9OQ2x4HLzOGDRdu4Fpd0xFaLAGCnUwHJ5uxCcksJcdTcDaugyc1kIynvjUVPYI9BHHHUBsXAQKzxaypLDwynlOlYVCjsvni1BReg0WTy9CGsoYABysDELThLHY0WnBE8+/hf6idlz/6VckPrQAiYkD4PNPjkRSkqz5uBuTBPizLz7HHbdPxe3TJ0Msp8oTJf3cwtckk3Na5wfSTSkt6paERZ/I+z9svsA5EIt8DNoFGoGAQpP4GYF04QmLzQATnKqn1G41UaffiSEYABCJGUJASKu+k8NFKCSFpGgrV77EYGB8YhpW//sFmEx2aDXhyBmcA7Hdg4UPPoh75syCSimDSqXimy4PGJTW6ZcAU+AHN68HJdeuYsmyx1he994XHyMtIorZZR6RDw5iGDjdMJoNvA+vvvI6cnJzMX/uPHz52adwuuyc4rz30C7om4146PFHsHf3ThzcswePPPw45s+bj3OFZ/Dh2xsZRJs5bTrabQZcaejE1dOnMfKeecz0I6baW2tWYdrUacz++/SDDRg7YSpCQnWouHGD/V6Sk5NQ19KId9ZtQI/TgqWLHobNakF1dQ2ef+UFiEVyHD15FIWXLiFcF4aic2fR1N6Fhx97GPfffTdsrbX46rsf8E9xOUKCQtDcVIlXVm3ExMnjIZUHweOysgT4yeeeZ+YbNQIAk9Nj8eorbyCxczs++r0EKQPTkD5qEd55ezNWPL6CAzJICkzyWSmxxpQqBhB8/r5DOn0aqImtQRNmMXl+uQXjfj7nJGEmqrw/IeRW0O/mlX4TSOzzpyTQgEILAixCkRRWhw1bt2zHu++9j1VvvYFpE26HKkgFmZJk1pR+Jpx3mnRZeqzY//dhvL1uHV5/6zkMzByG77//Hm6pBbNmLEJQaBi++88POLD7R2ikcqx4bQWkvnCejI4bNgKjCgYiJT0dSl0UOvQ9qCkvZVagNigYoTFRGD5sOAOPKilRpuWAzy0ELfgl9AQC8r64Sckk5wmgG06++XtsXhw5cgQXDfsh07lw4NfL0MUFQasKhrHGiJobLZiwYCji+4X3AX1XthcxANh/Vn+ExYYC3XZ0HimDo8eGsHH9ERShYDlw5sAsTsW9c+zdKBg4AGL5zQAIr4vgpJuJt5QUSonggWkAH79e8r2zQe4yoaVsN7P9ykqq+kA/WVQUcgamIF3pZl8/YvqRvDcA+smCdcjMy8LoYUM5mCNOJoPDaYCo3QKHWY/uzna0GQWmCjHsSloNWHDfg5DIaQLrIUI3s0Ec4l54nD7YrXZ8/e1/sOfKVoyams2yZ2I5djusmL1wHGbkPYloXQzEYhe8NkrIdfKEihiwrVeLUVx1HA3NSvRGCZI8pSoMCxc/jNiUVKjddjha2nHl2mX2HozRadGrDGXQPCY/By6lGmqvmgHAoj+29oF+XVcuQH+1CtqoOJjtRvQ0trPs1xEdh8aje9kDMH5APgwNQoDJoPkPwhkZBTKzpfRRau31Tfhh/VosemAO5BkDsG3/GcyeOAIZyYlQSZXwSXzMRiLQjsdW8uLzMwAJ+AuMueTrR2ypPlYBWzUI4y8xI8nrkEBV2kaS4FubzePuYz1R36VwGlb5iqha6uEqK1VRiKnXxwDkcZ1MFElKQR6gVthaulBTdgG+mg6WQkfm5kPXL5slz9R8JO91kYyOCgSCufKt7C69qQsWox1JqWnobG1Ab08TIjLyIfUp4RE5ALfwPgTKlR49jHZzM6xxcbhedh1nLxUzk2zAqHzA6mYmk1wbhk5DG2ydBnSeaUNVezdGj0nDnAmDkHSmGf+cK+kLBQkXi9gTMG/+TNw5Yj6HaUgRhBC653ntcJl7cP1SIbxWO9LzUhGaPhh2kQT19fXYdegI7p45E/qOLvzwwUYcrLkMTZIGCSmJMFw2wmjxYe2bqxlUraiowszpUxDeY0RlyWW4EpOw7v1NzNZ79+PNSIxNwNWKcuzd+ScMbimeeng+Ii3NuNHQhU+278TUsYMwbNwUBgNT+iXhsRUrERETgZ9/+BH/+eYrBr4mTZ6EtzZuhMNiwFMrnsOMmdOgCdagrqkOzz//IrP/1r+3EefPXMTm999HVEw01q5fC02YFs2tbfhjzz6253jsseXIykjHGy+/hrgCJTLGJKJxjwH3p+r7AEBiANIxP3WiGEumLMaAzDEsoaU5Cc1NgnUqyKEQALWwaE7YJYbggf0HmF1olHRwoZaO1+yHRvNCVt0bzueAmlQSigT2VXUxkHhw3y6ERyRj0ODB+PHnnzF21AiIlTI4zHZcuHQZIVo1Ll+8jJVPP41MCsXwM/oIWJaInCgpvYZwXSxSkmI5/VpM7L1uO7ptNk4NDsiMie1G6zFiFxKwR6EpFARCwNqJE0K4xZgxoxiYOnHsOKJjYzAwJ4+3F125gKjYRGbx7jtyCAP753Jyb7Ca7DJkaGpqRkRUNEpLrrIkl7z51q5bC61GKGgS6EJyJzKnf/75ZxmU9FhNuF7TAM/5s+j0AXfcMxfeCA1ulJYjNimRATQyyFbLlaipbWDbl9gkmn/aWdarCRLGvYBzuMVhZUkvXX8kESb/w0idBlaya5FKUVVZy8EfLp8TamUwPE4LGhoE/9nmljakqILQ3ihYOZypb0F0UjJGDB+KtPR0Dgmxu3tZChoeHQ2DwchJscR0+9eKx5ndRkEa9qZLaLlRj8RxdyIkSEVGx+Ssw42+c0DS9T8yOZq8er0MYNJ2kgYT0FRVK4yx0ZFxOHxoLzKzc6GJiMSZwus4//c+2KwdEJmv4+nJ8fDZXQycffdrFRzRWeix1HLq7wsrn2a2Fx1Dsi0m8mEgxM4FH+QQwWa1orVTYI72+L3cSktK2KeS5KAkCyVQjc5hgB0m9GPBy9BgJDsZgblOoSraIAJXic8oeECS1yIxyoghLSNWPknR7QZ4JSr2yrpEgKOrA2F1+zjchMDMdvFtcOgGIDE9GZGRUdD4QyacJKfwCAEwKoXQt3rcDmaVuu0eLm4S4EKMUy5WUrq4RSiwEVGAZX+kxRMRFCm0QEAMSX8J4KV0YEjl/F17fW60Nneg0yAcHzLSl0tECAoK4gAc8jXs6TFy0Ymk/RqVDLqIaAbNSXVDknWNWs0emSRHJC9csvbos7wQ01pGyqoSuu76mIAuJ0ieTeDkqtdexcXLZ7DuzXcwfeZsPq7kLUgsRdr+8JLHMWXqdGan0nVJqZTEzhw1dCRiE+JZRkZAXLfViCuXryI8XIfsPL+6w39eGOyTiKEghpe/aEqPyeJHsFIS5rwE+1MjdhGBRezJR40C1JgsKIeTktcZyBFAIGu3ET99shFjdNcQrlHit+O1OFkXivc2v4OkjH6Q+5lntqZWtF25zmw9asHasJsMwVAlTJXNOFR6DKreSOhiE9BZVYTtRy/5zyL6ZLu04f9Kd4nR1y9Y1Qfw0XMI1FP6v6uSvNRIAUcJkhzUJzD+SAbZ7QO6fWIEwjpGjh4NSnc9V1qK5NRUPPzwEgbikrIS8MSyR6FTBCM0SA1iMRJJQi6nMyasLUkiKxcTm1HC2wPHkvzoiL1IcmirR4QrVy/j1G/rMTrVx16A3/9dy9LpVS+9jNj0fui29mLPgT04ffQEp+1u3/4r6lrqYbdaoQoKwssvv4JrJSX4/XcB3FCKgIeXPYFJY0ew5J/2QzinEraEInZfoFFBi2yPKEmW2H0EFhLIRBZGxPYMsO0C3oqB19EUjIDhWwMp6HOIgEPgFauF/EAyvYYKVgGPwQCw5XLa+BrzeFyoqqlDZXUl8sUiXP7ta+y6ILAZX3r8EWTdtxyy8EjeHyrCkiJL6iMVRl92HD8mf7yALySl7HJ/rC1jqa9HJWPbi9CMDAY13RDDarXj5Ikj7Pufl5fPstPKmgpcKi7itOjsnByUl5Ux2zM+IQZz774HY0eO4iRlaoE0ZScrXYCOxmaUVdchL6cfA7cBIJC4H3Rd7N+zD8NHj0V9UwO6jZ2YMGEaVDJiAAoMW2p0PZEXbwAPoOuRGH6BRvdvYpC6/NV0p9cOr90Fo9OCznYTKqtu4OPNm5ESFY0efSXCq9qY8TeK5FD+RsBfaUc3jnWbUer2cegMnyNZELIHDkJuRhp6gyMxdmAm3z9+/fUXFBVfxZAhQzE4Pwc//Pw7Zo/Ox/iUSCQfP8NegO+3dkObGIp31n+O2LHjoVIr2GaNwi5sNjOKr5bh86++xskjhzFwRAHWrF7N9/S/Dx9GRnoq1m14F7UV5Xhw2TL8a8VyNDW2wmo2Y8y4ceg2mfD9d1/i2x9+wthxE/His0+jtKIcr772KofPEGuQmIZlV0vw1PMvMch414J7cdfUaXjvnfdQdq0Eq//1JIaNGI1/vfwyWkxGzJg2A3fNn4OftmzBsT17EZOQhI2rn0NRWTW+/Oo7TJ4yEW+ueQuhOh3++msX3vnov33AXlyYFi2GbrRdvYgh44WUa/q9+reNCMqehGdfWsHbosR2nCvrwL4vVzMJZMo9D0AdncWAX/GuL2Fuq+fnx+QPQ0+bAe0nPmWLFNGPf/3H55ALzCyTsR0VDfVor9Kj34BYWJp6kJCUislj5yM6vD9UvcJCjETnIokC166V4+NPnoMuLAbucClCxC4YPU60N+uZERgSFgeJSYzkxFhMHjMJEoWMWX9BIVr0uoT3MhosSIqJhA0idLV18ONOcw/65+ahWy9QqM+dPY14lnwI7fc/f+XUYGvhGUxtbIIoIhhH+uWy/9/Tz/0bocYaFO/ZjbRZsxCalAOFUriIZD4p3LcwAN/ZsAEjJ96OB+fPgyqEZKNEL6eF4k2Jb58EOOClcktqK3nHULvVZ4rAv5tAHxltSuELSAZvAfzodQG/v8Dj/wv+9X3hWx6QXI3DPlhzb0dldT3eWvUiBg4egTPFF3HuxGkG/x57fDGCNCEoLb/OjIbbxk+CSi5hJmAgQIQGp1tZgHa7kwHA/fsP4tUnl2LxS+S5txzBoiA29e6w9eD82fPM3qD2zvsbcXD/IQ5uGT5mKLZv2wZrjxltbXrs+nM3Vj79FKZPm4ZVb7wBo7ETmzdvRrA2Ap9/8iH2HjuCzzd9iJycHPz+0zf47p2PMHjsMMwbNw4/7j2MZqcHH326CRKVjOVXpk4DHln+KOrq6/Hddz9h7fp1mDB5Mo4fPox/v74KY0cMw7LHluG7zz9AfZsJr7/2OqfqUHLvgw/fj6HDCvDMU8/B1NWCNevXQ27qwH/2HEV12VXcfdd0lvlevFCMjZ99hdtHj2SPQZo4VdfW47Eli9FKwQChWtTVNWH1c0tx39xFaL+8F3t3fYMakQxTZ7+Mtz/4FKNGjIBVX4eR46bg/iWLoJKRl5wIPq8IIkpz9VJgBy3mhX5G4B+ff7qh+Jl+BAByvxKRjx8Fe9BrfX3yYWbFsZ8g3RT9vYZ8CgKTJgY06L8Y3d0mrNmwAf+cPIPNm97FwNzcvtRePwZNonCQ9JoqQseOHWZ/F0qfnjXrTrS2tGLrti04dfE8Jk2aisED8vD+hx+ipvwakhIzMWfeAhQVFbH0zmi3oKfHjOToWKTnZCIyLBQ+nxNV5Q2oqK6DRClBZmomS1rjwiM48EQZJGaQNLDYIlCFAEDyEqIQCmo0AejqNGH3T9+gPOgKJwDrW3pw9u9ylrhSuIgqLAizFt5kANaXdKD+1xLUwoXJMwYienAMfKcaUHelBo1yKQomCVTvgHcgAYDPPLgSGo2OZb7UvE4HTZ8hJS+ZXg88NKEm2qjTyTJZFfle6Q3s7Ucy3+7SU2htamPgzyaJQEGeHDGJEdDGDeX3I+Dv4jUjLpZchc3tRVZGBvJzMxAndiGOGF1mOzr84FXgkpcmqpCuSkRkZipEEbFo77bj1OVTmD1jDoJCQiCliRBJ8rxeBvTcboHNd/bcRfyx+13EDhaYns2dNvZgfPrJ+5GbPhthwToGHhSuTpjr22Gouwz9lXZYdEFIGD4O0sRkBnE/+3ATDO0N+PDTT5GekQlFL7E1AZ/VjOa2ahi6HIiLj0N4nI7BPxlrPiQQOW1orilFuDIcorh4uB0OWCqvoemGsPhMyYlDVN5wOMhPQW9E7bG/4bW5IIvQIjw3FxH9+sOnlLHckNJzadFTWXQJ+3ZsQuqwWRg8YSquXr2OHn035s2czAAg9xWx4NNC340usMAlwcw/P8DM1xa7hAYAd7/dgn8xEgAQKYyDklEDlUX6SV6etDihyShLgzkcRpALEguRGoV30L2BAEDe7l8oEQDINFe3CBK5GC6HHR6rHvorZcyUC+0Xg7Sc4RDFhkJFkijKXyZWsELO4STUAsmzl0uKGXjsnzuIvdo8vSZoQ1Nwo66O03A1QUqkxEdDAROqfvoa5WIv/jbeQHebHXEpQhhFVVUztBI50vJiIQ2RwVjTg26nGCUnLqP0nwb+vLvuyEZBhBy5++txxuzqAwHD4sOhGZ+COTMnY2i/yUgLT2Hwz1RbzlJdagOmLYIsRAu3XMyhFr/+tZ/DLoj19vna1ThaUYnYkWoMyM/v+8yUuAwsX/k0dm3djhsNNXjw/sXw/nMc4qgotIplKGtsQkJsDPIHDUJoWBi6HWJkRocyyIWacpTV1SEzfxAOXSrmkJYQWRBkCjnumXsXs9QMJjM+//hjRMRF4Z5ZcxhcXrt+PebdM4/vk8E6IUSiRa/Hyy+/iOT4RAwbPoLZcxaTAcVl1/Hkiqd4oljf1oIgpRS/fL8Fd909hz15d2zbhv7jM+CO6ehjAEYlp+Hjny/hRggw7p7hKDl7Felho7Bw9oPsxzdogCDBphASlUoAH5RygdFV01iHV194Gb5oHxJTpWhta0OvTIeQUBEGD0hmOfEjM1YiUpeMoGAlXP4FJ7Hvtv+2EwvuuQeVDVVoqq5FeHQMFFIFUpMSsP7t9ZgwcQKam9vw7MqnoVT550gKoc9S0AkFpYRE6xAeKowh3Le9xNgTFrMEAJI3u4PnfG1wunqRSYoLpeBdSBJkukaz+mUgLCqcpb8HDuzDhUslSIqPx8RJtyE6IobBi7bOTnz57bdoq6tjueTAgqEI12rhdNsYVOlo7YQuXMdMqxeefob96+65axbuX7oYmz74EHEx0Vj13JNwkbep2wl9WSnKLhxAeP5UjB05Ak45kfBFcDt9aG9vR3R0NAOMNnMPAzjEIiMwg4AZhUzN8yBOmO1oRxuxBVMSOQSEjwF5LYl9sNutCNKEwdBtYaCIGsk8O7uE+TSF5JDM11FTj2afBOERkRg8bCi8iiDEhgWzpOjoviP4ccsv3AcoGINklEazGVZzN+Kj4qHTqNHrtMOnb0b12YsIGjmePQhpIefwkXWDAP7d1BdwkhtLGwMpwGJirlMRWySC1WZnluM/F88jPS0bbZ1tPLcaMnIY7/OJ4wexdt270Lo7cfuQGEwbHtMXCvLj/hqEZQ5CZGgoRo0YiXn3LUaw1B+UQvNrMcko2b2SAUCa75B/Vq9LxMcrAHrtOfA3s95Ijr9wwb38nUmCylYHvQTwSaCQUSDSTRp3wL+ZGGdSsYgl8xKxklnSBCwRqESFG7FbxEnEjU01uHi1GBaLC+fOfoZXBoUzAHi5UYzPfmul8hhWAAAgAElEQVTAzIX3Y/6cWeiXKLAOLf45dT3J9sxWBpspTK/XbYfZ4YRMIcWYkSP6+g3tAzWSvxIoVV1bjfZmwSKGGDoEhnm8biTHpiAiyi/R8ttQMCOPGEsed58k12w0MvBH3rNByiD+e8ASSOoV9QXmUJ8USySwmm288GV/Ymcv2xextRD5j/iPGwG/tzaaNxJbk+T6Z06dxbHDR9m3cOWKf2HO3LtZdvztl1/gv9/+h30UP9q8CTn90tFlMEJvbEeIQsvXMZ2vQNGC5MTU94m9SonbAYmxgjz3PGShYYVCfjNtnO66ZqMJRpOwtgvTaBEZSXORWwptMjkXpPn4+pleAelv4Ptw0IPbjaOnT6Pr6AcYn6tCvdGM9b81Yfq9j2Pxwnuh9Hr/R7LbUV2LyjO7oaxpZlDCl52PVrEPHcYb0He5YXD4WWVmC4dpZHo96C8VJLvUiMmXIBH3AXwE7jGwp9XC0d0jgH6Bx1oN2kViNHcaGeTrtFrRFhLcxxikwI7ekGB4QyKhDAlBa3ML7rv3Phw5dggd7V0c0jN6wggcPXwCTz/1JJxOLyoqr2PCpCnI6ZfFcwpiULpcTmYAEgDN6cS9rr51Bu0zJdLSaOxwO+GRB3HAxq9ffwCt9Sofs1MljfjpnAXPvLwRo8eNgzJIi9b2FpjMZsRHR/D9sqqyHGp1COIS4pGUGAenrRdFVwqZnZadnY2k2Fgml5BHKzWxmAI+evuSl4nl57Q5BFWNSAzlLf6UgUTlQJgGrY/kYknfa/n9yKsxwPqj4jvZHlAAn4xUQ7dIPW7p7LemDtNmt8PlTyTuRUeXEcfPnsLAYAWMh47gWNkNHK2+jmUz52LmkocRnJwKNym3pEr2VQ8EmdD7BMYkGmvcTgdshnaYyithtztY6huaGQ91RBo8/vs4nSPypKVALGISwyNGZ48RFy6d5zlEdl4estPTEabTsby3qbmF5dyREaEM6pH/pNAkfjk1yVPt2P3Xn9j02afMDH3yieXQqDQMhNKxcdjt2Lf3EAoKCuCwmXG9rBJjRw2F1+VBSFQYtMHBjEtQEjWBnIRxkHd8AIwnkNZD82M/y4FY6cQ+dPW6YWxvxKVT/2Dr7v0YOGwY/vzhW75ObmX8hfpEMIl8DPjtlEpR3mpCRFIqp3uTj2aPzYMgpQg5/XMxZeJkeORalFw8CZfDhvLrZYiJjcXceXMQGa7D++vewZGTJ/HK0sWYUHcVrqul+J18rU1mzHriacx85FEoQ3UQO60ob2rC3/sP4MLFs0hKysTO33eyrHzN2tVIT01BU2MTxoyfiM8/+Qxbt25FSlo6Nmx8C00NrcjNzkb/7CzoTSa8smoVTp86htl3zcUTjz/Bct4XXnmZz8JXH3+EnPwBqKmqxOOPPgaDzYb1GzcgNjqWPTLLqiuxbNoMtF0twvqft6G+qw0rn3sFDyxdjDMnTuLo4UMYPHwkCnIycX7fHnzwyxbct/B+vPDsv9imY9Vba7Bl+x/Iys1GVl4uqjp96BEn8Gdn5woYWMu1Uyg9/genP8sH3McMQAL1HDcOMjMwOjaWt9PzR2eqceLvszix5wcmG417bAO/xz/fvwKb1QXR2jfX+SbePhrQ+lDaeq7vEooWRSI8Jh1hQTpo1GEw6B3o8Tajp8UBTZAKUcTIc3txqHAHv8YqbWOmoMncBQSJ2Exc3puC69fPQe+UYGLWKAaGSHI7cEgBh4IQEEgBICTvlYtFiE+MY58/2maFA0FQ8uKHPOnMLjs6O/VQy5SwuR04fvwUOvduw0JIEDmiAD9ZvcgeNwmzH1gI5ZUilJ8/hrR7H0Z0bAJcXloQ2qGQy2A0WNm/psdm5eCRqRMm46GHHoYqOIS9/W5Rh/H34guDVpEBmrXHCzElG/lvTILjDl2eAvGfpDH0GqpOBF5Pj2kb/ROed5PZR68JmG4GttPPgHcgewT6JcD+5STf6ClZqdtsxvc/fYtN734CkdjGzD9qy5cuxb+efoKrDXZXLwN/Rw6fxOWiQiy45y4MGjyU5bwB8I9YjYF95MnBhct4/al/4eU33sCgceMRG0zymF6cuXgWVpMVE24fj8JrpXj6yadQMHIgS6MiIqLhsVpx48YNPPvss6hvb8UXn3zGHgRvvP4Gg4F3z56FQ8ePYt3ad1AwJB/vb3qf9/eF517AteJLePd94ffVr7+OvPgkPDRzMs62tbAE975lj2HE2HH4/JNNPKB99vmXSI6OxMurXkVD5XWsfvxxRETH4MjFq9CEyKDQRuGTD97j91mx6ln27/vpg3eQkZOFyXmD8dfZczhaVMyJvskZWegxtmLk2Bl45uknkJoiXGg0CTPoO9kbShOqgy5Mh/qaGrz+ymvQxUShp2wvDmx5D8cKOzHnifXYsnMH70tBjgKRMaPx5KuroAuPhpRlgEqWh5MMkW5yFJYueEQSEChMJqlKS2BfoNHklhiawuvIpFXwAeSkKRF5zfnBQ1Klkv+c36iW/ub03xjJcHTHjt/x3qYP8PjSR7Hw3hnQyoPYDJSvWy/1SClMPWamPn/80Rc4f60Mn236ALkDsuFz+2Cz2Zl9d7WkBOOnTEBrZxs+//Q7dDa3IiUlAcmpsXjggUfRf8hQrj6VXb+KaxVCVW3kwHzk5g3kx60tDSCfSpfdjiGDhyAnNw/RUeHMfpGLfQwe0b2dqr2UKGWhhFlnL6xtbag9dw5f/PozxMleAdTSqmBoNaGiuBndhT1IylPBHKFkb7DgCCVKz9bB3WhEz8UuDBwTAaVGzX6N0mApmoK00Mp6oQsNR8TAdJhKvSy7nX7HdOHapBAehYiUl0Lzmz+TzNfu9MDT1ngT9Gu5hJLCGlQ1WKBQRiApPgJxWZo+tp+hJwEXy8uZ7WdrNkAdH4YksQqZCYlIEImgjtSxrx7JY8VBcgRpBCBLJtfB439MN2sypnUpJDB0tuLA8RMCAKiUC6nSxKCkiZPXyefT0yuD3mDEe5+sRWi0FtXdVzj9mMJAFixYhBl3DkM6klnK29laz1LfjLw86EaORJA6CJQeH+Tz4kplPYMP5Am5ZPkj0AQr2RyX1hgk6/IohIkxtRDqn1IJHL1iTkijxrJVqQRqCuUgqR09x+2GghJsCfyWK+D1S3zo+S4KSFJpoaQ+L6dFq4QBQIUXcLQ0o+joPrSqg1Bd347pM+/gcXjnn7vxwNz5SI6NgESsEBgEMtn/V/Z7q5Q+sN+U7ksLFYlMAC1EIvLZvFnBJACOwzbE5PcoLEpI1ku+KNSI6SeSkjxXqAizbwyVYUUUZkSpXP7rmd6T/kash1vCi2ixTD4sARC0Ry1DysRx0CpDoZKF8AKaFnk2ixWUOE/vQSwhkngMHjEUSbSA9doBkQNdRhd+/vknSEJdcLZKALsRIq0PJUdPwRTmQ/agVERGhaK6sp0BQF20ADLJTYKHa7uhCdFhCTB1Avv+Po22smrePv3OgRja0YawQv3/hIL4YsOQND4dt8+ciEmZk2Ft6+awD5L8JmXlQhyshJfS+XzA+cLLnET7wP+j67vjoyi7tq9t2WSzm9303hNIg4RQQ++9CFiwoY8VlS6oICqCIqKCIoII1kdQpErvvYQSkgAJ6b33stlevt85sxvxfd/v/ifJZrbM7Mw9577OVZ57HqKSB9j9+wHsLsxG8qgAfo9z229ALFbyvav/qLF49+1lCAzwxtKlC2G6fhUxkydBERQDkVUHa5cObWYLvLwD4KtWQd3VidbCXE4IVg8ZA6/oME7K5awXixlquTtc3JUQycXQ6ywsY/QN9IXCzY1BKQKpKKVWo1TBIqP0PxH0BhNy8x9yGmloaBDCwkLZz+zm7XSW+kRTIyMxjl8j++FD9lB1U7ohnOSEddm4W30e9w/dxYJkDxAA+MHPGShTWxCfEobyLB1WL/sUalc32M1muCvc4Kp0ZwCQZJP0uoZOHVxVCrS3leHFta8gISEE3r4+aG5swsnvBXYKhbWQfHtSwivoEZ7I+2c2Cowfsm6ori7HiBHD8dfufQiNicL1u3cxd/ZsSOUu+ODDDzFq9Ch0tusw97nnYOjqYo9Dk1UPhULNia4EEqaNHI4BvXrBLyyU2QEUwKPwENh95Xm5sIjdEBlJ9h/5cFUpOS1Zp2tHSkIf6MxGTkb29HDndEc61sR4rG1qwMlDR7m2e/mlV5npRH5QYrmUJZe3sx9g3uuvsLF8W3s7y29IDkzgwq3061i1ei2CAgMxYfx4DB40AH/u2s0Sy1Gj+qGpsRUEpnRcvwHvyCioBvRlEJhCOkIig9DRZQDxokQyFw5PkMplDGgQkEGsQwIbjZ0daGnvhJdahby8XISFRTNT3cNDicaGRqgUblBo5CiqrIRCruT0VAKN6htaWSFDrL/7ObnwCY9lRl1PhQQDn3oOYeF+OH3mPL7d/D2mTZuBZ59+DPt2/47NW37A+CFpWPPl5wgLDGAAja9LR0NBZ5PCUF+Jwuw8dKIVPZIHI8SXgpzceD8ICCPvXBsb/9ogkVqERqPJztswAGg1olPXbYSD+/kPEODpD4nMjhvpdzBsxEioNBqUFxRj244fIXGTwo08YS3peDpFxaEgv1xvxPm7dQwCJsYkYc6zz6BHZAyUKlcGoSxiWzeDxGIn+w4zRGYB/KNhNdvZzufH//7BoSP9k5Mw68k5vFCVuUg5MIAAIhrk202AJUmWCTCjQYEx1AgSy5yNdxfYHUAcmatLqMY2Cz7CFC7W3tqMv09fRPO9m5jYuwkRnnLcrdDi8105eGzuEgwZORwpcYksWXUyC0l6rjNqYTbYUFtTjU1bv0VrfT2UHp4c0DJr5myBregA5QigLq2owTsr3sbd9Lvw9PfHm/Pe4vNS7ipHUJAfMxXJ15zURbQ/ThCT0pGJeej09IuKDMcbixYhJiKCt2fQkwoiCiZw3LAI/CPAl4BWJ/GAjj0lWdPfFJpHCfI0CABkcjoRG9hDzcwAAflekucgMfoI5Hvh5Zcwecw4ZuCePnaMwfXHn5iNpQvnwyyW8rVN9is0omJicDczA0MGDYGLwhUFBYXIfZDLScLkJUlgck6OII+lbStqatBUX4sXX3iBJd5NTY34YecOVJfX8Da9+qTg1bnPMHuM6gon24tAbDqdHfZukDpATTOliFvsUDqkmDWVZfh++2Y8Hy00rA5nNDAL8Jl+qQgXWf+XN58zLddxOPkHsfr+pz/f1fYuTNG4s4SRAA3ncDL5+Hx0XJ/E6KuyEqPvH6CP/l/Y0s5AIjE0aZ7xjYiGp7cPAn28kdy7N0JCI6BUq9nC6Offd2H6pNH4a9cfaO3oxMwnH4fNaIZcLcUzT72AP/YexOkD+7Dy/VWYNHUyg2g0HxuMwpqP7EZoTUpyW5onyUqBJJ8UOknSVxHVRFI5DAYDrpw9jbKLmzA2SgDsPj7RjKgeffDG0lXw8vKHTUa1uFCHihy1isUiyLqdfnMEPJr0guKB3oeYdfQdEhDJNiyPkF6czD1SNBDI5GTzORup9D4kA+7SOfzAeT3gWD9LJbCTZRXLxoWQFqfXnfM7ccpYnb75BArS2pYkwST/dUpXZSI5g4DEoruZVwhjwX341RVxGMiepg5OYH5v/nwEDOwPvYT81K1MBiCGHg1S++j0XZC11aKpoolthwj0U/kpIfEKgqtaDZaVS6iWFABRAkOZBSkRw2iwQqvtwJFTpxnkHzpsINzcVHA4jTlCRxy2YCSFJ59BSiRmIE6Q7VK9SdcAEacoMEdOjLvBaXDhIDZhniUA8PSZS+gZHQGjxYTt23airaODvRrfWbYMET0j4C5z5XRfAlI5OPIR4oHVoSAjANBiskKn06K9oxNXM+7g8J9/sh1YxrlziAvUcMhHitnI14mrA/QmcJ2Sqa+366CziyF3keCDVR+j/8BBaGlrxKXL1xAVGQZ3jTeKCvL5M/t5+aGhpQGGTgNmz56F4KAgyO0mXMvMxEcrP2Cyw8JhccwCrKyux8+detSE9cDKFSuRlBSHwvJybNu2BdHRPfDkzMfhKpHi4y83MgtwQNogDB02AkOHpCG2Zw/cSk/H8hUroGvvwsuvvAw/P2/MmjWdw88ovKaooAD375MtjCcTGW5nZ3LgZaC3H7789hukJvZGQVEBy4yp+bF15zaEegdADjvK6hrQmX0HCv9grNq0EfXVZdiweQcGDh7ADSqbwYj2omw0tFhQ3VSPd9d9gSlTJuPNBW+hQW/Fyf1/4bcdO2HQCdYFNKg+iR4yGY/PmoDkxHiUZN7G2jVr2QNw9qIPkBikQnbOQ3y96l20NVeiT9o49Jk4l9l/NJyAIf2eMHImgpKGIePPT3j/Rdt/P2BPigqBzVWM0qosfkJUeCQDf7oOwCARPGcunkiHRVUJhZcLCrPrMCh+LIaljUKDvgJnrwp04NvXHqCpowWDhg5AcLgH6lu0IH/BuiwRB1OMmjKbt+vdOxYRgWH8e1FRHlJie3LSmsFgQkFJCXrGx8JIBaO+Cyq5jFPKaJSUVbPPXWhQKHKyH6Dpv9swihJ3hw7BmfJyjFywEONHToP+zhUGAGNee5XBy/t3HnJwRr/U3sjKzseJvw9i9LhxOH/mDJ555ikMHzmai1EeDofMRxS8fIGI7LSYo6RZWrwKgKDzd1qYkb8fPUYTJpks/hMOIkCEBLM45bz0NvwaPBxG7g72l1MKTP83k6egYwtnp4NYe1XUoaltQVlZKXb+9DNuZ2Si3WH0GhPTAwsWLcKoYQMQGBrC/mm0EN+6bTsO7zvY7QkIsx2uSg2jzjXVdZy0rJS7QEsS4/oafP/tV0ju1x9pacNZlk3vFRQegZ49Yzn9d+36z3Dy2AGs37AZI0cNhUymgMhqQXl5CZYuXITWji6WAv/2yy8oyHuIDRs2oFPbiazc+9izby97+EybMBqXr97Crl+/g6HTiHWbNuP06fPYs++/WPTS65g2bhz2Ht6Di4ePY+JTz7G8g36PHZCKxa8tQvrDXAb5+g9IweMpqQgPU0JfY2IWFfmk/X3sBGZMmcReg9f++h3VHWaseO0V2NQqfP7zXmYDLnh7OQJDQmG021BVUoHR40cjMS6BvRtpkGn9hvWfYMSoUcw+7JWYiPHjR8Mic4U1LwMXf1uAv9IbMPf1t5jdtWnHf/H4WE+YOv2xaP16RMf2ZL8GCaXzObQh5JFDACB/+wQOksybgF62whXDYiezYUfqLIVjEAvKRTg/SRbsNNhm9uAjCbQEK9IgANCZguoEMTd+sxnpl68yG3Lg8EHwdBN8A2RyGWrrm3EnIwOnzh5lcHXucy/jueeehbucOnEiBsQMJgMy7tzl4I9+KbGob2nFzz/8wIstuZsaq1Yux7TpM6BRK5mCbDAYUVJQinvZAhsoOjoC8XE9YbKImE1TV1fJnU6VRoWeMTEICwqBi1oJlYsCcgLYXaQwd3XAUNfE4F96dQmDaO1igUFWYbKyB2CcdygKsvPRarciPEwDowKc6lv9oAmB3moYMxoR7CFDXWkTJJEaiGJ9UNvczqzBvhMSER0VBTSr8OqTCxGoEZiXRoVQGEltwo2fmHX21nrYWttRV3eZJb4lLU3ILTSioboBnjIgvncQs/0U0oEoDgLED0U4mpeDuqJ6uHYI81dcaDAG9I6Hb2A45KFhzJwTe6mhcFOxXJXPBzvR46WgxnKXowVH/yH/QRqVtRW4fO4mJo0ZDjd3D8gkEri6kQSCurw6PtegM6K5tRUHzp7FroOb+Hk+sSHIvJEPb7sHpiSmMgCp8VKypDgmMRVmhTuzXun7Npl0sFv12LLlN2bQfrN1G3r2EgJTKN1ZRmw68scTyWAhTxea2+y0bJVASucp+1ASM8DMvnoErlHhZyYmhdjOcyTRz61kP+BoihBQQ+AdeaII6cvEuCQPPRvE+nbU3riJThvgntSbWUQxPRK5+/z3vn0cBjJiyDBqvzALz+kBI/gJCZ6rPBwgnNNskj32HmF0Cxv9H4NMn51MXfIJcxjvO7d0ztH0t1P+RbJxMhan+ddCRRbZTzia1c6wDzJstlso5Y46TwTy1aPyzg1IO4yIGDMOFrEr5A5mVpu2Ew2F+Sjv6ERpSQ7+Pn4OT8ycgd59+rK3Um3XfTQ0FWPj5iNwkbRCQ0Chw//IohFMiF18uzBiUh/YdP8AnAQotVUZEKCI421MHSbUa/WoLshFU2Eh2kQ2KANVeH58IsKrG4HbDTjYaUSz85j6KzB29jT0HhIBTa4dcYMGcNiHcAFRQATQ3NyJH3/8CZFhAewRe/fYUTwoLMSlxnIGAGurG5F3vA6DBg/ElBmPQW6x4VbmTfSMjsPwCF/UtenRd8IUmIlZZiJGtBE6iwTuSjm8ZFJU37qA+qt3EDx8JNSpAyE26MiKEDbxP0mYlNAnk0u6ATICFYTiWgDMXAmEowWdnFL1RDDbCZglmwYzXLmgJwdXwavVOVji54xadzxYVVWGP47+iLOZp2Ar7MBHY4Kg8HPH539WQZEaCJ/wQIRCYC9q3N0RQ9YnFhvCogJQWFiO2JAIujVzsp8VJpQ0Z+Kr7etZOkyAbWu9HsWZVfDQyOGf6Mcsgln9nkHfhNGoqxHM3hVuHvj9j10YO3w4WhuqkZWdB4VKgdtZd/HRqjVo72xlAHDimDHIr67BqAFpOH32GHILShEZHoy4hF4YOLA/NqxZx9LpsqIK+IcGIDE6Dv7Bfjh/+TJbODTVNUGr1aFPaioKC/JQV9+A1GEpeH72CwyY3r5+E3uPHoTZJDRbEuMTcDPjOv+vsaYBD3JyMXhQGtw83DFj2gz2eDtw5Ai+376T94PSZjUqNabOmIrQ8HCk37iJ6+m3WR4bFOTFoQgiiRun6I4clgaFuwQNlWUc+lFWUYnMxlrMfuxJDB46FO0traiua8Bfhw+iZ3QPyF0pwELDMlRf30BoFK4YNnwEOto7sO/wAQ41mDL1CfZXGzNqBM9h7ioNCorvw0/tyfdNuvdRcV5YVsmMLx+1F3Jyc9Cl1/HC8979B+jdKwmD09IQEujPSeDXM25jxfurMLBvfyxdugQP72fi2IkTSI32xJPTp8DN1YfZOhTYxvOJSgOdmxqt9Y347rvvcO/2Jfj7BOGFmTMwZOhASH28YKcGgmPY9QQCaKFtboVZZ2BvQw//UEh91AwsUrlAUtbOTgNaWts5qCT9zh32YgoPDIXeqEW11oYjJy/i3oUDUPp04LHY3khwu49aiwQ7/i5Bo0UNiac3Qv1DsXbNx/Dx8WOParpPEUBFg0EAArtsFo4HsorJA4zsBuo5Mft6+i34aJTMrpsydRp7EnJQiaMhxOnpTsY2saWIlWI2C8EVEko1/Oc61FNTykawrnD/psqJ2HUmnRkHjxyAxKUN2vSbGJYg+LVtPluNh7UGLF7wEcYMGw43pQY2FzKkI8DSzh6QZGz/oKgQH65cgYLCbHS0G4U04C++4pRgYoHS5yAG4NX0dGza+DXu3LmFgNBQ/LLzByQnpwqfxcHgcQKAtH/EXmOPPGIedhjx7dav8cPWbcy6+3rDBqT0ToRS5cHHlMFCB9jY/SXT6xIw6iAldLP/JHSfotAPB3WHGmkc7EXsVzEDgzpDFx7k5iH7QS7CQoKw8oM1DLbTtVBz8yrulpQgt7AEm778ApFxCThz9QL2/vUHJk14DCajFjt//pVZyiQT7hnfA3/+ths7f/oJaz/+AGkjRjAD9oOPVyInOxNvvL6UPb1PHj6Gn3buxIBBA9h/8sV58xAZGobWznZmui1d8BY8lP+EPlhFglWSTWdmWw+zxQ6ZtbM7hIOOAwVxUHO+rKYYx05expCCbPjbbcy6+65QkN8Ty845nCAf/f0/gzjoMUonJemu05fvcKuOU0udHmb0uN1LsAYwRAXjTmYhh0f8T0CRWH2UzBsUmYjgwCAGCggQHT1xAt5YuByhAf4c1sHDZGTPymNnTiI0KBC9+6Tgiy+/gqGjHe+u/AgurhIcO3YCs2bMxO3b6SgoLsNHK1ehX0oiA+ZOx+Juvz9Ho1rsuF+RTJYAQPKKI/CP39KiRWdrC/Zu/w7JHpkI91ThUq4ex24U4ZWVm1i6SFJE8pOzmoVADuphmu1SBg9J9aBwkAfId48HWc+Q4oGVFwLz718+cmbBR5kGS7sd7E6aKQjQIustqheJJUeMRRq0f8QK7Jb/kk8sFbkiKbMeyRuXrgEXdzcGv0gK/GiAIp0/1TX1yC8uBWxmWPUdiI+N56RZq6uMQ2SyTx1HJERoPrIL9eXl/L0mTZqCiCHDIfYN/edyM9lga6/uBv1I4iv3VnFKtqtnEFzclPxZ7G60xpcJ+/SIVzsHmZA3tMXC7GRiDrIFEl2dUgrlZJSe58rufrHFwonGFJLjDCChD0SvTd/ro4AdMSuprUzHnwYxCa9cvQ65xBVBYQFY/c5KXLqZjqCAIHzx+VoMHj2CQ04I/DOZRCwptjoAJ/JddAKA9DkpDX33H3vQ1dnBnrFH/9rzL8ZftBQgJmyFHcixgKW+BeSX7QD+ZsycxeftYrJISYiHwWLm9d+9nHy0dbQjNTmZm7Ofrl6NssJSePt64KsvvkafPn1gtxjQabRg08ZNzOYbO7gXXpKJoHiQgzNaHX7u1ME/LBA+EYl47aVXeF2RnNoHancNS4EPHzyMjzesYwb66DFD8NFH6zjkpb6uDp+t+xRnz1zgAJbXX30VTzwzB2oPNw6rfXAvF+fOXUBYWCBiY+N4nvrw/RWsev1h2/fo1TsJZWXFeHvpO5yS/d2WrQhRK6FvKEP1jWzo/YKgiQzD8qVLUNnYiB0//IDouETYzTq0P8yEob4efnFxuPiwGu+9t5KBPN9BT7G0d86k/mjLv4WMrHLYOspQXJSLqopyeFEQ1fqvMHTYUJTk38ObC5ciNiEJK1Z+AB9vFW7dvotlixZAp9XiydeW4ak5AtZG48HN61j30WpmQy5d9SFSeoek4X8AACAASURBVCfgy48/RntdPUSTX9ls9xOXwj/QD00dtWgur8Xcuc/yEy/lHYKuTYeUxBQ0dlRwGIjKU4G7l4qhavLAC8+9DHV4KA7v+wtHb59GU3kh2po7oPH2YC/AxtoWaLvMbNBak9cOlaeQLtcjNAreAQEYO24cBqb0gdlqREhAMAw2C4rziqB0l7NXVP6De/Dw88XFc6dQXlOBogcF3E2m0VzbjDEd1ZwAXJOSgt3l9Vi49mP0SkjF/aO70XD3FqzDxzBI+eOufWioLMGSJW+jvaEGWdnZ8PIPwpVL5zF98kSMGTkcYgfAIpY7plWn/x8zPmxcjFglrPj61xCoswLgx+tWR+iHE+D7/3kB/uP2J7ycyJEIaycJBCUoPgLs0P8FlqAM7a3t2HPgb5w68Tfamjqg8fHAtasZDAD6BPrBy9cbXp7e6Ns7GQsWLUB4UDC0ei3qGitQUV6H6OieOHLwMEs9SQLVK6k3Pv1iA8LCg/H8k8/iwJH9fKwnjJ7IjMHMmxmYMX0aRowYhaCoEO6G6LUG/PrHTwjyDsCE6ZM5ap6KEeq8Egvw+KlTuHH1GmKiouEbFMCv4+7mih5hQeiZlIo/9++DttMAVzcXhEZEsMH3udOnEBMTi+vnz0DjE4QvtnyH8Oho3Ll6EV9v2ohwdxl01SWISxjAIAqBeAcuXQI6u/DiwjfQPzIJrioRumxWBmqyqqvxy8+/oU/vZA73IPCQ0lUTBw5CQ2MzNHIpGmvrMX7yBKiUSjR1NSA2pCeSklOgUam44KRO0d2su/jhxx/x4pynWFL85NOPIS42iZlN9voiPDz3Eb77MwO9p7yACK8ovPXuOrwzwwfZxdWYNf8rDB8yGio3gkhceLJ3DqcUWEp+f9TVIsNVk4mBPvIaIvCEjikFYrjSzdipkBCTIZiVu2FSCdG0HWwrAovJHNl5+hJL3m6ClMI09CaWOG/f8SOOnrkItcYNoQHhcJeK0GWxo7S4EG1t7Qj00mD2nDkM5LmrFXCVCEWDjaKvLST9kqCmvAa/7P4v5C5KZD24j8z0WxAb2rF45Qo8+fyTLC0lwJC81LoMRsBoQGtrG7Ky7jCAGhAUjoSEeA5x0XXo8DA3B5WVQmISsTN79eoDD4UrUxol+lbUnb6I/K5m2IOi8dv1zbB1WNBUWIUmG5DQPwL9o3owAEiDQj3MrS64ky6Ajp5+auTtLUKihwRSDytck6KZ8deUXQyxWsay4PrMOjw1aRX6JidDJrNA6mB20fOZUdfR8i/g7/KdQmb70YgJEwI9vDSeaDa5wtxix60aBQozhORchYccYWofjA4NY6afZ1QE1Il9oPBWcXiHc5CHHw0DRcc7ECkrFXHkK0dFlhOkkooZADz+9ylMnzEdfl6+oIASKfmUiKWQUPJnZyM67udzei95+W3anwm90QhPHw8ofIVzZcbMFzDxsXHwFHkzG9RgF8Nks0BrMqKjtpGTmyksZ/k772HQ4GFYsGQhPFUCS4w6njQo/dhgIkaaVVh0cJCNhFmcdD7T+WoyGZjJSewMYrCSzJ1YrmQYJXE0PngxRHA4dSEd7X5uxpDMCy7sl9eYn4+GOxmIHDUeXd5uKCmsQm11HQYOGoSK4iLkFz/EtIlTIKcACqmL0GGGDWIG2glsJGbtP2AfMQGdDG1K+aVLihiHBOzRtk6Azwko0v6SDIUBRGaF/2MEzf+jMCi6D4glMFOzCHRtEhOTEtQc4B8VtjYyY7dC5iqB0cFgEBsFA2ZioZgNZoi66pB54SI8Nf4cnEGMSKvRiK4uSnbPRfaDHJZt7jt6Ep5KEVyVXhg9LRUuAc0sB71yOhMVD1ogbdchYWgE7P4ylFdrYWp1gUQViFHj/aH2kuDu+VruIs8cPQsjRo5AaIgv75tOa+z2tsu8chXuUe54eC0bIYEKJIyJx4CCqm4Q8DZc0J9mhR6BCEoNwWOpo9B/2itQOJJTSSpP49K16ygpysfAQWm4cmI/OoqrUGLrRHpxCSKjg/Aw6x5kZhVeXfQ+bt44i8biUsxfshw9gtSw3bzBQSmNUg+cvXwZEqMZlR1tMHe0sAxxRlIvThkm/0hZ3yG4cPkKCkvzEBboC6UmAHFxPZGXl48hgwfydfAwPx8d7W3sf0uyS1qQkx+hyWyBWqNBUlwcy4AZBKRwAwJMiOFErHuLhaUzVA9QsjQn1j86LBZcuHgZh88ehMGrDFm/ZmLJjHCo/ZT4ZG8RkmYkICI8AINiJsAVkdDI3VFTV8MS2aaOVmbRk2q8prEVPl6eSH9wGnuP/ga7SpD7kky7qloPlYcIatU/4GakNA2j+w2H1E0Fi0GKm1mZaKwowagxY7Brzz4kJyTh2PETKM7Pw6bNX6O1S4s1K1axbPlhRQkGp6ZyDUZS5oVLliAhPpoX+V9v2gy5uxJqhSunPc586nHe27bWZhQXleG5Z57Dnn1/MKCXEN8L237YgVfmvogJE8Yg4242+wxGxYTihy3bMXbiZAZ8aBw9chyzZz+OkooyXLl0iZNX+yb3Qkb2fezY9h03B+/cu4+zJ47gs3XrOS3VRSFDa1sr+7Ft3LgJ94oK4KlQIDQoBH36JeOxceP4te9fPIv7+7cBMUPxsEPLycYvPf8iTl88z2EMNLfQexLrqbO9FSePn0ZVfS0+fO9dxCensJyY2Bldhi6IrF14861FcFd6MDhG40r6VQb7tPkP4ZcQj4Zc4WdbUzt27v4FM/sOYPAxX2fF009OZ/YgDZI5k88fBYhcTL+NQA93BCvqAUMltFXXYNELc0vnPyQ9ZqxZA/vDM2QYWu2u2PjjHuz7/XfejhiDz88YhCDPYHhINehoa4GHRmjqdVgEeSUPrQ0SDw1CBvWHwt2dGYNUa+h1JmTfuoXQ2AjUN7WiubkVQwcNYoZPh9GOP/fuweGDB5A2NA2mzgpMCq2Fp4cIxdUmZtDZNSq89NhMzHxhseCZyOgfzXvEWBY8UImRKDhug71PiTVKgJnBaMCxc2fYS478HR+V/7KDnsTM9RINlrWKbBAYhQ6lhNjOr0ePUYPBudZ+FAAkJmFXhxa5OfdQra/EqUO78J8EKQKlVpwt7sLG33Lg3zMJLzz/AqbMmgQvtTdLx8lvkewbDBYrKipLsXffPtRWl+Dw4ZPw9vHHTzu+Q1JKMvsAUhpzl1aPQ8dP8Lm186ediOwRj23fbkR0bLwDxBAzwE/sRhcJpcEL92D6fHRfJFbj3TuZOHL4b8TG9sDkaZMR4CPMxQQq8LGj2los+HWx5JdqAofCg8A/IUNV8CN3MgT52DnuU3R/djJEadF95sxpRMVEw6i3YOn8N9E3bRBkKhWGDxrCjEBKZF7+7gc4eeY8pyBPnD4Fi95YgAuXz+PTNSvZG5Bk+lQzLl+8lOeILz//jH08r1y7jDXrP8eAPokMoK//8ksEBKixccM3LHEurajEtYuXse/vv9EzOpJZlTGhAhmEQR8GeOycLmrr1KK5S4cubTM68opQUJCJypJqDuHIsdXDXtTYnbYbKxZhoY87s/JIelik1Xen7dJrPxrC4fTnc14ij/ry0WMVNjEDGc5Qjya7ACaqfTVYsXAxpJ4KrNu8Ce0iX4SHhMLXzxNx8b3g5+0DTw85GlqLESJ2Q0xyGm7lFWDPwb8xeuRwTJ88jsN65HYxCGgxW0S4cfMmxC4iTqk9d+UyPl2zHn7+Pvj+qw0IDAvH2RMH4ab25dAKqZsLgmOEpFM+P7QWqI2CRyYNSpklFhoBUjTo/iTl4Afy0yZigQguUvJrtePgsRNovrKFWYBauwRfnWxAbL9xWPTWYqh8hHnEjT4jna8O4I3fw1GfUkPURuFjDhakM8nX6flHjwuBbHwiwgoCo4VgF1ZN0DwhlfKjtBUHTphN3TZIrDKh64QucKcXOhGczVZu8NotpMbRs68pKT4I/qcGnc1shqubG4ix2K7tRGlFNe5l3sBPP/6GD995GxPHTmIWoN1kRbu2FYbaMpTt+gOiq2eEN4yIRODbL8HHrzc6Wpo5xbdVb4DGJmLfSISGwic0ghmVZpgFIM0RJiexO3z92UP6n9rACQDSsWHfPRHYbsnFuZMOYI+kt/SYMyzFmXhMr+/07eNgMEddRcAfq02oJqXQH7KYkdiZAZidlcv2IX1T+uLPv/6ESdsB/9AQxMbEYMCA/vDxVMJMYXXUxLSIYBWbodd1MGOc1qskDzYY9Ghu6MCKtetRe+EYYr3U6GWz/69UX5K5U5BKk9IdLuFJmD5jHNraDci6dQMjJ81EXVEuNF5UWyXg8tULHBozacpUpA7ox6BlS2crNn6xEZfOXuDPM/eV/2DxvDfhrdFwM+d2djan93a1N2Hls8+hz4XDeFjfgjNtWly12RAXGYf3N21CYg/hXiuWu/PzSKb79tvLcC/nIebOfRrLlr/Hqe/kv09JwevWfQaVWoUtW75BQrzQAM99mIePPv4YwX4+3b589NjrL78OmZsrNm/ahJSUFNQ01OOt+W/C2KHDNz/8gDBRB+5dz0JMYi94x0ajsqkD85fMR2VFFb7ZuhXDEuPQXFiM1twHCE5LhntUAo6duYD33ngLLgFRsGliMH3GFIT5SVCbdx8TZz8JjczODcn9+/bjwL4/MO+t+ZjzxBx06nV4c948BAQF4pM1a+Gr8UJxSQlee2MeqkpK8dbypXj55VdBfHpi/54+fQ7LlixAZFQUPlu/CR5KBVa9uxx1VXUQ+YcG243iEAR66+ERZPkXe4+CQVQKFwRGBndPMp2tOmRdzoXGqkJqr/EYO20qasoLsXrr5yi9VQSrtB3+EYGIjPFnADAiXvhSzu27gJ5R/dHS2oz6sgb4+nljwqRx8FX7cArw+MmTeDuSBddVV0LqAB/oMZIvXLlwCoYuK5QaNUqL8iDLuYsRUgkHgGQkJGBvUS3eWvQaYiN6oCMjHX8c3IfYxybh6efmwdCqZXZhQFAIU+tplJWW4Mefd2LMqDEYO3ooS1M47lsqZnYKGUNT79KJyDuBP+o02KzCwoYuH9pWeOyfC55DQGjichi/Og8ezaVc0Ej+t2+BxNGhIb9AUoQK8lBHvLnjZk+fTa/Xo6vNjNyiPPz63x24ce46KmqrIXd1QVJcPGKSeuDxx55k8/zk1FR4uNMkbuOOMnVajCYjfvn1NxzdfxBPPT0Xvfv2wSeffAarRYf5i5Zh7+87ceVGFj756CP+2PPfWYLlby3C9FkzsXPrt0hM7YfUXskQy+zw8w1k/wqegBz7byCGhsUEo1XPiDl5Q1AXqqtdKwTI2MzQd5lR1VYDq96M/YeOoaO9k6WlLdXV2PHDZowcNwNvL18IucoNzc1tyL3/gKUkwYF+CAzxhoyoQHSjbm9lj8DE6ARmjDlDMyhwg1KEKe2xoryC03991Rpcy7iDlvoWxESGIrlPKsrLq5CXnwOlpzv6pyTAzyeEvfUIoDCRZFFvwMnTp7H1u2+Q2m8AOtpasXz5Mg5HEbnIIW4sRmHOIRza8RM6A0dg1OTZeGflh3g2zQXtzTYEDZmDJ/4zByoo2A/ISVGnz043Q+egr5k6Os70WwIHCQykvwmscMqAqXCnFCqTEyhxdMHpFspsUTPJKsmXycahEBLyayJffsepSSAgLcpOnjuPguJCWLpMkLq7MBg4ZGA/DBo6DEFBwVC6S9nTxTnY34go4lIyYpaivraeZb6UEnz1Rga0zZXoGZ+I91a9i6FDhsDVheTOYlhNj/i6SETQd7Tj7oMcFBcXQ2+xCH6AMVFwkdpRUdXQzRakAijA1xeq2hroc3MR9exjuPKwFgfuboWnWIr820WQhXoywBcX4428omZ4lzfAd1YqB4BYdFa0t3WhOrMReflV8BEDPn5KeIcLckM/rQmi3r78vOExj7Oc1kPlBjeFCDYdAVEWSFua0dKehbbCKpRUZSEjqxRFVZUI9XHD4L4C248GAX8tBf44m5OJwkahGIv1dWeZOTHs4vskwDs4FNKAUJZdG2xy2GRkeuwOKaWLU0EgdYGYQFYGl2TsfegMc3EyQak4onCSyqZ6nDh5Bo9PnMp+hcTMVLiQ7LQL7QWFqL5+A7rGVgYcLVHh2H89EwcPHYVN2cqMR5ICRwV449mnX0Sv0PH8ni3aVjy8m4PLVwTDfo1MyhJLYox+9uXn7BupUKkgczQpaB4hkI8BQEeqNf3kbiZ74jnYrY/4U1J5ZhW5wCqh+VUKMXc3CVgWzhGrWUA5CSgkSS2VVWarC6yd1SjMOAl/rxR4JSXCLLWhqUmLU6fOYeiwYXBXuGDvX39h9KhxiO8RxQCgU3JCvn/EwqOCU0afzcFOcXr/8SKVJL7EVHuECfgoWOgEA4mdSIsTGlR0Sanr6rgOxQ75ML0++fo5/6Zt6f3J45JSv9kzkBaxUgIjieFNCzkCnSU8X3Nqn9GMhroylF68iF4jhkAUEAuR0cT+mpezT+PM0V3IKtai5HYxFP4iyD2k8PcW5mD+7kRSBIptqLWJETY8uRvsKy2uYQAwqZ+dwaS6TFcE+kbiuaefhZe3UPBbjAa4yl2h1ek5PfjIocM4k36F/5d59iJC+qkwIjYIfY7kocVqxc52A5rsVvSUSNEeq8GIV4bj5eHzEewVzGnA5A/XUN+AX/fs5zCP4pJ81N/OQIP9Pi4V1qChSSiemwpKERbTG/L4CWi6sYulFsOGDUfm3bt4aUAyJjz7DCwBEfyZKOGWkmW3fbcDM9P6YfbIIfANC4G4RyxOnr6Ggz9thFdwLwayNH7eKHxwjyWH6z//DAFefsjLe4jDR/Yj/e4DrPtsHSIDA5B17x6DV8R+27BuPXy8vf+VCM1BWaTDsQlhHXR/IRDQLhazRN05iDFYUlqCbb9sQZ0uD2XnHmL1q0LYxYLvyzBpSSKGRgyEn0806osp2dmIgQMGQtelp4kbIYG+aGpsYkn6iauncPraCXiE2dCjdwgDfmUPtThz4CKiU3pi9JRY4TvrNDPwS4nMsSEDGMA9euY4Rg8eBV2XAWfOnsNTT8zC1l9+wcmjp7H9+685pXvFB6swZ9YTMOq1GDluDIOgP/36C9/fQoKD2fuSWIQ1jY3wdvdA+pXLfEzj4uKZVdVU08DJwSQ5D/QNRe+kBGzdsR1vvPQi4non42cHi2/c1En4+ptNmDFlJvoPGojK2ips37oFb7yxCO2tDZzq+yEniEbixNkz+OvPXVi9di1yc/K6fyf2H0kzKTnVbjbh0083cKIsMZfi4xPwzZdf4I3HpiJALUVhWRMOXLzEx2bw2FFI7j8MPp5eWPHu24jpGYdRo8fgm2+/wPx5C7npTJ38z7/8Cu+vep9DFpYtXogpj8+ASu7BzYXnn3uem1UkhSRfs5qycnio5agsLENzfi6Dfc5B7Cl+3yFDMWjSKNSUN+DvgwfhoVLjrbdeQYDIirrGWtja09FaX4Kbd/NQVS94Ydt9lBA1aeHrwHUbDeBml7+fFJHxoxE/YCKuV9ayfJgAleefeg4DU2Ih1nZC6WC6Kr09mTFIUnAatjYTswHLK6sRHhoMi48PXN3cISGbCLsV9U1tHDZBg5Jthw0ZzuATgUWVrS3IvHkLx47uhb1Tj75BcgwdpISoowbpRR349UYjA4BznnmD04DNDh2bK9dPgsed8CHovmaCRCxjBiAlJpOs+9SpE0jq1YdZnwQMaTQayBw1pIvDh9LkCAQkaTixOEwWoe6mQeAbW6NQ84YxAhlvQ4MAPGqoEHuFgN/S6gdQwR2a1vMYFOOB8hYzdpwshG/0YEyYMgXRETGI7REDF4kNMrscdpEMFPxCvpT0OSkZ+Mt1a/m1X1+wFG+9MhcKlQd7KZK0PD3zDkqKirF921YkJCTiux+2IyzYHza7jEEtmuUkcjmn3/I1azHDVU63PgEwoNRjZwgJgcTkt0YNaL0jbZXuXXTPcAKAj7L8nEoPln7LJd0MQNqGjjcBgi6kprBY0KU3ICfnPq5eu8beiyVFpXh9wZsM9r+3bBnqGxvxzaZNDMr1GjgIn77/AfJycvDZpi8QFRTCrL+cwkJ8vfFrREVE4fc/92DXrz/jnbffxvjx47DvyFEGDD28vHjbmvoqfLp6Hf9/+KgRnDj956FDWPTqq8i6fw8njh/DLzt2ICYqAjaRuRt0MBYUIb+qHplZ2bjzMI8DBhprOyHp/EcWR8fNyeqj4IFEKRBGQWgiW7c091GgzxnGQc+jbRps4n8FcZBH3wOLjYE+ku1aZTK4eqiZgUzed0q/SLhY2/DErDmIS+qN73fuwMTRo5GYGA8Xp9eiqQtFGVdR8rAYlq5GWP2D0WwUzkkvjTdE+ib+3ScgEiP6JDJYR4OSY1vamrDn2Gms37ABUbE98elzs+Dh6Qd4yOGn1MDFQwlbQzN0Te0w2ZvgIvL5V6iJM+DE4umJoORe8AoI7GYRUxMWFKJipnqINEZmNJYU4r/b3uYwkACpGAcK7Thb1IUdaz9FeMoAyGRuEEtk3RYt9LsTiOMPTWsRRxOX6yiH+ojqfmK6Ebj3fw4ryYBlMDuuZWIEEqjlBLjo+Y++nvM1CEDka8ds5X1obmrkBFqttp1gNbhJFTBaRZxan5QQz9cwDb2+E+s2bERtSSGzlWPCe7BMl1Ru9XU1ELV3oujGKRTdOYyUJgEb8BsyBrqoCAR4SKAMTYBPRHj3dyVSujNwJnOw/bpTgMVy3i9Sm9Aa7R/ZM81ZMlbAMCuSUncd85aOGuQQMZBZVSawVmN7Cvf17mRnRw1Ntkh0nHi+IIDRUXvqunSoqW9gq62gQD8EhwSjpr6Zg1qKyooxa/Zs5N7PRV5ZAbLT7zI7cOOGTxEcHc72TuRJSLLXvKJCbNuyFUNGDmOgmthhxeW1aKorRdWRM2gtzWOpb7S34HdJjNgrEhmyG1qY8Tdw2HBMnf0EYuN6wc/XF4bOdvz262+4ey8Tnio18h/mQmztREN1E0RKBcbPmI1n5jyD3X/uhlFv5kDTHVu/A+wmRETHY/0Xn6N/smAdRYz6n3/cgS2bNyK1VwpeTesJyYXrvA7d2qbHE/3644lVbyOid3/YpW48V5ptEnR1teHLL77BiZNHsebjTzB01ChOCyYAsKm5Hn/8tgudegPeevNN+Pj5CsDg3j+x5pO1mDxlGt57/z24u8hwLf0Oli9/B35+fvhmy1Zm3LW3dzEIZzSYeS4wlRTDSyqCz9DhcIOIlZCvvv4W6huqsGXT54iQuKOqugq9B6fALSQWJjvw577D+GTV2xBLVPAd9hpe+88EnNuzF/fSj+D9Dz/AqFFjeP8bG5vwzrLFmDVtBjP7yArPyT7ctGEjVGoPnD93Hrm52SxVnvX401i8dD5/dhpfffMt28AsXbIQT82eicbGRsxfuBh19Y0Q+UQq7RZbIoID6ALKx5OjU9EoVqC2uYYXF6ERvv8LALx47AbiwoM4IGTW8MVwU8lw8tgR3Mw4hTZJJ0t2Bw7rz8nCD64UMguQxrhZKVBqPFF4rxbVlWWwmL3ga1YiMjoWenkNPFVh8JB48uKYRs+QIEgcdOnW9gZmO9y8ehXSri60HfoT8TIJAjVK/Nc/GgWF5fBWKjF6wmiMjA1nBmC/F1+Af0xv9lLiOcshN6Ok2NqaKnz7w2ZEBARj5IjR0LjboFELDEWlyhMu7sJzJC5uzA60EzDIibwUby5hOQKlDRED8FE2n9Ozj5/sMH0nNp/zuU7PP5L6SiVuvOgjZh+ZjXJIhCONkp4jSIeFV3dKgEkeYrNIUFpQhLcWvIGMrGx+KwIAQ4K8WZI7LC2NAxco8ZcGPZfAJ6dPYXurFq1NbfAK8INcYkNttXBjIhPzhsZaBsmikuIZtCOvlj7JKfBVq/H2iqUYkJoGkasId25l4e233kBcUiJa2zvgrlbCy0ODLp0QVU6BL5QWLJZSl9YVuq5OtDUK5tgyF3ccO3oYhaXlOHLyOJSuKixdsgB/7f6DvQCHDxuI+UvfQ2SSMBmKzC4MdLi7KeAupw6tUAi6yty6ZXVGkV4IIGDzbTfYzFYYHAUl+QEQY0NP/j+Om7WMqBbkqWAmzwwTxG4ESEhhMdtZxkgAoFbbhd92/441qz+Di6sYz855Civefw9qdzdYxFK46FtRePNXXDn6F64UtGL68x/j+593Y1JPLTwkOtzSpuDjTz+Cj8qbwTMnG5S+a5uN5IqOgtDB+CO5pIxcY2mSN1OoAyUDO6ShVgt76LDfGx1fu4QLdRGlVTl+53/w8RUkoY9uS0WAvkvHFHTq/JLXY1u74B/ipVFzd+PRIRcLgJSJuuEGI7NmPNQauLrKoVB4MLuvtaUJV89fxKat37Mf4IhR/bF8+QeIiAxh+j4xAemG7ubiygwb4fVMnFJLptl3MzNRX1PLRVRi755wd1Gio9PAoOzD25dhqbjEvnreSaNxu6gaPrFN0HYY0Fxex35/NCgFODDaE7qsFsh7qoS0XwB5GVUoK65HRLQ/g4Y0mtuEczMh1R/tBGCVduKtZz5FdFgEh3rYjB1or7nHgR4k880rr8f1DMGrxi/YDzEKTwQE21Bn0KCxsRNXK+0oz8uEL6RQBEdhaIISAd59WFYbEhMBr6BwiF3V7MHDhmSOYScDY2eyuFgsAEPU5ZORrQDR+8ly4B9ggcBABgClQGVLEy6duYzJ48bB09OTPeXII7Hi4kkOEbH7BiKwTw+4yr1Y1vuwoBQr16yCMkoHsUoAXEgeveyV9zBs2CiYDCIc2rsHBw4cZh+MieMnY/+Bfdjz135MmjAeK99bBi9KReMkPnF3Oh+VkczwI/DSsS+8D2RE7GhYkJUwDbEDECSZOwGAvJ1IJsioWMYu4rQ0WpRS8UcFnchkhEHkAu2DB2gpK0L02KmAhztkdhN0ZjtOn7/MrzNi9CheqFbVluHx6TMhI/CZ5mm6LkiqTIxsG/nASBnks4rEEFupKH90diVpvcDYI8YgOVSOIwAAIABJREFUdcuJdUKDH3H4+9Fno+HikKYZjDb25VPRao4Ku0dCedi4mtmbAgjJQSLM4iYrCQHUZxDJ5Ojg2i3M6tWa9Zx8WH/nNpqry+A5JJXDPa7dvIEdh1YjMCCAE3tLSmohMbcism8YbFpld4KvqN6MoCFh8A33RWeHHQVZVSjJrGfwb1DfICQn+aOgtgaDgsZjwuhxULrK4eqqZBYisRN5n8mLyWRig+OjR44iNz8f2XcyOIl16sQQTAhxgd/Bf4eCwF8B3yEBeH72ExjXfw4UIjl0diOOHjkPq8nOfoV/7d6DobER2HZ4C+6VNEJuD4TIw4zEmBSMHzUav1yugPHhKQwbORyFd7NQkHEd6994A7PmLUCXhwcvEgpKKrBi6RLcunsVg+PCsXr2c/CeMgsXLl3Fmo9W8+d/f/VyTJ/xJAdbUMgBpfXGxsXDS6FAQVER+1q6Bfjim3WfsO/LzfR0rPz4Yyx8+WU89ewcuLq4dIPFdM6Qr5JzcEIlSLpO35tjrnZIzaRmOxo6WrDsnWUozLsMD60Yny0cjNrOOgYA+44PQ3QPfw7tsMJDAP5YVi9nP8ubt26iuqYBVWWVqGlvxoiJQbienoHc4koM6huDEO8k7PprN/xjvTF5Uj8G/miQD2CnzgJ/uT/7N44f+gRLZum781d7of/wwTjy10F8tflLvPLq64iP74Hfd/7MbO97d7PYi1XmKuMAk3dXrIDUTYm83PvYtXsXFs9fyHP377t/x/zFixDq7Yff9+/lz7hw8Zv4ZccvCA4OYHbnps2b8dILLzKL8vuff4VcIcdTs57AVxs3YuaMaUgbNgwF+Q/xxRdfYtnSt1FTVYvN336DNes+Y3CP0pwPnTiA9as/R15REX7btQvr161FQKDQgCafPpLdUnppSVUtgxbkO0Y/lRIT3pg+DHFxw/HZ3j/hKldhydvL4O3lhza9FmtXr+agkCnTpmHNhx9h2bvvMuuQGGIr3v8IixYvRXR0JAMX7R1aThmm96B0YWIQGswmZmXS9i337jHwR4BffVMNAiKj0djWxuEYI8dPwqi0gTDb5Fiy7G1cu3QeaYkeWP/6IigD9Mi+eQFlpc0ggC/EX4E4LxeEkIfEI4PCKmiYW4xo19uQ12JioNDumoSIHkEYmTYW/gE+sPhGCVJAF0dYlumf38lriOdsuxydBQ9Yru07rB88XIX7oxUyNNXVo7SmGqFhIbifcQ9+AV5IjhcCaQhEK6+txOoPPoBC7Ym4yEAE2jOR7GPlZOD9d1tQUavDisWrENJnGMxmA1w8/aFQuJPgl2WuNGiOd47W5k5cv3UbLY2VyH5QArWGglC8uGmYEJvIAJzZ1MUpvmKrcG5TrUiDQjloqjQa9CzllrtJ4e/jCbPRDO9ACreRMnuP901kYq/adr0J97MesF+4h5sY2ryjmJ0qNDsu57bgZIsNX67aDpnSCwZrJ0KDA6AUKSGRyNGm6+Twi0MHDiG6Vzw+XPk+6iorkTZ8ELPZAoP9uClw7fIt9sLLvH0HX3/9FaJjYrF9xw8IDQtiP0mxycbgHn1P5M3G+0Qea3IRbCYpp8jT/2hQWACBA1KZO7MoKbCFU+aJZ+Ui5uYaDQkFqpAs2FHXcCgCgSNUU9L9V2dhljn9TYQHSlSubWnB3fTb2Lf/v1C4++H9d5ehpKwcK1a+h2lTpyMhLhbfbv0ezR2dWLf2Qw6I2b/3Lxw5epjZsi31whrhzp2b7BlKi/Ly8mpcTr+AxybNYmYTAebX02/w6z3/8n9wPyuDAf7xU6aguqYRcncx8u7nY9zwYbh2S/CbX/DyXP5JYENeYREKqZGafhXtjW3dQRz/05+P2HzsOQZ7N9jn9Ol7FAB0ynmrLXZm9T0axOGUB9e5KuDt5Q9Pby/4+QXAPyAAEaFBKCkvxYypMxEVFQpXhQcf+6rifFQ0NmLk4KG4k/WA1zhD0wawTNPY1cUy0UO//Q6puy/MHj748ttvmSBBlkg+gUH48Y/9uHXpGJ59/DH8Z+xY9pCjQQyzVhtw9vRx7Dx0FD0Se+PbBfPgF+TPwJ+SwDh3O2xdIv5Jo00vxvXsezDZmjBq6GNQE33F1sWJxp2wIrx/GrMMqTnM1zM3I0mNIOfwEL2uFbeO7EPOzd3MArzX4YIdx4rw9JNTMXHOfAZxCASkphYBVzIiqDiZeGaqTwWQqzutmT3MCUwSw0rhEjIp13bMEqTkVyt54Qk8QHodepweczLi+LyWEgNUxKEUXAfaLSwBJpZYN3uOgG2TEYUlxbhzOxMH/j6IyrxszHr6Vd7P25m3sGjBIgzol8IgYE7OPXy4ei3mzpyFJ55+grchpSGFbRTk5eHc+QvIO3uUH/ejeq2tAzPGD8TQuQsh6Z0IlacwXzzqA2i1GNFc2wqdSY/oKGIDEjYgzOHkc+gcgi+iEK7F6AN5+T9SS9CjxFhsaGnE119thc1mxAcrP4CfjyevA2iIxLbuVGwn+4+Snyk1u7GuARcvXMKD4lL4B/mgtLgCI0eOxKnjx3HzZjoGDhyEeYsX8OscO3gEleVlKK2uxBuv/gdpaf2Y7aeQKthyJDfnATZs+gJje0fj8Rmz0d7QgKzTF1F6aC+zYR/TuGOw9N9S33x3b5bwU3ha/2FDWGIsFxHWIOLju/37n3D/XhZam1tQUVHafVzol7Donvh4zWqem329vBGb2BN//LYbbgpX5OTk4Kmnn8SLz7/Aa34KfHpwPwdLFi9AXXkdlj81GQl1tcDDPPxS04g2uw2LF7yJXk+/AJmvH8QO4MtiFiErKwvbd+7Eu8uWc3ovXwsmM0zmLrQ1CangweF0H5Xx4/dy7uG9t9+Fj78aK1esgtmgxcUL13HiwgVoO7VYvGgxdPpODhUhb8JOnQHrvlgPsbYBCcGB0PQegvbaKjy4cAArN/6ITrMVL7/wPJJtLUgaPx2BfYdA165Fk1aHLd9vwZ8//pdtRAZNmAP/QDUedHmi4cofiI8MxJRJY9FvQF80NrfiyvV0zJn1GMKDwjio5P1V76KkogaLli7hfQjz9oGHly+OnTiO9Ds3Me8/r8AvNJiB5Z9++xFDBg/BxDHjeR3ZUF/PoSY6vQ6iqa8Otd8+WQqLvhOeNhsGRLihzSaFV2oKfHq4o6i4DinDE+AhdYVdJQYxAAkAJIBPBRf4iFMxfOhwmMw65FbdRV3XPU4S1ii94eYhxcOsAuTdrYanvyv6DYmDRKxiX0CNn5q3qSprRNWdEjRWd6Lf4KG8M2n9B+BuRg6ie0Sgob4RPVP9UFBdgB7BPZCVkwV7vQx1xw8zA/CSxYqbOjuGjJuEfj0jkTowDbEKKWrPHkfk9Gehiolno1JiHBna6rpPwvbGcnz90y709/VGr4QYflxFBtBdWljbhU6TNdAbYg8XBPmEQazRMDBoV6ghk7uDpJtkrswyPaL4O6XDjncgH0BngjCxCQUPQPKzAHv4ESsxIjaU2XlKNze+4dNwes8R++/RJarFZORtrQYrg3dbdm7Dzh07+DnD0obD11ONgpIiTtpNSU1mUJEGdRtd5G7MNnCCiPQ3S5ZFgl+IyWEaTN5dJJGhiZsXqHYbTEaTYEwmEaGkvp49l375Yzd2/bUHrz7/H2iUHjh84iTLuSdMGoNb1+5wwEv/PgOZpXj/9m0kJCeytn7Thq9Ysjz36Rfww487OIE3Or4XZEpP2GxaqCU2DkrIqa7Aa6+8gOS+ydDIPKEIDoK/2g0iN3fB44yAJCLSyFwgkytgsem5w0kAoPOnzUzdGAt3RGlfaJKWO4xlnScBLXidsfUcQGc1w2wXCcEKdKE0t2H1h++zB4KbCFi55hO8Ou95uEpJaiiDtasFNXkXcff0duw5VcxBIDcyshFkvMlg0a7rLZi//nMM6pMCkZsgvXEOoS9M90IxA3UiAgcc/lIEDpK/H/10Bn6QHIS2s9hJGuy8qRCQQsawVgYDCVSiC9yNmHowsUkv3ZeU7h6CtyD5xBkdAC0t8g0GWB2Jw/T9EshKQ2voQFdbG6qqmpitl1t4Fzk3cjFo+FD85/V5CAkSFmQEAmp1Jvx9/Cy+/2IN2to68fRTs7GY2DdqKqQFNgD7XZCKnsITHLgWne7UkS4srUBpaSkKCvKgdleid1I8NBoVqi9uhb0pD40mO0tuK5v0cAlKYQ/ApgYtokfHI9jXcRzUbizlJYBP7CFlQFAtEjPIR2Eg7Z0GKNr0iO0RDkWKFxR2TxRmFWDqsOfwxIihLPGlJF9d/iEOxLha2I78xlYEiNWc5OuiksDUaUVjmwcu59xHZY0Z0EQiITEFqUOSEO/qzummFOAh9lRDLPdgiS+dn2QdwGwIkZnCXzlYhABA8vyjgsfpQ0bH0wkK8dzjpG06jhs/ZgWaGxtw4PARTH1iCjxdNQzCFhzcAz+pCzTTZkKpce/uSJOst65Rj12/70K7KB1lXW1orRFYisP6RmPWuOVsH/D1xu0YNzYNi99cwDLIn37aiVOnz+LjTz7FyLSBDGDSqSmlhgd57FEB4jjX6LUIPHMWgzI5FXtWZgEaHcUOy8IcATYUg0Rg/KOgIb0GAfZOaYjZqhfSr2vbUHzsKLzG90NQSB9qVsIuMvH/ispqcPTYcTz31BzeH/IFHJ42hI3GyZKBiShiEQNZ7I1pJ68VktQLQRw0nL8TQOcmc+PGgpMx6OzgQkRFqIXlWkJK1L9BeRt5qbq6CO/hTPMWkwyZkCMRLCIrHx+Jw0ic5ygRgZIEHtpBoBHNQyTz5flaLoLdQFJuHSqO/I0WQzusHt7YfHE/1J5W+CWqEKTxhsLqzUAeyXmbM2thamtGsK8Gtkh/wF0GsUKEjMuVDP4RwFYjicGkFB2MHvUs//1o8adIjo9nf7tHE/OoOCbfOymZlxNo3ljLPm5lZXUgSXBFbRGHggxoUUFzK/1foSCStBAowv3wxNS56N9jMKrranDy1BnMmvIYbtzKgM1qQFigNz756B14piaxtFiuCIJ7aAom93eBssdcFNc1YVyEHRu/XAMvfTsWLHwHgydPg9jdHQa9Dvv3H8afB/YyGDl/0li8OO8/uFHZzAw+emzk0MFYsvxdRIcKyWkiGVkouLGZN7Ha/jp0ADs2bcbyVSswdPQodGmN+HrDGlTV1GPzpm8RHhoonCcO6r8T/KPr1WzQw83dlWXdzlRpAgKZwU20faMFbTodftnzMxTGJty9eAjvTw1CbqfAAJR4yRGgCMBP2z9j8KS+5p96JD+/CFabHn37D4BBZ8O1OzeQ0isA29d9gaL6dsT19EPKrCFQy20M+NV1WHDil3Mw1poxcV4/uKhlMFSbkNZzHMaPnYmmhlqcv5COqVMmw8fLHxXVNfji83WoKClFWFQkoqlBofSE3E2JtOHDkHnjOr7/cSsmTJrMcl6So/+wfRsHYHV0aPH11i2YMX0KX2MXzpxDTnEe5s97C1u+/44lwNMnT8fnn30GnwAfTB03BSfOX4BW14aZs2fj5uUbePKZp9AjJoZDwDZu3IxPPxTA2rWfrOU0WBe5EvnFBchMv8lg3O30G+wN+Norr/IiVKZ0R2tTI25n3sGGz7/kYIYZM2YgNrE3J8qST9szY8ah95iJ2L//AAIiIjBt0hS0t7YhNCGO2UwkF05ISsDPv/6Kj99fxcm31y5dwUdrV2PJ4sUI9BEY4r/++iMS+wxATuYtpKYk4LV589DSoUXzvYeoryxlK5uimjzoG804lp0DmUKMhpJqfP7OEsRNGAdXuQjWDht+O/A3HuT+jRmhdoS52Rl0qm+wYGCsBuExgkzP7hHUXRM8+gsx7ZR2K+QqBYydOlS1mnH6ZhPutXbgifG9MCItDaLEmfBV+XATBlQTkA+VCwlhSRZq7mbEoakMVy4fxoDRc6DwE5o5BAAS05dSlYntX1FeicqyMkwaO47TZaneIBCwoLQI9x7eZ0m3VnuP9yXRU8x+gD9fqkagZzJGTR2N/SduYO5LzyMlqRckjhRleh9qNJKvnl0mgtnBNjToDAzkka8ihSPwvEfhfzIJ8krKIWtpgqdMhNtNbVCrPTCoXz/k5+biYWkFLzj1Zh2y795HXFwUPFXuUHl6Qqny+icJ1WCAzmyFUiXjRVtufgn2/PkbgqRSDIis5c+f02pjFuDQCQIARYO+ZwJNKFFTrzOirrkZe4/sxaihY7Bhy05cPPwHy4A3b96EAf36wWAy4fiR4/yZdu/d080A/GXn9wgMi2QwrrmpBZU19bifkYHqphZERAaiT0pfhPhpYLS7MKBNXoJ8LoiM8PJQQuZGLCMzv35TWxvXeBp3FXQWHVqbW+EmU7BnosbHq7vOJ0kxpVLX1DSgpbEFerOJ2ZWuSgU3Vo+ePoxb1zLQWF+FyIgoTH98NhRyOXLv3YO3vx+qamtRVVmBxvpWltSPGj6aP1Nebi7aWhrRI6EnIsPCkfngIaxmIxJ6xjPbqrKmDvX1dVB7KhHs58f+jv+PsfeAjqpqw0af6ZNJ772HEDqBhNB7R4pUBVQUPwui4qcoIooVRRQVu6BiRQFROkjvEFJI771O2mRKJtPnrvc9MxG/+697/3ctFpMpp5999n72U6IjwqDw8oDVKkJjcyMzdeg3MbGxqC4rY8/LAIUNIf7+aKhpRl3VLWhKO5h9d3cgB3nwkTcfFfnzEeDnTt4l2a6b4eeW8NL3KIyD5L+tdgcqHAKbjypApUBwuDd8ApMROWAA5Cpv+AWGITrIs4+1RN58bjbfgd/3Ye70qewZR4wxShzu1Hbj+NGjWL58CWrqmlBYWoRFCxb2BZLU52Si8toNJI0bgytlddi57TXMWzgHjzywCh3qTuSW1uDYkeNYNX8OklWeCBiUAmlwCESePjAY9Pju+x/wx/FjmDNjLjY9/wz7lTmkMuKPsZSX7xObk4Moqisq8eLWjUhJTMWWVzZy0BVMVtQVZMFDqULMiFHoJWsYOCAhP1uXtx4tg8I6jA4zGktK8P3OdVieFgKZpwS/XGpBQwew9YO9zBCjoAh6/tFkPk3QEvGF+lR3s9ycdpcXPnnqiuVCX4bTyaXsDeiWCPfJgf+ntSNWtdVKT1GSxwkSYQoEoXJ7G7L9CrUlZvrcCQcpJXptKKypw4b1TyI6wJ/HZhq9AZtffgkLFtyDR9eu4XP5828HcOX833hp82aE+NA9Z4eXly+sRAIqv4P3v/yRGaazR4+BrvIaDhf0YJpKgTWbNyBw2oI+AJANaUjJYTGirqEBX37xJUveNzy/ngMshO0lCxgrJE4pK7pIWgupMOaTE4PPtV/c/rrmFKlPZOqx4PrNqxw0mZGexsAlTZxQb5uK23dXGSxGOHotqKmvwnc//gqxWIGH16xBfkEePnOlAlNfMivvDjLGj8XwAcMwYGB/lBQLNklffPYpPD298Nrrm+HvKTyDqJw9OpS0NiJO1wtDVSFMB37n9/fXCn2Uyb6eCBE7UGUDvpdIEThoJOYuuBdp6alQefrAT0FjcWGyhgDFvy+cQlFBCSZOTENBQTl2vr8dPQaB7U5FAOBjj61FcGAIbt68ynkR1Ce5evkSSvIKMCAlBR9++AGiY+IhkpKdhBX7D/6JX3/4BfHRkfjP4Hj4nDmBy41q/Knrxay0Ubj/tTfgmRAPMU1qK2QQieTMNs/NLUBq6hDIJTJ0a3UoupODsOhwZlEqPJS8DpWXivt9ZBOTmZOJk8eOISgsHLGRkUhKTIDJZEN2fh78ffw4nK6qphblhfnQ681IGpyCML0Oo4YmwS91LDL3/YaismxoOoyoNHcgLiEdofExmDt7Dk+OFpaW4npOPivo8rJuwcfHl6XIvonpuG/tWgSZmxAbFtk3SaKQSTB12gwkxsUwb0Hfq8ftzEwUl1chICgQqcNT0S8ujgFM+ld25zZyyyqFVGijBcNHjsCg4cNg7NbiZmYmjDYLqksq2DJJtGLjfKfNoWeQzqdJC3+VAEz4iW0w+PpANiIaA4Yn9524lmY1bp4qxuC0FNDvPDQemDNvLYYMGwYp9KitaMHpPCEUxDtSjtbCOmhsZmYSUt04XYSqonqkZMRj8rwxDCweOXwBOceqMXRWGoIC7HD2gJOD70kXJGoUPtLU0IXm+mbc/DsfYrMDGSoRA4C5oTLcaPfEI2sfxYply+Af4AmTVouCc6dgq6tESsYUeIRGoFfdDE15EdSaNkh9Q2HTqnG5pApT1z6JccPTISPXcLEJlh49DHoNnDoH/4bKbOhkYJC8LtzlGx/LoKA0NomTAKmooXb7fDDt3wXquX0/CAQkQO7PP0/AbDRgwozJCPT37ZPnupftZhHe7QNI0l1TjxWtza3Y/eP3+PmH39j3b/qU6diyaSMDd1/s+gyrH38QkyZMgpwkEa7kLPdy3QxIAp3+8ce1w+HyVuGBn6uxJbCS2I59v2UQkKR5EpY9dLSpEeQfjBvZt7Bt23aMHTsWkydPwOuvvAZlsA92f/wxbl7Pwo7PP8G0aZN4lmDv1z8hNioST6x/DD1mO9TqDgRGx8Mh92UmYOH184h26gBvT/buy712HXVN5Vg7cwWChgXD3xbC4QkJ/cPhlKgYQHGqPCAl5hyBKfSQstrgcBCDx2WwKiP/EwHok8kIvvjHh89mFwCvf5VIxmEFNbU1LEsl9lRRVi53Mj/bsQ2zFs7lDhUBdHZjD/S1pbhx/lXsO1WNkeNXQQ8lPFpO4Z6MSLzxzXVMXLERD6xezfJN9smxU8KsAGLeDQjKJHZI6cFBgIOJ5GY09UVOOJR8RSlebnkLGeEqIHWzkSCF2W6G1KW4oZlvkx3otfRykA4lulKjBaeMpa10SZKJL8mEyUvA0NvLs+gdXWqU1TSjpqYOubm5aK2pRLtRB5vJAXVLIwOgk+YtwnvvvIWQMEH+SkUgcodGix3vbsO+3/9gpuSL/30eixfMZwNhSpWlsAoKjyC2IoFglIbkFMtgdZjhdEkkSIaaf/Umcm9dYb/CIcEajO/nyzJaAuWoChokDMBRom/wtAGcBEySXz6WLQaoq7VQxgvMXV8/T5YBt1Rp4GjogDg6SAAG/TzRVNkJqd6KF6ZNY6Zft8OOlsIalNbpobEKbL+B/RR93n4lebW4daUR7bAhetBkTJg2GWnpQxHiFwqFUjiXFAJEbYhdLCTwUYmtYmbtuZON2YeHrlGnAL4L0qV/pBJ3iyZotpD3y0J+SMT0lLAnWatGg6OnjmHa2KnwsXci/8QZDhUh1p9ZFQGVygMenh5wOKycrKzvsePilas4eHEXwlL80Ntjh17bC021BjOnZ+D7L4RE0Q/ee4v9F8kceeOmTQgPi8Hbr78Mfz9PZqapqDPp8juhdoWBazJidjqh7GPekmTdyeEePJlAr11MRrofe3tNkCo9OOSEZnT75EssfRakurQKMgqmAAT9nRK0Fxcgcd4MSLwj+f6xOSigxAmzTYwjx44jOiwCQ4YMwYkzp+EtU2DKtKlQKKSQKxX/WDU47RDbqY2QwCERjNHdbL7/ZQLSoJeKZMg9LgmWyWbmwY6M2kPXTK/ANKT9I429CCQFIY9DAgSdCmKQCTI4DpsQCczJzu4OeEg9eFBPzA4a/Bp0epSXlaGypgZRwYGctqryUsBsaEf5lbP4K+cCCrMrIA5UYmDcP8bUwTI7mtq7IfcLBL1ut0pg0hDTWgJZSAJMRjWaOqvRrdEhITUUGuME+KuuwNDTAXVFJ5544Hk8uGw1fLx8oHRdg+Zeo7DtxJckRqDIzoPQ9rYW7PvjMLPCrl4T0iDvmxcDSXEDosp1LAWuhBWjIsMgjVMxCLh43nRoSg2IjkmHf1gYTv19DIuXrER7XRk2vfwGOpyt7Psnj41De24+fOxGPPb2p6jo8YfNUIcLP76DabEBePqdL9hAWapU4cb1mzh8VvDq2ffdXqx/+hn2mLudV4Sa0hKUVTZg3cOrmVHTVFmCui4D0oen4sFH1vJ5aKpv4uCFgNBgvP3mO/D2UeF2Zja2vLQJjz7xJFatvg+eLkCCrh8C9mjSglh/9NpqMfN1dXeRpxl5m5FthMxsgdZqwsm/T6KnrQzqrD+xaEwkrlQasOMvej7MwODEOPRLTmamn9HQDYnYAwmxsUga1J9TjZsbq/HnsRPMuHzo4XnYf+okeyQOGRMBVXAAkpIiOQykvqEVRz67CaPaiSn/GcKybgKFqcIC/dFUo2QZMIFutG0Uj9rY0oSc7DvM+pN6SBhsHDMyHc0NTX0ArU+QPzNDuw06Btip/D28YZaK0S86Bqkj03D81BGU5JVg8ZJ7ceTEEYQGBGPG3NkoyitBcxNJZAPZh7EkrwihkTFY8+AqJPfvz23C4VNH2BPwpY0vYOiwVGz/4CMGJcaMH4uaxmbUVtVCYzTivkWLMH/2LAT6C/tEnmw5eTmcrquQyfDbLz9h8KCBeOrJ9bh+/m/8ceoMltw7F2KlN/KLing5gwcKkl93UinJhmNThsPQXIVZ98zH7BlT8fPPv7DKgVKFH1y1CiIPGY4eOgyjVsNAyYMrlyA8Jhp6qxbmnAqUumS+t/Jy0KTRo7zkFnyDozFn1Hikx0bDLzAAEanx0HTUQlJzCJ0GM+oqDbitNjDjb1CsD3vpUVll4Who9cOthky0NGjR0qGExCGoJALkSkR5ypGREcqAFbECNTonTp5tRPHNBkxbMQvz1z2PkJAoWKRyTnTlPqeU5Op3TTRKZbDpO1B3/Rw8kvojNCaZB5h2V+BFUWUNuk1WJEb44cqN41g4di68gmOEyUQpJXNasG/fbwyaUiiLSF2PGfGNSIzx5UTd7/ZXIiB1DDq1Fqx7/FFMGD2+T86qVAkTdCajEQT6EcOavBAN+h4YTEZ0tbWgtV2LAQkRuHbrFlLTMlBX1wxN9S2Mjx6IKg8fZv4pXGocCmShe5aCQ9x+jiTRdNj0EEv/sUGgdZIKyW62cL+Y/q+prcbqSePRXHs/7hskAAAgAElEQVQQ84YH83k5eK0Vf+fbEZfcD4tX3ItJkyfDS+UFhUzFslxiQB44dBTLFs9HVnkD3t74LAw6DR5b9yR74KmbGqFuasGAIan49rvdDACmpY3CF7s+ZFaiscfMAOEPP/2A1NEZ8FIocfjYUUwcPRpPbngcxYUlKCtvgtmoQ/btLAaSn1jzGGL6x6DkTilKKipw7totqJwO9mIkcK6yohRGYw8mTJrEybqxcdF8vrU9Gly6eBHXb+UiKigUvXYnaqorkJ6WjgcfWi0kw9qcsDitDGR4qGTMPpcR2Guz9r2m/aZAFPIs5P6HzcrnjxhQ9F1qR8m3kMYJ7sRmal8IdCDQggJL+Nq2CBONJp0Oho4mtDTpoa66gkPXaUK5GhZtO0t675bxxogdcIcK/KuRdcl21X7+/HZRQAxLEqkoiIOqlKhi5KHp4Q1PqZIZfREpqYgM9YePVIqQuBgMHTQU0SGBCPT142RYYmcx24y8i8X/JA5T2MW+n37GtOkzEBn9zzO319iLA3/+hokTp3B4wLXLVzA8PQNx/n6QyexoLM5H8Y0bsPuGYPe+31FVmI2H16yETduBLocEC2bOhkPmi+j+/eChUEKkEI6VSCyD2WJFU4MaGmp3EuIRGxgKm9QBknh2dungIRdB5eUNp0gOTY8Rv/2ylxODn3/5JcyaMRXeVjvLiEsvnoNX0mBeh4S8OS1mOEXCOIcC1no5gEIJuZ+Kw0BO/fYZIpqyEJ7ihfaWHnx9ugELnlyPxQsfYICAbE9Yfkre2HcxACVOO6wuxYZwrsj+5R8VAb0jd/tnuUOBXACf+9zS+M0t4af32GbDlQhM/1OgCDEXaf20bhspLlwp0EadDn8d/xsf7NzGUsxZM+bi/IXz2PPVV1i3bh0zt6m27djBQN3Dq5bh78MHESByIjopGN5aT5RVVeP9k4excNUSjIkbhqO//YyyGzeY7Za6aCkGrVqM3tD+PPZSyEmlJ4FWa8TZc2ex9/vv8djDD2POgpmQkeeg2QZ1YxMMJjOrKroMPQgNi4CDUpppEMY7ZOG+LQFvUpUHpx6TKo2eZ+7zS0qtHn0vOro7OCwjLDCYJfLE+uNj5LDj2oXL+Pjr3ZyUvOW1zYiPjsPfFy+gtqICixctglLlDZNRj85eAyzGbu7Li8iDnlQG12+gq7sTQ4cMgSd5wmr1EFu18Ou2oKe1AqbbmTDl5YFYs1on2Ntviq83pgR7sz9ibWR/lAVIkT5oLLzCQtDR3gVbjwleSikMJhsnunv7qVBaVQW5SMxjxW61Go+v/y97EHt6qWC2EEPcwmnYfhGxKCvKF46PSA6VpxxeHj5Q+fjiqXVPwt/XG0NS+kFkNUDnlOJOURn+OnAAQ5KjsbS+CtqiLBxTW5BptWHDulXMshNF9oOPjxf8PGjSxMFsZVKxlZSUQy4RwVulhNLHAxePHkV2aRnWr/8vgkND0FBXh8SoUCh8fRi8lbgm5WnTSLlqclgYWHRYrHweCWyTEejrtEPa1cQBIOTvR16APfYONJfXo81pxcAh45A6aToiqH9Mk8t2K5r1Pdi+aw8yzx2Hj58nbD6JeOmRJUhIimMCVURwKE9Cuc87++LfVRSoSttCJaNEZxux511+u8QysbrzuwXYgbzbafzV67qO3OCyKOOegc7xc0ajI6sImtoO+McFQdapg7GxA7JhCX2rjAwOhjFAiRtXi1Gbp0VQkop9/sIDIzgkJCliDMJjhVl3rU4LkUSLztYqlFqL0VanQ2iAFzMDCTykUJCg2H6Yvqg/h4q0FDYy0zAxUWDinT19DeraFiSNGIlAhR3VpTrYDd3wT/ZCcHgAOi+VY0B3L1Z6+6B6cQYOXajH2udfxJhJo+At90GvzIaOqmr0nD4Js6btXweOG0LyVgBw4PoNjF27DjPHT4HcSwUxzVI6yIDWBCUzphywWyyQWHoZGHQaTOhx9sJQUwBrt4NBQa9IYvtEwCMsEAFhMX2SYVCCpYRYXJRWJLA7FHIF2jU67Pv+JxSVV2Bkevq/0nrJx4SYIwQcEmhIHToTHLD1Ep/LAb1Gj21vvoff9/8Ks8kCSvwlr77JUydBJJWjvKSITZXj4iL6wEe3/NjpkMDZJ2tzyUhdR4bYZyRx5gaGwQyB/XeXgxsDfwQgEtBBg2QyIyZ2oNbYg8LCUk5rpn394OMvERYUgHVPP8es0Ju3stCPJJGh/tB2GxAcFc6gJ/nQ0PyQjYxibU5U19Tj7LVs3Dp/AnXtBvQflsbbE6awYMywfsg/egylDU1YMGY0fOLDEaoKQFCYJ2ThkfAL9GfWFcktSYJC0gcGUwhEIVnEP5gfL5N9JkjERbR0mxliqYJJjlQkvW1qaGKWVbtB35d0Sx5333zxEQb0H8C0fLnNBKtUAnVLAxrPbsGhv/KhNkdBFh6HgK6rWDy5Hz4/VYzo5Ol4ccs7nMRFgJ7UQZJJoYPu9u5z+8VSaAeV3LUtbqDQfQHbLWL2+KPqtVkFNiABEuR5YAfIU5b7QWYzJzZRkiuVl5j8Z4zMdOsJCODgB4dMgdbWDvy+9wdcys5DV1cXeqx29IrDEOIvxaQRSUICUq8Buz/7CkGRwXjpvy9j9IjB8JI5YNb2ssSUXhusYpSUlOCdbe+gICsHAXEx2PrqmzD2aDldLj11OOTeMp6RU97li0nhE2arnj0dTeYutOSS10sdWjtzUVFVyseQAEB3uYHA/OoWDt+gFN5OOopDg+HtCISzswm9hV0wmzogiRSST73DvWFwGyu5FlR8oQzjA31Zpt3ZYugD/ZLCpP/y9rua14AbV6qY7UdhGGMnjMeQfsmQqTzhQw9PF/BFsmY5DcJowo9k5ZSI6DqHNAnIl6JMygxems032wgcE94ngEGukPcxf90ycTGZNjMwxgabvEwqXY8WtTW1sDTWoKu8Av0i4lDq64fLN3LQ3aPD3OkzMTp9BIOAbh/G6uoavLP9DSCoiz0R+frp6kFCahTyT1Rj4fKH8Nwz66FSynHk8BH8uPcnvPLqVowePxbtLfXoUGswevQoQU7EM8AuAJAk6C6Aj7ZXLKX9+p+bjWdGyReGpN9GeHoTM5LyVokNTd5Q5Bno8lRzAYC0fQajEZqb1yDxESFk0CiYpSpBpuswMgPWYLGhvKIK+dk3MGvaLLS0tuLM32fw4IMPICg4AHIPCShllwBI9zZRbh6x/qhITkFtAN8/IGatcE+yVJdCeQgItJsFtp4FLDkjBiCBoDSJQAxq9ht0SzVYdm+HjTrJNspGdiXc8fVgg9lkwoXzl5GWnsbbR627zWzGnaJi1DfUITQijBlhxSUFiEsKRKXmNvLzS6G12BEeGQxfiRy2WjUDft2wc5osscHENWrkVbbBVmvE6OGjMX/BLARnTERhRQ02vCLIP9wAoJ/tOiKiw3H10jkkJAzErtc/RVRUHA+GKEnUZjPBYaZkPS+efSZ5s42mqj3EqK4iv7avoW6qR9bN24iIl2HK6AQofs9DLUS42GtCkEiCkJQIlDl18LeHYNrkWcz8unjmHOIH9MO4jDG4ceE0jl3+EQ4/KRo7zViYtgq7ftsHdfZ1jB0/DaHj16KwKBfq03swI30YNu/4ECGhIWjXdGLvT/sxfOQQnLt8DYf378X8efdB4mlDbFwSvvrsR8y+ZyaeXP0QzA4Lvv7qc5z66ySeff45rF7zIDMZyCvyu93fY8MLL2DOvFno6u7CG6+/hcaWVnyy8wNmtQjtsp3PrXuASwAg/Z6uCXpfIqdnHZmWCx0uk92Jrs4uSr2Bj48HdFYjCk7uQ1X+Ecwf5IXzujC8/unfGDBuGB9/j0A7Jg4ehLSk6VBIQmC0mzichPaLKi4ijD2NWtobENjPAnVXI7P+TpzMwsCBURwkQoEglYUNnOCsIx80q4bl4cEhfmhtluGZlS8hISaSk48lkDGrk7Zfq9OgsEAYPIdHhjFAaNDrhTbKnSKo70ZOThH0+k74BgczSEhyar4/FEoYDTr2KvT08mAPTYdTzl6cxLTU9nTz8keOGMapcyTDoc+8KPRIKmYfx8aaOsSQHEcqh7ZNzZLO0qpyjMrIgF6nh9NiQ0JSPOTkJ0Wsyh49M6DyiwsxbGQajLoetDQ1IjIsBK0aNdozsyCOjoPC25d9x4hhVVFTjahQganeqG5Ca30zMwyJFXjt2mX4+AVh8IAkWE0OHhR367sxcngqsu/kIiUxGSK5FBEBAQgN9ILJ6URWcR76e4Ug79oVtMm9cO3GeRTlFKFd34blSx7AupUr4O00o+rCEYSFCmyLjnY9s/5I7kvSU2+lhMH/DnEgTjRpceqIwK6gJOTQmFj40GfaTlR3OtHZUAuJQY1mUzMm+5kwfYBfn1R47/V2nKvuwf3j7sGidY/D0ztU8KakEAWFgk3iDT0aGHU2GoUjXCVGR3UJzCYHIgcOgonN6i3wMmjRa+pAkc6ECEsr8m/lQZU4GBlpUyD2CoRDZmepamN9K9SVtYj2l+LO5ROoKTmPxZNiGUS7lN2KM2VdWPbkW5gyZqJgWn78JCKDAjjQwmY2ID+vGH7+PjD0WtgLy9/PD7lZAuBH4SP0Xkt7GxzODqhrNCjNLWBptcEuh7qtA1arEGpidgWl8Gu3aoU/+f8vhVyOB1Y/iEiRHRMTSphdSSzADXsKERWZhImzR+GeGfciMjoeQX7+DGS1trfhwo3LGD9hKjr0OmaRsqR74mhse/dtlBfVcYhdeGAAJzRTCMi4SVPx2c5t8AkIRE11A555+mlUVVbgo492Iio+keXqXXodPvr0PaQkDeVQG7qWN7z4IjrV1Xj5xZdxz8KlzBYiWfaLWzax9Ji8BTe9tJm9D995+x00NlXihRffwP3338fn/ca1K9jy/ItInzAFa9bczyxB8ibU6Y1Y/8RjULikoDwe6EsVo3lmoV/BqcLkV+jqmJjZikOQchNYLKGkVRe4TL+Qu167vQ3NViP3uZ0mI2xdarSW1zNYTkB54e0r6GjsQruLzTdQBMSJgCQvD0RJhPRdt4TXfSbdUl63fLc5xRPXioR2ioDDFhswZsIkiFVeLNuNT4xBbHQCQoOD4efjCaWHgpm6TeoObH39HYT7+eCtd9+An7dPX/gCTcoRQ43GXGR1Q6/pGU4T6vt+2o/JUyYhMpYAQAp8kcJo6MWVK2chVqqYqfXn0RMcyvjQQw9CLLUxCNTS1oXLZ8/jnfe2c3DR2LRRnET70gvPYuq0qTz5T98z6M0oqyiHur4eEoUHEiODkZ2ZiUHp6Rg4eCQ8KN2+tRXnzp5Bo7oVdVWVWL3qQVYNNDS2YM/uz+Gl8sTGDc9gzOjRzAg7c+AwOtua4J3Qn1lYkydNYhntrcwsNJTmo9+gVD5+bepWPPDIGgSFRKKyOA95h7ZiwmABQCcWoCwgFU9t2oIA/yBQEAWBvzaRExIaYBCIRz53NIahkDVKuKXwGRlJ1GlS+N/+9jS+IssTKmIBulUeFPpB/VMqen130XmgZ4ebUUeBgjSiI5CW5O7Ur2vv6Ga2X96dfIwZOQhdRqHD3X9gChLj49lvsX/CYFw8cwYGSxcS4/zgYQ9GwoBEqKKSYZFIsOuTnci9mY1775sJp0mMnMs3MaaxCgNDfDlRunbcbFRHRgAWO4YPGwFfTxkuXLqJYyePM4D1n4fXIm3UCCikcpz++28+riGhYbh1Owdtba14+pkNsJt1KCirxs1bt2Dt7UVMdBSzvUhe3qFuQUlNDcoK7mDC1Jm4d+FCmIw6DoO5dvEKWjo6ER8Zjdde3wofP18G2Gky692tb+Jm7m28uuUNLFq6kEFhkWvsSJLeuvoaXLh6HZqONrR3drO0mJJ4Nz79BFTeQbh18xr2/3mYj1d6oBe6bG2IqNMg3mLuY8+6zwcF4KydlYGY8BR8pdbw27T96toGpE6diCOHz6CpMh+RsUnwkMuQNiENK+9djdu3bgJyERLiI5GQmIwv93yDvw4eYXCegs/s1n/YgLRMhVLwwyQ5blracGRl3UFychLEZhMCfHxRVVuJgPAw5BeVo6m+GpExCfjwiUcRfPEYirLu4JtOHcz+KgT5x2D22ocxb8E9MGp1LHkvKytlH0I/1wRCYVEe9u//FQWZeeg/bBj+++J/kZeTheKqOjzzxKOIDA6Ds7MebaWlsGrMsKEZsWPmQBQWB5VKxSQvKlOvidJckJ+XB1F3ExS+YhhuCn0rn/B4/HToIDLV9Vi06hE89NBDkMvIHkO4Tn89cR6f7T6CYHs12iUJHACyelQU6uuKMGjEBMTERvAkS1+KPMnouZ2m7aFLUmi3iVTvQY9zYtbQ3xYrFDIny6BlLm9gep8sDAgXcVtR0N8mux2iZ99bw1tUc1ow++63dBKDgdLaNtjiQhgMbK7/J1VMY7SjulfGSb6+g4Sd8fTzh6Tdm1le5NNnMnSh//BEBHj6o6tHuGioyFdBr21DZ50GtzOLETrAhuTh/fmz7Jwa9gWkCo0MhFlnY3BR5adiQJBAw3lLZ8LfW4nyb/9AtNqGWeEhqJwyCH9kd2Lrm+8gecAgZhoRmkOhFFZdG7P5PEUCQ88gIy8/FZRkiNrbjS9+/Anpo0Zj2viJTIcXKf8NfFldHm1ENqfJDGJRC5HoJki7tQwK6hpqYNQ0MCBIRcxAb/9wiL2DmREkUQonxm7pRZfNhksXbvEMAtWQIQMhk4uQOmQo+vcfBE9vVZ9XH4FttH4R0Toptc1kxfc//o5tb7zC4J+vTyAP2h9avQoe3ir2/JN6KPj7Urmij+fG3oMOkvS6adXkM0i4mIMlyf+ncoMQlILLXoWui8/9XUpQpCLE2d1hoKRhkieTh6Dcyxv+3gHskeG8i2Unk4ghIhkdU6JlLmmdqM+I2mLUoDK/DL+fPY8rLU5AFYF7xg1BWkoU9n6xC02VuXjq8f+go6sbDRUFyOjfHxGuToW3hz+6nU5ERETAO9wHMrk/pwLDy1dgzCmkDPTR7UNMQZKn3mXXwD5hNJCj6PHWuiYOD6HU312ffMLbO3PudKxc/gCGDR2I6JhIyO12liFb9Fq0FP6O44ePcfIv/MfB1nAJzy4dCgKqzmR74LWv9iA8PhDOHsE30tNlbn33se8V29iDzmT4d8y03NoNnYvJ6XOX15pF5segGRUBoFTEiqQisK+7UwNzZR207Wr2hhN7C/cAvaaEbVV4ONS+3vjmlz2wqDsQGRaG1IwJCImMgUopQ7jNjKx2LT79/Gto1JXY+sQTGBAaji69GaL2lr6gCfdyWzVa5GpN+O33X6Fu68LwsROw6YUN6OntRVVVLZI87AzaUgV4C9ePySQwbOW2IIi95FBGCx2Cwht7cONmL+aN9gf8PDhogypRaWU2YEtjK8KjwtCq70Fbuw4dIYKMaliIH/LahLbqf0E/es+r3YSa/BoUZXYjMUWOcKXsX0m+ra0KDvsoLW5GlVOKEekTkTF+CoYPHoTwiHB4EEuY/FBIkuFK3jW70r9pcMuybrsQ4EEddblUweEPboCXGIB8flyMK4VSwR6ihD1RgAalgAnQEWG6NCvtgI2Ae5uDvVG69Rpom8vRdiMTpVVNDIRb/EJwI68C/eJj2IsxOjQY723bhojYCFjMTg430el7meny2WcfY+CMEA5PubQ3F17hchhaLHhv+6cYPW40yorL8cXu3fDz9MQrr74Kk5HCNk5i1qw5GDQwGSqlh6BdcEq4naLtoj6ckG4tzN6SbJ3k5pRQLTiYCkUdJgqvoUEGgaU210EhQIXYina7wMqTurwnzVoTqs4eQ+DAgUBoBDPAlArBG0bp4Qut0cRABLF1RmeMRGhkGPb9up+9yFKHDoaHB8ly3RMdwuSFw0qTMEoGbwgMcfvXuOW+QjKjmNtbWg8x+oj17Ab+SLpsY/9AwbuF/3eSPMdlUO2kdFiX+bSJQnxEENttwuRNtx4XLp7FjOnT4evtCYtTjF6DHuez/8aV85kYNiQJV4vuoKIwE912O2IjvRjQUUbK4S33RWe74MFE4A95v3WWd6C5roXfGzpsLKZNnAU/rQHO+kbELVkCvcmJjZteRn5rBcZNHglxwGIo687jTPY5mPQdeOTRB/H0A09CKg2ApqsNVZUFaO/sQXCgJ+QSIfGZmilKYktIiOHjf+nWbfz+816oG1pRXHkHMYMDMEAiRvRtgbW0t9eMbhfAHxiWjB3vvwG5SEhdpVl6lbcct47uxefXD7B3oaXIiDUPvYNLFy/hw+07oPICnnxqI/4qNGBUaC/mpPghY8F96DGKcPzMefirZBg6aCReeX8bh5KkTp+Mpx5cg5/2/YSq0koOc0hOTkRZUSk2vbwJfsGBeP/t9xAcHowTx47g8y8/x4gRI/HsM/+Fl48fzp85gTfffQ/r//MEHmGWIGnMbfB2JXRb7MSiFXGoCzE9CRimK0pBQDRJfl2shdu3c/Drr/vgIzbj2Y1bIFNZcfiH1+DRXokxiQIA+N6BXCx7Nq0vvTdGEguJKAL6OitPmCoD/OGplCIiWGjLouOjceivowgJk8AzyIQ/Lp9DyZ16/mzA8Bikj0tiFmBNdj2GDk1Be1s38rO7MXSkH0bGL8WDK1dBxsFL3WhqbEJsnBDGduHceXTqOhHoEwi91Yzp06ayPInZvcQcc9pw+txl6rtDrFSiMDcX9z14Pzq7uhERGsphacQIJVCIkgedrvugraOTpUaUqpwQFy+0YQol6igoo0mNSZPGs9y8y6CFvdcMf78ABliIEUZFrLArly+hoq4G48ZNxOChQ1BVUoZffvkR8+bMwYhRo1jOQyl+5M1LfTiqO8f+5P/l/VI4nTc0MgoWUw8qy6s55CMgJJBllCf+PoHrl26yDDipXwymzZqM4KBQKEQil+SyB1m5BQxOkdSRbARoQtio7UWTugnFFeUs1y8qL4fBbIJOo8Xfx4/Cy8cfLzzxKFbMHcXbUZ39A7S11dBCgtslncz6o+AJApz0vtHM+PvmSjGsRgfGTpqK2bNmIDoilPeprbWNJ0jCoqJAwVsEDvXqdeyHmHvqT8we2sEptsQGvFqg5SCOhXNXYOWq1fAPFSbfyWvWYDTg6ME/cPbcZQQnBOOlJ5/jAJLyq6dwo1mNGq0UU9OTkBQkgabuEoeRePj5o7uuicHKyUufwfC06ZD4iIm0AqmmDd3dXX3gH8mYl88R1kepxT8UtsFuScbSJQ/gwF+HcP3KVcyYMQvPPb+O9ycvu4AlpsMGD4Smuxuajk5mt6mbmtGgbkBNTRNLurnN+b8A9iiE5e4K9g6Bwkdos6h6XQxIsVFQDvS4ulRRoeF8zOMcVzAymibWndjyazGKGs2QyfwQGhLEfnczZ81EgMoTXcYeHD18HLNmTYbIqeDQi10fvschMM88u5GXvWjufCiUHvhk164+APCrTz6GUqVEl66L00dJur7mP0+wj/LLr2xhoO/d9z/AzBnzeRkk6yW/yKwbV/H61s0MACrknqisreZQmuLiIqx65BFO4iUQhEzn9367B0tXr8bWTa8ym+/o4b+wafPzUPmEYFC/fsxeHTFyOKf9EhNWxcxlkiO4+hcuOxyH2cFWRqREMLMFBllWuJ5nLmDGbCMlo4utdpeno5vlR/vQXteMxo5OFN85j2u3ypgZK1ILLMBgiRgh5Ncuo4AqEeIpk0Is/n9JesmzjyS8kcH+DMDUJUbjg1M3MWbVWowaPAg7P97GIQJu6GDtM49j3aProfL05v3zdPU3RE6BcOGQilDb0IzNL7+M4PBwlsqStx35tXFIhQuEohBHd5H1QY/ZhAP7DjAAGE73oo1CxEQs66T7Pyszh4GXq1duISgiCCmJicwQkymUrGp6fcsWBqYeenQNDN06FFVW4J1Xt/C4gcZ0rfUtOHz4KC7duI6lS5ehvakJp85fgKazAx9/+DGGpg6D0WTGgd9/x5VLlzFh0kScOfc3Vi1fiX6DB2DfgT/x5/6f8ez6DZgxNhXONjU+/+xLXKsqx8uvvoHS8mocP30G297dDpI1b3rxRfZhW7RoNlpaujmYYfv29zFq+AgYTJ048PXnCJeWID1Shiv5DThZ6sS6zZ8hbfggJrSQnNfpAobdICClAzvJXkrKegHqEv5fA4DuY92XlGunSWAby+9JGeKeVCZQ1ukQQy5T8PppzEoAIAVZZGXnMot/xoK58FF44Ycfvse0iRMwIm00Dvz8I7MvVyxbhdThwyDy90FCUjK8AkL6JN45dzKxadNmjBk9DgsXzWOQtOXaRUzvaIChQ4Pj3T2w9w/CAy9/jPyqVlQU3MAL659F/p087Pz8M9y/bBkWLlrCKrzt23eiurYKmzcJbcIbW99GVEwM3t/xAVuG/PXXIXy881PMnjEDKUNS8MOevVi34SlMmzARP/z6O/b9/iu2bHoF6ekZnNh75I9DmD1rOnKKShi42vb2VkSFhzN4dOL4GbzyxhbExyVi6+YtMFmN6NB0QSZSQK4Qc4DQN9/tQW9PD5599gVUVhbhrddeQ1hkDD7+YDuTtM4e/BPbtm9HssOGIH8fXG7T9lkxBNut2BDghTsyBQ506LB8zixMnzmXGa0EOq5avRYlFcVQt7bjkSefxHd7fkB1cS6Wr1jGx3Bg//54/e23uR0vyLqJiMgoJPaLw779f+Gt14RgUS6b0H8WyeWIiolF2vB0WMjCQKvB+IzxGDFiGIqKy/Dtt99Cp21HbFAYFP4qlJXUwFflgfB+SZg2cwam2fXAoT9wvLUTP/Va4eHpi1VLF2PcvDnwDg6Cv2vislPTTSwMtDQ0oLG1BWdOnMT48WMwb/5cREZEoKm5GT4iGxzdndCX1iO3oQGFt29hzNxFSFJKoWupYY9B/5iYPgCOmIDazk6cOHoQ165ex7jxYzGx31BIfSS8jKM3MpHTrcHQkSPx9CMP87np6O3F4QvXcfDQabR2Cu0UgX+zU0NRW17CScmDBnvprJcAACAASURBVKdA6aEU1Jiu4/TPgQOMdjuzEClIRN3aCr1OB53WiI7WJrR1aJAxKg1DhgyFSC6DUkJjNWEc5vag5cPvIjyI3t/3jJPAt+xvLyA4SIUpGZFQNwqD6Iy0VGSWlTAb0MPXC+3E2NIY0V6rhTTEC4MXT4ZnpBN6o4XTgokm2auzQVvfhNTBk+DtGwJ9aTnCk8dy518ED6j8vWFobMfHn+5Co60Sy5ZOQ7ejk6XBxO4j6j7R+tOGD0ZjfQ28onzYN5AqJNYHvXUmBgBT1VYMGTkS2SExKK6pxaYPPkZMdDQkcgXsFjMkUp73BnGqqIGistOgT06DcguMmm588PknmDBqLGbOmM7IrlMqDBmpkVZRgAf5o7kH7XfPmrlo5zT6Nff2QmyywtLbDn1TJ8uGSTLsLpmfGCr/aOgowKQgH0cPn+HEXYlUhcf+swY+nh4wWE0YMjgV/t5e/0qK5RNlMUPXY8bZ02fw4isvo6OljQM/Fs+dz4bdYeFRIJ8qDxWlNrke0q4BKTH5aBbF7SNHMy3svUX+fi7gwu056N5eARikQBIRo8w0yL/bT5BeU+fYfVzsIhGDGMSEsduskLikA337T8AGMXHoM2YjuEABh4vSTL52FLxBYCdssGl60FpZguy8HBSZJajuDYeuSw+fAG9kxKuQNjgWH+z8GJmZN7HjnW2ISYjkNOFQrR4mfScDXneXXenHTEG52JeBQaq7fdoglkCmFLwDjVYzOhs6cOz4aRhNPairruYZ+aKScty/YiV71InlUm7s/MnjhMBghxnt179D2a1T+ONaHYIHLkbDrZt4fplgtv3JwXysnPsIp8FSOXoEoISANCqJ6R9w/W6gjrbb7i2HRG/p+w59TtVms7DnG/3P9wUFMbgAPgJCtW0CsEaBEASIij3lkAWGQRkWBGdvD7RtTRCpDTC2tPB3aTkkI6VtaXY4INbqGWjbef4KRNYuLJq7BHPiQkHbROCdKiwcdi85CJCkY0mg5aGzZzF6wEDcLCnGzi+/REerFnMXzMKyhQt4W3yVNvZzDAhS8u8IwKRSejmZvakjiXJLJYxtVzlUJSTYB2Heniz7/fLvYigVgYhUSLFqfhzamkswNCG8jx1IEl50C8fmwrUKyEJCMGBYHJoKi9k/UCOXwaQzwmawQeolxYRkf/49gYtUBQUWXC02sNw82DsWQ+fMQcb4CYiJT4GXSs7yZ5lEwqAfFZG+SMYrlsk4ybfvWidmKYdg9MJDQpYC1NCSlxLniQshLk4yKJdyZ0nOacl0b9jhDsigFG0qYhKS54lCbmU5EjE6y+9kwpBbyECrqbcLF6/no6WrGyuWL8GMBUuw7bVXQGy/Tz79CP0T4nDy8gUsXbySl1dWUY0nH38M4sAuZv95BHjy/1Sp/cZgZGo6ggJDERkbh98PHkVokC/PYE8bNxFpo0eB1Cos2XDYQM4yd5fM1d6Q54vbt5J4cnx988NHiDKi/SSaP0+gMT4oHDsKi6H2g4A5cq+ilHWTzoDsI4c4Cdce1g8K0T8JkOTJR6CazSRFbnYWhxSkjxqJ0vw8VFTWYsXyxSxfcTdFBFAyg5m821zyXwbneMb6nxCnuxODiVFD3jTu5DUCCxkQFDaYwUP6mzo6tC4CMt0PVWL80fZRiSiJGw6UF1Yjv/wa+7OpZE5oNB3IrSpGU0cRDv52FPU1wkRZzMhQDB8TD4vWykEe2u5uBgBJ9qmp1jHwd3elBKVi5SNPwyNQCUVbKxou34IzzA8B/Qfjsx8O4qdf9qLftBhExj+DJSN9sPv7b2FRFuP5xzdhWHw6IPLH32dO46Od23mxNqMDeocI3mInVN6e7Bf33rtvIzQ4nFlkly5dxfETJ1FQUsSee6OTSYLsxJh6DVrNNgYBqWauuA9rH/4PDv3xJ8ZlZGDK1Ikw2bXY/9MeHCs6icikcAQZovDYIy+gurEZr7/+Fgrv3GAWYLv/CKTEBuDRSQMRHuOLwrIW3MkuwP0rl8JhdeC5ZzbA6LBjw8aXYehqws5PvsRjD67BshWLed07d+zE/r8OYuvmrZgyfRpu37yFnR/uQEtnGz796FMMHpLCLLVdH30kfH/nRwgM9kd9fQMDXAOSBbNoCn+hwBeHlCaPpHw9uIuAXmIANrd14qWXNuL6uYtIG53Oz2T/ABGOf/MB+oV3YaA3cLg8AB+euIR71kznn1u0XRicMhjV+T2YPWk+fP094K8i2YsXyO+IWHVUGl0PDv15kBmhDR0tqFOr0WNoRGJqFLxVUjR3d+LOjRpmBRZfrUZEXASS/JKwbNkaJCePgKfMzuw2baeRWaf0zL55O5cl5xVVVRz+MWvWNGbndeq6uI2i793KvY28nFIUlRQjKS6GGZRUZHVC90N2/h1EhoehoaYB586ew7DUgTxxFBcZB7OZ1iVYRJC8/MqVK2jv6sTyhfeyRMzQ28PsUpmnChbXtUL9g9z8PFy/fp0DFwrvFOPhlStAZBLyIPvuj2MYPSUas0bN5GTd/gmJ6NB2weawwq+6Gmdy8jB11RpO9CVZcWllKfrFJqCsuoq/W1FXzZ6QBw7+jpw7xXjm6XUIDw1FeJSgBCGPJRrcd1B6ukwFo9WIprY22E0WnjwkdiJJTs9dvYbeXgPe3PYOfJSe+OXXXzFp6kBMSx7Wl+xbn1OOumozWu29mJkRBL8AYfKKvP4O3i7HmfNaDF+4GmvvvweJgf6QKukZIsHhw0ewbeeHDN58sONDHpBdv34LsbERDGo2NdTg9sE/kRpdwiCgQSTBgTIDLvxdiTWPPo/Fq1bBQ+HFYRFGvQ4vbH6VAcrEYSPw+UcfYFCoPy6fPI33d3+J0vp6TBkRgknDYxj0IwafW3JMHoNUjy1aiuET58JhbmJmYHPzTZi1RsRR2FusF7wCI+AfmgAoo3GzRYzP9/yCcG8VB4ZMmTYRiVEJIDm5rr0VpaXVyM65zWAfeSU2tqn/P4G+sOhoJCb0Y4UNhVIQYEYsvfCwUHh6yZGWMRkymBAQHA1zjx6xcVEICY8W2Mo8uHGy7JfvNWInOS2wOnW4ev4OS2MDWnMwYaCOQdnjOe34/HAN4lMzkJWVyR5/lFq7eMkiBvAO7T+MJYvmQhXox0Dm8y+91MfII7Bw0YwZsIjF2P39z/j6051IGzMen2x/l1kyRqMZZdXV7ENJ0nK6rik1l2rbtm2YOl1IeaRwm5c3vczna+OmF7Fk4RJ4evtB3d6M5559jo306Xzef/8KTsH+ff9v2PHe+wwAvr5pEzO0iiuKsOWVrfxdN4hK+3Lvgvl49plnEBomTL4Sw5tCTtwSMAL/+iKOqB/lIgoI22Xm+4Luj7vCztlrUNOhQYtajeLsXNQV5zHLr91qRkd7L4jhR4DfCIUMQWLhWdL3THEHmfgKaaLFViezjtwJvBTKsWi4L56eFYNWmwMncjV44IXv4atS4bM9e/Hdd9/0tcEr1zyMt7ZuhReFNrkATbL7IZmonMZ5FgerDJpamhHg5/0v9h8BV1QM/rnCGulvAgD1Bi1OXbyE9CHDERJNvqASWKwWZg4SG+/WxRuYOmMGLl2+itiEODQ1NmPc6FFQ+fjg0qXz2LJpC1JHj8Q7W15FTX0L2tqbkDEyDb0WJ8sjd27fwV5/FAbywAMP43pWDra8vIW9JHfu/BBSpRIaTSfe+vBLDg0ZOGAgHlq9hteh1bTj1TfehUavxRePPwJ9cwv23bqB/SdPY+iAwVi+6gEcOHUcsVFxWLRkKYoL87Hj/R14+MFlmDFjNnZ9sgu9IiXef/dNJIcL8uaL2dloPPYmRkc7+JgfONeIkFErsf7xx+AXEMTsR74eXIAwgdCCn7zgUn+3hzAd/7v/JrsfKjcIQUAfsSzJ3084AUIfkMA+dxSSOzaI/raJyDqI+mpywZPeYkaHWo033noP3Todnln/GJqbGvHuW1vZr39OxjjcKC/mZb64+ikE9YuDwsuXgTgKRDFabCy73bvvR1w8fYlBu7jkAWzbcenAHowNcsBQZcNFdScW+/lg7Ntb8M2lclgaK7DppefxzQ/7+Hp6883X4B9EqbCf48/9B3Hv8qX4z8MP4PTxU/jxx59ZhkwS8pysa3hn2wcsSd/84nM4euoCLl84j21vCR64Oz7ehZBAP7z22uuoaazna6d/cgKee/FF6DUGZgmmDBmG+NhI9lg8eeow+x0+eN9KrLx/BU+k7P72OwbkVq9ahfq2DgaHN77wPMaPmcSA4ve7v8Sq+1dh2cL5KCrKwS8/fA1nRStLne/2y6TtmRwaiLTUfvilUejHPf3yFlQ3NGPb22/weGDquMkcMJQQG88s+S+++gr9E5IZdNrz3Q94dv2TmDJtJq7duI4BA/rBYXHCJ8APeQW5DET2+QA67BzK1aXTYtSYMUhMTObrfMiQwbDYyX5Hxx53f/z6G3v+LVu+AgZLLw4dPcaBFuRJW1taghcfnI24KzfRkJ+HD1q0zALcuGYdEhbcA5FMhbLyMiTHC9e5X1AwGupbcPt2JtLTR2FAosBaJFpQa0cXunOvozLvFi7VtuN2UQHU9S2Y+dAjeH7NSlTfyEGgSATvlBgEhMVB5usPD4UUBZV1OHLkEHLy7uDhR5/EuJEjoK3Mw83dP6HMLwgzV65GUGAAgkNCUFTXgi//zEbOpbMQd1fC4ZeEEZOmY+mYaLSW52PcmNFIHtCvj2HIG+1qnPtCte+yZjh+8ix2bN/Bk2oWi4GPW3hgCB5b+yiWcn/gn4kyNwOwr/F0gYAcAhKaFIjWG/VwugwfCeAbNjEWaROH4/bxmwhUSmCZNBzwFAE9TuhPZyM/V43w1HCEjEpikM5dBAZGewnyO1WAHM0dLQzgUWAI+fgNjR6L7nYDquvroKDBsr/A+isoakBnazcU3p4YPXsgvJz+qLyZh36jE5nNQkUhJCQX1u08jSkiCYIzBACwUyzFhhc3IyAkhME9KqVEDKmNICUnyyC4XMb6vSYbz7b8fuAAUvonY86cWZBz8poETrGEVKOsHqWHg5hSiSj1SJgUY3aLu6hhIn828pGggR759EmMwvyUWd0OvaYFzR31cOgsKCiuRE1bJe4UtqGjx4ROgwHJKQOw6uklGJmQhgZ1MwYPGMhx8cQooWW5mX/Xz1/Bjg/fRykb9kbgvgfuw5KlyxGVGAUvsZKDBcR3+y3IpAz8gXwbmJUjpAATOYNekzRZSowGEW03gZ6C3LhvoC6Q3vtSk4kpaBeRTM8CN/vPfQyEfbfzgJ68NETungKFe5IPmOuBT7RxkkHSdwlgJOCRsMg+HxHaTqKXE1io0faBgMRwqtZJkF0pHNeIxGC0lRXw67Ur5uL6+ZNw6vWYv2ol4sPCGRW3mHohM/aA2HM9OhMcPRZYHELilk1thEX6zyBaFRgDpXcwA1pUmUXVqO2qRmzIYFy8eAkzZ07FH/v/YN83uqHCgoMxMHU4PEViWEkGbTFCV7CvDwDsFg2AvikfoxJUoHC/nDILmWHiwXnT0T9Z8NJUUiowy1P/uW/o7z7WIs1a03FS+MDD8W+whb5ncAieHlKdCXZPBzP/iPX3v+xBha8H5N6+fZLivgvX9YK8Am29WpbzUjU3CcChsbsVr+z6Gk0dHSzlHTcyFTLyG5D0oscuBow2lFUL9+3IEYP4/64OI1qb6lg+SMlaX+3+BSKHgZOTJ04YzyzAEYOi0G/IEIgkHpDLVYRusySYmI/NJUehbc7C1dut8FUGYMIwD5Q2S/H+wUpMvGceLEYrctXHMaNfBLqzyjkdeOTweKRE2NjDz8/VASTgsosGB37+6OrWcHiHuyjMIwBK/txiCsOthkbcKBCAmhFpo3g7B6T0R0CAL0vdCfCzg4JUxCwVpfAOAnfEMiWHekDmamBdjAOp2NHn1UjLJOBP5QLC+LiysbqNukzsayLjtFEnrEYrWUNysjT7xhGo6LRyiqpU14OOvEx0FlQyUHujtRmBMQMRlRCDr/f8hNybmdiyeSNmzr8H33/7I37+9QDeeOV5DBzZH5f/voyH16wlfj2Htbz//jaYe3ScpiwPCEHWzVzed2IEevt6YNHYKfANiIDEEg2NqRExvkkIDYuBj8pHkCyLCQglph6FJPzDAKRluNtHm8PCbaa7CPSUu5KtJTTQJnadmGA4IfTEbDExK0/s8hu1uQZu5h4Nsvbtx9C5k6AIT2I2cXuXnsMMypoOIyQoEYOiJqBL041Tx09g7qJ7eJX7fj2Ih1YsYdmoWA72u6EiEFBsE+S97jAQKaW5u9OWOXFOYAYqZTLen7uZgJTG3QcA8gJdIKCtF1KFihmDDvJWpUGoKziEvkbgX2tzJ/Yd+xZZ508ibeoc3h4Ccyqa7wBdFgZuSNJrs2s4zMHN+EsaHM0BNgQCUsADSYDblU5mz8VEh6G2xIApQ2ZgZtocBlQoG45kxJ1XTiE5PQNfXryDD7a+hJS5Yeg/+E2sW5SO3Tu3otCYifX338dpvUppILq6NCirrGAgldh6p0+cxKpHH0LqCJK3AOkDR0DlRYbgDnR2duK3U6dw7uhR5BYXwtneiumrxiCtrRUBOZ19oSDEqh8zdSo6ekgq8xAnZfZq2/HnqVO4dvVHSONCOdV27aoXWGLzy+HT+PbzTxCQvhCDB6WyD+CkSBVyqyrYD++B5fMxY+ZcNHd2Y9tbb2FIbAQSBg3AHwdPoEvXjq93f46g8ETAbsT7H33JnoCPPPks1M11MJqJrW/HpdNn8Oqbm9HepeVgimtZtzEuLR2PP/EIg5CNDXUMVAb5+DBTm/yP3GWzUTrhP1IlkpLTvUpBCpcys5GfeROdPToGPDbfNw77fv4Z09KViPZwYlueCNerajFx6iieHU7wFNJ6vUXhGDZwCAcd+AT48vOFmHbhAUHQGPQI8Pfjju6pS0fhCR/cs2g25YzgcvZxtNmaERWlQHVRCxpqbOiRqDE9dRZv7n0Ln4a+vQWDByfxfgjemmRzIYJBb0RBQQHIT42elWNHpSE4LIS9HhUu5g/J1csrqpFflMfLmzJtGiKjYtijiXywCEC02By4duECwuIjoesQwOtly5ejs10DpacnYuOj2X+SEpa1ei3GjxqN0ABSBSg4iEoplbNcxWwzMYDRqenEb7/v55TRmTNmY+6c2aiuKUdCfDJfnx9+/C4iksIxZfAQqLVCv4aCCW7s348YqwHixAEIHpWGzpYOBIYHob66Hr7+AWisa4TMW4Eg7yDIlMLv3CzLiKhwZvnpujo5ZIQSY1UKL9zOuQWnWAF1fR3UGg2vn3wJJ6SN4N8vXLWKwTtjfTEDf5KW26jVmJGT34rsGiNGxqswaWRYX8BHfrUanx+oh39YOFauWcWSUplN8AD1IUmRyhNnTp/Fe599yut4esMGDuV46+1XIBap8OKGdSxBq25uxq1jP2K4GCwzpnWezmzF+ZxWBgFnzpmIkOg4OG0eOHn2DCpLcxGfmIIZo0dCYm5DVuZ1ZspUtugQLFNgUKw3QkOkEHskY3g/HbxlQF2XFYdz2nCpXI1JyaFC2xkoQ5q3EhmRSpYx60121DcJ/WynfQDqZV748cpNEONuysxZ6DdoAAdK0ARBUUUFs/v+T8w+YtIRY43APjq+iVGR0NvluP+e6ahvbkZVWQUnBfcf1B8pyYORdfs2FEpiWkkRERrFwRLE+kwZmAJPpSd6zJZ/Je3yBrrTOa29OHvmMorKKjiNdpz4PAOpFK7y0f4amEL7o6a2Dp0dambbvfDU01B3tGLvgb1Ys2wNouKiOABx2/b3GaiLCgnFzk8/QkrKQJapf7P3W3zzxZcYP348tm97F712G/Yf2I8DfxxCetooPLv+KU4V3vDfDXw83t25AzNnzGFAj9ifH334AQ4fPswA4Irl93Ey5N3MQJIQz5hzDzR6PX7+8RcGG2fOm49XN2+ByscTVkMP6uurkFdciabGejS3qpmJKfOQ4+tdHyF9zFgOsrK5GLtskyMW8eQVlYnAHbuVJb/u5GZi/RHLj3z8NORxpmtGYXYJcu8Uobb0DrTtDf9i+Q1TKZjhR6BfqJSGi2L0uNpMo0MAATscTrQ4nND2mhn06/DyhCQkCqHBoZAopEhPHQVzRyUeSKznseDxvC6MXrkNA5KScTUzDxs3vgCZhwIjhqZixar7kZ6eDqVS2dd20b6QD7h7XEKkCPL/Zsmqy0/OHUzBl4dLlsqgFJEVnHZoDQYc/f1PjJk8HtExMdx3cNgsHBpATNarNzIxfux4HDlxGP2SkhAZG48QvwCYnWLs3P4mTp87h22vbcGMmXNAKipDTy/OXrwCf28VgkKDORWY9oEYWfGxcfjux9+we89ubPjv01i+ZAVy87Jx6uRJDBmWgarGelw4eRTrn1qPRYvmofRWNl555lGMyBiP/8ychxo48conu9DaVI+5cxZiSOpwhAQGQeqpxM2sOyjOyuT93vn+OwgODIZaL7BiI8MjmDFJ3oX17Voc2rMTw3xyESYV42y1GQfuSPDhh+9j8KBBEIuI4fePmuPfACAtTQK5QgaLmQIKXZ7cbqYp+TYTuEcE87v6wvQrUtSJrA44uX8tWKY47EK7InaFlpion81AvghOhxVtzW24eeUsPt71Gaanj8Y9M4eiVi/Hrr0CMDz/6fFoLG9BR00P5D3+qGtph5evHQsfG4MAowAEFWjz8MenZB0zDU+uexKdOh2++PxL9o3dMCYd2Sf/Ql5bF9YHeqMwaQj21zdjydLFWL5gFt774ht4e/jiiSeewNUbl3Dw4F9oa2xiBq/SS4mvPv2S17HltVeg69Zg164vmH35wtNPIzwpjlmLJANedO8CXLh4nQH7GbNnMYB249ptTjFOGzYc98xfhIrycnRruthDnxmANhHyCgvx7nvvYtXyZRg1ZhTyCsvw6a6PkZExFo+vewyXL15if8J1jz8CjU2M7778Ei1NzdiweCJ6y9X48+Y1DsZ53NuDpc6iLi2zbq9qe1Dq6YnVTz2H7h4jsxApRXjqnGn46bufUHj7OibNmot58xagSd2IusYWaFpbcD0rE1uf24imijLsOXYESxYshclhRUh4MKaOG4/8wgJEhP0/dL0FmFzl+T58j/vMurtlXWIbdyMhBEvwlhZKoVCstEAp1pZSKC2leFukheASCHF3I5t1d9+d3R13+67nOTObpb/v/1xXrp2Mnjlzznve935uSUZqcgYefvhB1F26KAzLYhF7AFZVzcemKzehorKC758yjUOm1DK5wjwhrNkpdCUtLRHJSek4dPwoCrNzmOV44exFrF+7Gr/KiIb36AHsGRzHF1YXts6dh+V33gz1rErotHr2A6Qgsz2796G2rh4NNRfx+JNPYvWKJSzh9VlMqDlyDLtOHMTZMyfRa3TAIwpAoVBi0ar1+MNTv0OsWgdTYz1cw0MsCfZFZaKwciEDgfT6Vz/8EBs2Xoni7Gx0fvMN9n7xOZJuvh2br76Kw7maRox48p3DGG24wN9JHZ+LwuJsLCpQ45v/vodrr70a265cz9YFxP4TjvkAN6C9osBlUNBPy29iwnpRU1uLTz/6DCqVGudPnUBBcQGu33I9SiqFeUp8fCxTNSiYMSL5pfsjYSf0mOjBP18f0qaGu0MNw2i80ILTvWOoXliJ/PIktH9yigNB0hINkJYVwpmugvp8J3qbBpG1phrishRm/QWCNmYCUkUSgCngw+p38+NU1gE7jhw8CYk9Gk89+RRmFeVPJwcP9Vlx9uR5ZBXlQif2orVvGKOdk9OAYHJKIvsFNn95BpJdzQwAxl11NQ6NDiNz5RW4+roboVPI4Q8vNhUSMs6nya9PYADOMNunH4T8f775dgc0Oj22br2aDVaFkYeizC+zembSw4UnEPuHAjKoeUFgFt3+oV8eMe9oMUXyWbk/BKPFipozNZB2NWD74WPcYbf4gOjkGDz+8CPILy6FdcoCfbYes5NnIRAxT7Y5sfvAYQ7ZGOnuQFJWEn5590NYv34jEhPjmV3DaUtUMwZoAtoi3lQBCUDcSwbjwgzByGM0+eXvEk4p5q8f9v+LyIPpe0SK0oNnFrEIp9mAhOYRW5JYNTNYUQQIRhKF+bkM9PkhJVp5+CIRAQGDAfID9HJABXmnObvr0XnqLIjVZiuuQP+UFye6RzHcZeT3ITDQ+P1hjIz24977H4MsaENsTDQK83KhUgq+fhIIYJk8eJlBBLswsAwZJ+AbGWJWXtDuZQnxmHMK59rakJ5fhobmDixcNB+fffQxVi+ezSyFa5cvZylspEjG6hr2om7wSxypMeJslwfLKkuRYXCzhJVkwHT/XU/8DcVZlIYsyHYl9sthERE2HbHiIow43k8yBYNPVBSaIZMqWBrq5rABH/xiN9QyhTCpk4eP30AQ3oANcrngqSAcsEFIfHRxFrM3HSUFEqBBRZ6HJFml9GAKCRmbnMAr/3gTn37xAX582x3YcuMWwBnE+FA/Wnv60drZhaHuTn5tVHwMHvrlQyitqGRa3MHjh6FSCqDm+++9jyOHjnCi7/0P3oeNa1fjxMUTyE+bhYoww4aAR4+1Dg11u0BBG77xcRSVp6AwM5FBvXd2tyCkrcZtd9+OPbuPYkR6FlEiCfoaetFU70fJ0jis2DIbzpouxJvEKEsPTLP6mBFIDD+zSwD8wim+/UMTaB0Qocs6htS0Aqy64gqULroCRZmx0CooaMMDGS2YZQJIR4w9X/jcojw2STAohFyQ5Jck7eSfGdH4/uDsoO4lIazCneRfR0VG6FT0W9LrIv+XSFRwed3sqSLzu6F0jqO3vo6BP2J35i1egHFZFJw+HxLio+D1yfHqa29g+4fv4Zknn8bq1avx1r/f4/8/9tijiIuOQkd3L358+4+gkMhhD4g5rbmt8TzKNwGtbd0cCNJQ04uy2WQ8K4FEJUOWIQUygwSZyjQGA8uSV0Cj1fL209ckNgCBYxEwIdlu1gAAIABJREFUJOjzTweUiER+7rxTcQOCxpMZoAn5otLYSsd0BPCj8A/ePwTGhcE/v9MJn82CniP7kb1yHSTh5MpB0yiDOxdPfIZt927FldVboVCl4Z133uUghQjbiy6gyxfNZwCQFj3TKb4EXvNQSWeRCGJqQBHjmTzUyIcx4J9OAZ4+dcLBHjRWcseCzpmgm/01IgxDJmzxcSGDRESNm8sMwK5LDThSX4v6C7U4cn4fFHopJttMSKlOxbyKhdBlA27TBGLj42DzCuMSJTFTBY1eZvz9IOGXHtDImBF44VQn7l75CyxavAIhsZy93twE0Oz8FPH5uXhn/1G8/urL0Oq1iJm1ES/+6Rl0ntmLb858iZ/cunIaACQ2iCt8XB46cpQTX5//45OoqprD3oCK8BjEzHFPAD3GYXz44Qe48NXHOD80ithZ0ViRYMD6JjOiJSG8NOnCZDCEmNRYPPfU0yhccyXIg8tmtuKrw5/i5L//CVlZOmYVX4Hbt94IZ0iClgEXnvyHwI6h8oz2ITveh77aRv5/YUUpVi6dh9jMUox2deLsmV1o7RjEpNmG2CgdVlfPR35OPpYuXIK2oRGcOroXUEWjsCgP86pmwwMR9h44yMEbUdGxWLViJeovXcTh48c5xZaCORbNL0KUTI8osRpBCk4ig/zwgkRF4T0BP1QqBdtFBEJiBCQyTren+vLTz/Hsn55FfkYO7r95Bc5++h7WbspiAPC+b0ehKk1k2W6knB16LClZh9gEgS3n8vk4yY28BjvaOlGSn8vNFGKlk6R51+7diA7LHJ2BIJqNhxGVpkTQHmLfv8QYQZI5L2cTCmdVcKhTRko8B9cMDI4hPT0NIpmcgT7y/FPSikxEzBliGcvhCZFJvHBu0HWazgu71Qy3L8Dsx4SYGIjEYtgcDjQ3NUOqkOObb3ZhyjEMi5HCVmbjys0bmbWo1qiQl5sP4+AwahoaYbUaWbqdmRGWjVqtiI6Lgc8dgMVpxdDQAIc/pKYLQXFNzR3sw5dAJuPmXqToooDJVhw78hmO1fZjfNyC+NxFKJu9mEGiQvEoRpQabFp7A861dmDdsmUsm9VqVRibMjJ4RCmshUVF6BrsZjDw1NlTmF01B8UlhWxzUFRYzIwDYlyMDHUjJNEgOycfOp0G77zzT/hcXly/9TrcdesWRIvcMA2egH3wFAdzEPBHstgkiQrlcwVJsyErh+W+Ozrq0Xq8ERVLN+Ouu+9heS/J+9556010trXi14/+GpWFRaA+FYE79LNEG7Qs4z117DwOHdjL6bpFhUUI+jxo7W7C8f0nMC9DgwLRWfYZ/PzoOI5MeHD1Ldfg7tWbEFAkwOq28j6DewCmsW6WJdf1mKe3MzNH8X+SiCPJwwSK0XOpsrJjEaOTMThonnKj/nsHJi/18WMjPj/GKb09OYoBNFoQEruPz9+wlJeOLSqSSpPENi8vHbq4FMTodTDodUhJTIJWG422nm5kpKQwQEehGHGJyVi8ZhUy4uM5tILCK8j7kcAuAs2UcjnPI8nnTVCPyCj3eNqzLpI8HIHwzU47dn21h1VDFtM4Rs6+hlVZ0mmfxu3nAywjJn++FUtW4s47b8eFs8fx0stv4p5f/AxXXXcDL+RIBkzg2/oNq/Ds089zOBT5tL7yysvY/u67yE1Lxyv/eh3tXT145onfwGrx4FH29bsSew8cxqsv/3H6vqp5c9HX34uyskq89dpf8O23e/HLBx/Az++5EwqZjoP2Hnn0cZYG//7557Hpys187Hzz9Q689dprqCwvwfMv/BUylRSnTx2FVqZhBiyB2bSvKJiEAm7+/uKLKC4vg1ZNDN7LQX/0u9Dc20tzHkqf94TgDjjgMgfhcloQNI6gpbaRffxqOtp+APiVkE3MDEmvOtzoJ6Avcpvef8wPNPiDqHN6YAwE2QcwKjkD6ekZSM7Jw8I5VaiYV43evj78/g+/x4bVi5GSkoO8iY+RmxaFC0M+SIpvx8a167hh0NTcDrVGg5SkBBh0BnLAZ29CKrpM0fpFHCaB0H3TzLPpcK/LfnT0eIQB6A+/xuF1wWxzYMcX32Dx8kXIyslgzz7eV/4QWjs7UF9Tj/LZ5fho+2dISknETTfdBLPNhp72Lvz+aVrXFuPlv/wJcYmJ7FX33Z4D2L1nB3772G9hNI4yy2vJ8sV46IFH0NbZyd970mTECy++xEkkn339OVprGzjgI7+wDG+/+TJuuek6zJuzABdbz+DPz7yBW7esQUFlFc7VCE2aA7sO4aprN7OstG9oFKdPnkFUTBS+/PwzXLd1G26/+RZoNCpem9G1hhQLUlEIYvhgddpw+tgZTJx6a5oF+Nzng7jtJ7/G5huugUap+wEAKA0TSmhCSM3g/wX96Lwk2bRCIfwuBLJGKhJGLKVmd9jPTxpOyp1+UvhGyO7gQM9x4yCnKHe3dKFxoAMHLrTBbbOxxHrF6rUcmPbyp89hdMCMpHRh7qTXK3DwIyHgjpoEa360AA6yDBo1oevMIHuPbrn6xyjOyZ32WFy7dDlWZiah/8B+fLV7JwJTZgapc6/chAcfuB+JGXmoqW/E0WPHWKqp1imhUqnQ1daFCYvQBCNgtaezCXFJWZCLxRge7oZeH4dtV1/N6rHD+w6hZ2QIhQU5SM/JQ3/PINrampGYkMTHVMDjxvlLtZBJlYiSybBw5Sq2ZyIJOtmAOVwO7D1wAI2dDUjWJzBYR56HJB9OTkrG2OQYDu4/iHHjOEwXzwDBHkyeF7xmk8INPrpNqb4M/IXn6eWLFmNQJ+BAxO6Tq7Xo7O2B32VnaS8VyXupiZWXlY2cnFycPXcGURo11q9bh1MH92Ggvw3tI06UlhTi2q3XcohJZ9cQ8vMykZKWio+2f8Ry57TEFMyeU4U5c+Ziwdz5MI6Pwx9wQhsdC51SB5VWCZfdjbb2DmTlZmJoYJSDOy421iNKr4dpygyNzoDv9u6C2ezEvYvnILf5PMzNbXh/2AjEx+L+B3+DvC1bINaq2R+vs7cPD/3mYUwap7D1qs0MuCWp5Bhv78L2fftxcPdn08CfWKpEeWkFrrtxG1YuX4bMzHSe73vcNgYMXeO9HPhBlbliGYOA7374KZLT07CiKBUtX+1gFuGWBx5CVGICdtX245/v7YPT2MWvIfBvzaJCxGAMX320HUN93bjplhvx+CO/RlSMgdf6fN6E2bM89lBops+Nvr4BnD51Gs0tzQyQ9o4OYmJ0BMYxgdR0/bYbcc/d96C2oR6VZeXITE1mKbBKIefmWIQAMU2EeOb1u0OqTAFxFNmCGO4bht1kgzZah/FWOfZ99x2ig0HMzwr76Bn00FqsLAnWrieTVGHBTzHOBAKSDJiSgsc6J1G5rBh2s4nlvcTui5QsGIerNt+ElcsqkJFJFGvg++YaHD/1OQwZqfw+IYcGXV2dMI5MMSiYX54MqVWMgS/2IdQ0wQEg8uuuwtsXW7H6xluZHaBVhjiKmrpZMooiDy9ciFVGSbE+ankLYjTYHBZ88vHniImNxbYbt0IuJ4N7QR5Lg2QE+IuwWSJgFRng00WGDNKpmJpMrBdagInIRDYss2WfKOHC4fEH4A250Nxbh7deeQnnTzYhSp+AoMONn21ehZTSEgQTRai70IG5pYuQkZEMq9OP0ydP45/vvoau7hFk6xVYsWULrp07G1GJWYjXCxMrpVrwfxPpxdDqoiES6SBTg70bhA2UQaSMdG8EhiNtJ7EBiQFI9b8AYOR3IrYg76+IXDcs8SWAMVLM/gsDh+EdIjxE+0lCbEqBIUlR9JEFNF0giGIZZn/zJIT8z0g1R9cK+r1EQRkCfg9C1kE0H9nJbxmTNQee9Fx0G334vnUQly51YMjpRqpaiTl5apz8djtsDhsefvRxZOflw+sJIDE5ERoCA0V2yCU6TpNSSS6DmiJC1H0ueBwenDp9HueP7GaGlXHCCKvFhuT0TFy8eAIrqsp4G7KjoxCXmIR4AhA0UthksdD5JjHR9l8G+157rwNVV6xAhnhS8LALy4BJeirNykSaWQD+1IEJOCVxHFhBbDYqf6yMQyuKpQYoUsuQJTTgoTFkQqfKZLktsf3sQQ86GhqmJbUxKZlQ6Om3v/y7CN5kEpZk8u9DE7RwKAJJvSLlDYWYkUGeHi63G6+99ir+9c4b/HBOYamwXQ4v7DT4UVdBrUclpUcumo+kpHQUFc2CwWBgnMtssqChsREqmQxjE0b89S9/QVtLEyhA5dk/PMMd6QXV85CanMAhFsbOPegc6MP40DizJSsWpzNDb1Idjc++HkYwKgV3/vxOBv7f/PebkJdYYBCJMXJpAr0uKxYuEkKKmmvGONxiYaEg3TOZJzG/NBOy3Cw0H2tEz+lO9Bm9cIrkWLhwDspkChSkpaNw2y3s7acxGHiPUDotAd4UWKGSyQWfGD7+/cx8oyLmKkmMZhYtoslDh57Hf8PBEASsElhIwR8gwJVl9yIGxehCTx6SJEGn7iYN+U6XDbKAF6GJEbTvPcIfkVwxB9FVJZCoNExg9gRE7HNKUuH3338fL/7tr5y6fPXWaznA4x9/fw0br9oInVKFnLwclh3PnTMHI8ZRjI4M40LdKRQs0uBMTROz/gZHjRhqFC4ecWIgvyATcRW5iIEUhbPykJe/CEnyLGiitJD4SI4h4e4dlc/vQdAbEBKuw0VyejqnqBhoC08wCNj3BUUc+kOdYC17/5HkVwD/iBkpYoNpD/wuJzovHIdUrEXy7DLIqPEgleB8QxsefOoBmMz9WL66HOuX3IDOBiMzuxLTk/DYrx9jD7IzJ8/hhhuugkFrgEhKASoheFx+KGQiSKTCuBiRKAfDm87MRhoTyWnFL+bEYA4D8fzQrDjCKBHeRBgfGfBz0cWVJM5Cw4EkvjanHzX1Z3Gm7QBaa3swNimcQ4ooNbPBqMRaO8b67SgoT2N/OGL8GfuMDAiOHBHAL3lpEoY6Bb8/jTIaIZ2I02C7Lg3i7h//HAuLBWmpDHJg0oT9Bz/ErNkL8PeP9nJaLlV8VTkefOhPMNiH8P6RV3H7VWuwumAN1DG50CmJlRVkEJAAwD+/+Hu8/PeXMbuiDBqxAhKxAt4wyE0g2IjDCWN7E9584SUcbmuHaWIYixbnYK4+gNJzFkwFAvja5mEQ8K/33oP8n90LmUbLrPyai+fx3PN/4YnJmptWYt3STYBbCqvLhWc+Oo9Df7sXsph4LLr+J9hSngF/zWlELVyInSfOMrvuwQfvRlxCMsZtcngs1Lxxw2mbQLC9hb/n2domDJmFuUZpfj506emwDQwgqqwMZfk5aOwbQJJeh/TcQvaYI587b8gLqSeIRNsYL+KokiUSqMuLYKgsQmpMKpxBES/2iVHHx3RIkJSTbyyBruNjI3jt9bcQE6fD8kQbTp46wAnAIUUS7n33JCZCGhTEi7Do5vnIicrD6SODuHHr7VDJ6aSWIS07k4M1VEopovUGTE1MQW0wcLDGpNnC6acOmxlKqYr3ZVt3Bz48+gqHiVA5JpSQBeKxZesGRIdTU70uweeSfjNKrY7I2ts7u5hdSNLf/uEhfr1WKfjHkmceMQGJBaiktELyOwwEMDDYh4TkZG4mmC2TOHP8HLOz6hqb4LQ5kZiaAIfDj6SkRCxeXI3o2Fj4vF6WjBMD8KoNV/DnkQSYmichLyXCe3D+/PfsX+Pw2tHbM4IN12xGnEKN78+fgjM4xvLaqKgYdJ1/Da9+dQFbZidgZMqFPQeH0OJSorCkBLEGORzhhhp5n6mj4zA+PAyH28FpviRLpdJHG+Cz2dDd08fS0nkVpUjKyJ0Oy6KUVa1KjozcPGgNKhRWCkFkv/rNHdB49bh38waUFzmZ8RcJ+CDgj1h0FdlCSAez41wi9I/G4qOLl6DXZkObroLEIsHv/vBbpCXnYXRkCI/99kmYjGN4/rlnMb96Dp3lCMnkPAbSfEhE46DfC/OUhxkMfd1teO3td7HimkVIj0lhEHB99jDigpO8LV/WTKG2bwpbNt+IuakTsE8OY6rPjl6LnUG/jHw9CmPkMKjEzN7LSJUDiVkMUvb1DuLScAtGQiJsiBHzd6HniVRyZjHScyi9NfPiGZRJxSzppCJG136XF0e9AUyGvVH5gXBlFxRh9ZLFyM8vQFRsLAOyVMSiIhbf5ISVg08yM7JwseEirEYzs/3mVc1lr0diwfG4RuEULNUWTNHpLxmxU4AFN7XDc1AC5SnMwuv3wEvyfamUj+WQLAS/wwmnX8TqA7PFjKYdryJD3cwy4BG/BC+90wJF/hwEtIm4YvlceMhz+z//QU97C4N6m264BaWVxbBbTHjxhZcYJHzggXtZdtzT2Yt/vPoKS4gJ8HzgydvRW2/CZ59/zv8nqS6F4rBsrauXAb3cvHwOf1HpNdykeOmvb/BnrbhmOR6561cQ62Ix2NOFvz//AoeIENvvlptvhlqjxqdffI693+5CYnY2Hrz/F8jPzsGJYydx7NB+PPTrBxEfn8Dswa937GS/yscffQwxBu10Gnjk94mw/UjSa7fZ0d8/iKn6egb8BnrOwzLhQcuwGfHBIPv4zWT4sUVEeB5ATD9juIEUYfnVeHwMDjdTIKVWicKMDOSUCv68BMRnxmphG+hFCqkP8qrQO2XG9v9+hOLKUugkIXTsfwmbKmLQZ7KhzlqFOx95DCqVDr6whziBUDQ9o4YpETBI7qtWCIEUERmqJNywk0iJ2R9uNFKiLQFYoBAwOoZ8EEtk3BwnIJSasDMBwOycHG6Y2J02jI9O4MzZs6j9voYDGlLTkpAYk4ySihIcPnIQvR09PLbcdONN2HzlJt7NR44ew6FD+5nldcedd8HpsLEnHHkDlpRVYnhkmMEaCokgVmNiShwntHb1dDMzWscgpxirlsyDZIjCeDrR7XDDpJQjNlrDCa9xUXFoamvDqePHoFGrEZuQyIAQMajbm1tx5cb1yMzI5NRjAuvcIK9zgRBBsmaXywbTpA2f/v1ZLM8ahUwjwb4Tg+gSleCR3z6FpIxkSKBmoDXSC6TX0jqYglEInOIGangfkwQ7UsSeJLCPwMII+EeP8X20tiBLGTqFKQFYEmKWpdflxtToCPzGcYwPjyE6zIgack3AoUqEJ6zkM0THQ22IRVfLQUypB9DePsCeo1QqgxQTg0JDle6L/J8AQAIHqUoT1yIpMYX3owgKRGuVSNTqMH70OPo/eAvN4xYYHQ5Ur56HJU/8BeqkbIglPg5wkSlova0DOSCSPNw6ZYImiuzKJHC63QiR8kVMBGQBzFFr6DMlnOrsDfqhVipZLUTgMiVAU0AiyVGpCOh2uLwc/EFrKVqv0z4lv13yAaQxbspugsXmYeYp+TxSEIjTaYfd2I8LFxpxbucXUHa1odLngU4sBO2QxyYV3aZwnf+YHBhPzkJhZRmqkpKx9sZtLGsmJ8aBsQmW7Ta3CmQPAv3ik2JRkD2Lk6pJBj27soxxFjr2vN1dyCqfjY7efmjiDEiIi8OYxY4orY7ThuOiY2ElkLy3F1mZKYjSaNHdP4KcjGRMWITfabC3F0VFxTh36SIa6huwbOkKlFdWcTqvIVoDj8uDzq5uTIxOYPaCuRwI8vrf/op5JVm4b/0cOD7YgdMDY9hvdWL93Pm45v4HoZ8zDwaVmvdpS1cnrCYrCnMzITGO4/C+Pfh6z3609rRi0u9nxl9KdBI2bbkKGzdvRklBLjwiOSymSSQkkHpBOLZCIS8sZgumTh+CMjERibOqcOj89+hr78KSUgN2fXIChtJyLF67Fp8cbsHB061wd+zj15ZULMTqG7Zi9OI+7PjsEwburlh/Be762R0om132Q/lv+CRSyhXsa0upwBQ288RTNHcY5TVkpCI2d7FpaXjlLy8hNj4BXb29WFA9H26nGwnxcZCFjy9m/pEyxOuD6NafXhHyxUqRFBsLXaocM1l7bbXt6OkcQxTkKNCn4sSJ0/x5K5akY0Ss5MlF6dxCaOPEnO5bODsVWTk5OHfiArP3lm+dx96AB76q5VTfwupsVC+dxwDfQK8RMbIE/OTK+zm5lqjmpsAk6urP4XDtfn6f3u5uDLaNMwBIn+FvHcXk7maUSKVYq1TDt2otXrnUiGse/C02Ll2IWFUAQZUegXDHhgDAiKEoDzZhNSB1B6c8tssA4A03QqkiHoSYVbMEUBFQRka1/IOHJxgEYDGjkBJVyAif5LPhBa6ME2fDvk8zZML8ucQSDHrR09+Gz/b9Ewe+OIENy29CW3MjVs2fgyXZmegcHcD2r77DpMWGa1YtQpvZhW+/+Bg9Vg+iolT48bU3YE1FIRLCJutetTCImR0+RGki7glATHT4/jAIESURQZtdxuCgJD4RITl9TyXUIhG8CLHUWUopo0ExyM+PKiLj/YHcmSRxlJQVBv8Y3JRSMpPAIpwJ8E0flEzrDvL7RqS/9BhdsOmDyZGLk8ZmhkD5KB2KQFM/L15IIukd7cFozzCcoyMMuinLKqCPzcTwuBUDRht2nW9kWXBDtxnm/lZsXT8bvT3dmBrrxx0/uwuV84WAA4NWg6LKCui14UhtiRhKibCI83otOH28jo/NtIQsTk0l77/UuDhOgCXvCUrF3bz5SmjlEmgV5K/kh1uihNw5jpZDT6O+ppsBwJiqSixNCTAASCm2JEslLzuq+Hgd5MpRBroiHnQkVaUilhqFWlAyLfnYETA24vZBqVcjSWyAqjQGalTyc//57//w36i4FNzzwH3YvH49s9ZUUgEYlkgV8IbpZwRE0aQnwgAMSCXM+iMwh2RsdKiE/H70jY/hwXt/iYbWXkRFa2CIUqGsfA4WzpnLSWvEroyPiYHGICwW5WFzUb4tDrFP3a5dB9Da3IKqqkqMj00wQGUzmThEZfnyNfi+pgZyZQ/iR4eRkJoASt4laW7k+xvNeuw/OwnDrFn4yV2/QFZmPJraevHGx79DalU8pJM+WAdsDABm5CcxI5DPg1AACbHJ6Khtx0THIGbNy0NijgFDRicsAwLwAosZP1n6Y765YNVGxEZHw6YxQCIVQUkuxuGiScn/nMLTjxHAx+cInTjhwA/+/uGZEbFXad9HKmKeTP/3kbxGEoSMnUkFSbBfFIQkKIci5IDDOgVjYyMGDl+ANicF+hUb2P9JQ+m7EhkC3gB8fmHQp/n23v378ejjT+C+X9yNa7fdCLN5HK///RV0dnZgy/XbsGb9BtTV1CIhOQGxMYmoaWzHEfJzMtbye1jdAmgiMcbAJhmCscnEwSBU5BG4uDoPC8uuR/XyUmRGz4KUBkcxHTsiZibJZArBVFnk4/tEkhD7aVJJQ4JEknYTeZBS+jWl60XYk3JqREDMIwBNDh0BD7x0QRofRl/7aTj6TShffzNAATchH6fx7th5AP859k/oJcDZI038ORn6XA57kOn1HAgxq7gERw4eQm5+Hqpml0LNehUJHHYHNFoNKMiDPNZooklMRFoG8D4ILwnothBqQpNS8gC83Cy4fAGRMbhJfkHUCCK55N5jRzmwQU8Jv6FhdJs7cam+DyMNQ9AY0pFbKfiNURliJNOhHuTzN32/TgnTmAuONi2KkqOw6/Ov4ctOQ/4SNXu9kTcgFQU/EBBItfXKHzGIppEQA1AO8+QUOg/sRNbS2bjQa8efn3sOQ4N9kGdmYdHa+1hae/rAi1h77Qr8au0dSMqs4IRjBjHdYgYAiQH4yst/QNmsEg5AUYnlDAAS4z3kDsAs92Ly9EXsazyOQ8eaORXY6jUxCDjb60F5lwPNTg++c/tRUpaMW594DqVlCzlJllJoD375JRK1Wsy98iqeRMv8Idh8dry9pxsffPAM9CmL2QPwrvXzEdz7DRRJafj76TNorWvEb574FdauXcLehc6AF3o5sfRCcHrNcNo9zEzcuecQ9FoNbr/hRmawvfjHP6A0R4+5uVX44Nx5ZlNt2bga3/z3bZTNWcb78dDBbzF7+Sb0dvazpDgjJRP9x49g46Zy3HzrA4idMxtSlcCyloP8O2VASPhsSnOmpiOx7gZ7mtC8+y+IUwILirPQZU/AT1/8ZPo3vuXh1ZhdsB5N5waxbOUSllinp2VOh2yEfAE0trZi4aIFvPB0OL1ITIzlhYLJYkR8dCymfH4oRSIcvbgbzhE/vB475Aotli9fBp1Oi9ioGDiImegL+1PyPgpATCxV8lEiq/UAcOb0WbS2COcR1fXXXMdyYCpi/5GsnAA/OmdsDhe0qnAT2OXihaXT78BAXz9mFZWxbNntd8E0YUFOQT4vjAjoO7LvIJpbWvDze+5hxjTJaVMogMo6Dp/dj6HxAWZLEThCrLBNV2zAoX27OAk2aG6BOKoI165YzqDEkdMH8egtJchNlTPzbs/BQSRnFqNo9QboEI1zp46jrKIMCcVFGBg3MfuP2H5ucQCmcUE1QKn0lPhLkipiMURKIhHGPTJUf+6559Da1ITHn74LWwqrcanpBGIkHQy2RaS+EeBvWfEP031PnrVjX+1ZBMSJuObGW7CKxuCWdnR0tGLj+lV8TXWYgRZaMBUoEKdNg15jgFKigSREjEwxFGpqPpDZvQ2ykIJITujpH8Ojv32cPfCeffoZDIyZ0Hz8axQq66c9AT/bM4ijnRNYkSc0FAn0S45RITNGmB9KVSL4ZMnouyDBQMCCOk8nmhptaG81svfdAw89hLgoLcZPfwuZXEiLHxxzYn99AGa3Fw/7zSiRi1jaSUXyziZvCB9YnGgNSRjsSsnKhYosbKxWzFm4gFmPibFxOHLkMFzkqSiXIDkuCZnpaRiZnMBHH/yL2ZZLlizCuhWrEBsdC7kkyH5jEUm6N8zc5qaMOMSBFBQmRaE1EhkdZhJQmEUkYdHpFSxN6PW074J+4f9uiOFy01jmQ/+pU/D2v837jkBbAlClBVtw6NQ5jPX0sHSW/BgJPO4aHEJXXQ2iExNZzktFZvJbb7oBE0M9fKzuP3UG2oCHwTKIJm6RAAAgAElEQVSqSPDFWJyOg7rK5y3HjbcIfrz7jh1Ea0MbeyVqDdE4f+Q4XAhCS1YdHjfKS0qg1crROzTCoCifjx43UtKSIBermKVKwSJiqQrp+WmYUzYHVrcDx44cZaCRqqezm5Our9ywDqkJgmIlFJ4Pev1O2HwWjA9aMTY0gpH2sxzcYeqs5bRe2naqmT5+OTORn/Bv/7+yXmL5EeAXF6+CIT4dOdWzMb9yEcu1cwoKEKXSQiEN8e9CwJPXJchRxRIlfDIZTHY3NAoxLAN9eOWFF3DbUgEY2FXnwa33v4mk7AyoKIiMVUS+6Ygx8jancU0SkiEC+vGT6LouI0XXjAUGfbdwki3bE81gRVGoIflOWtwuZgBSwqtBp2MZ497dB3H41FFYJqbYl52CESlcw+F0Mmii02rYzkCl0kKj0yHRoIVUqWWmGaWwZqdlIDUtlcEfh9PDCa0KlRJqjR7mSTMaW5uQFBOPijll7FVIQBHJhwlEUmpl8PcOMviXXJELX1QyZCoVpGGcjaShxAwjqTE1Y+Ni4xg4IqZfwONi0FgSEnGYBoXWUVEopYSCBmjZGvLBarPjwN4DEHV9wmEgXYNmvL1vADc+/Ges37iRGWlU1L6leRH9frQ+I2CFJMIEUkWUXxxsN+N4ibD9IqC8JBhCQCziZF8CoQlYlLh98FgnYR7rh6NvCH6VDCqlGjGx8RDr1BDLNGGbLuF39dMx4xexT+aHn78DZJlY+hubGI/JMSOUajXi0gQVFAGBdNtl8aOnQxjXsvPTkJocg3kpWxEfHY1AmAFKzEVncwMC33yEIxfqccRiw+KFCbjzvpehXbAwfOwJ46lGLeXvzt+XpM8RRkuArMH8jB/Q3DcokfI+i4ChDHrOAEVpfxDAR4nL9Ncb9hpWqlT8ukjQFs1Xad7qDoZBQ8JVPSE4bHaMjQ6h9fBOnP2+CbIL5zhhu5hUK7TsiYriYBNLmLcwO87AATsvXOqEyedA0KtBtF6Hp5/9HTLTktHQ0o0LF85yGM7C2dX8HsSGHRubRGd3OxYvFPYDMfw0agnaay8hlfg7WXmYMJqh1KnY6zLGkICO3h7MLZ+L7q4u5BUJFlgtzW3ITk2CFwGW6Ho8Hg7jGhkbgt3tx1BXH+qb61A5bx6q51dzyIVOr0d/fz+iNHq+NnR0dsETDOGPT/4WKrEED9x+Gyp7GmFrqMU7YxaYgsDs+dVYfsc9WLVsEc/PguT/ODiACzW12LXjE5yqq4Od4rK58RmH9VddjWuv2ohZJWVweH3oaGtn9UVuVjrmL14MpUJoPNEKh84iU0cDMwGJBdhlc+D97R9idXQMvqk9j+o7n8Hxc+0/8PtLKpuHP9yxCmL7BB6/76foGjJi9fK1+PGdd6F8Vj4SkgRrMF5yzHD+imQwOD1u7N25i+cBDocA4BPxLFJZ+dlYumwxbrr+JsQnxuOrL77A2ePHMTw+jrvvvY+ZmlQEBMqCAbZxEe3esyvUM1GH2qZaTPnGGZTTp2thtk9CNOWGye/hRF4K5WjoboW7y4KkhRkwj1tQd6ydDStFGjBTr7y0lFN7RycnGbAj2S4BisQOJDAxrzwZydmpzDQkPz/6m6Qp52TgoFWNhQuXQa0HOrq+x+D4BC41HmMmYpQuDjZ4OVyk7u0T2KaRY05yIs5ULsJX+/Zi9bbbcOvtP0V6gh5SSvOl6WfAD7lKDtDkgZgaATG83suIqcluZQBQaYjCnbfcyv4TPK8Jg36EhU0TfahjFGYxEwOQdzwFZVB3kQMB/t+S4chjBABOThixu347Xvzd6/jxlb+ASimHQifHNVduQf/AEF5/+kmIYhORkpKAz7/8Fv0jQxz4cd+dd+D2+25HCnmnhbv7tA2TUxboFOIf3Efp2qGQDSG7G46QC87wgGcd60PSksVIKKyAB3KoZtCyKR4zFCRmDxisIzAvAv5F/AMJFCVmEwGAkcF+5t/IQUiMSWL9ERjK0uiw9DjCPIyApMEw+5BAwEhR546KZKqeH4bhIhR0wTncywDJxKgDyVUFSE3KhVdrwJTLwx5nTS09LBE+tOcExi7t4vdau24dovQSfP7FHqQm6LFo2WLooqIRr9Vh2bLloEGWzOEVahH2fLUXmZnZDHQ98eyTGOrphy46GvMryuH0BfGTO+7A/DnUrSdg081yzIkxEzpb63G+6Su4G7tYApwZL8eDW/NYykpFAGCkKLkWVh2gD4NS9F4WGxRpUQIoOKNIuhqpoQENSL5KjEEKtbAPWzFiDTGz7dblK7Bp/QYo0jM4ZEOpiAH5/xGDjYxKCagkObFWKgB3VBGQihiAkXIE/OhsaYXVH4JSHGLGRLRGy+m3coUCXo+HKZoSSkr1UZc9AKVc2GYpvAzgNLf3oObSJdScOYfNV1+NY2dO4aP/fgqPy4Jb7twGuSQK3uH9uGNR1g/2ybnREDpr/fAlxWHpwhVYt34DklLioFCIcLhmP97f/iaKV2Zh7NIoJvtG0e8NwCCSwyALIDoqFskrBH8PR5eZJcK2OCXSkuKRmicMqkOdk0gZcWBR6gosuXI9dAnZcCsU8Iel0CQD5YYBgaJhDz5+YdhDaHq/RQDAEPmayCiyghfXsjArwi8NwUe6+xBJQYVXsXRbImb/O2LN8X1BGYI+N5QEHigUcIyOoub7b+EZakBS4mqkrVoNlUYPmYaSh4VJqzQM6tPrXW4PTp3/Hg/cdx+uuX4b7r33TiiVCkyZbXBbbNAlpvLn9Pe0wu304mBNCy52jKC/tv4Hxxj9Z+mKBVD6J1A7coAfs3eoULpBD9O4BSN9Jtxx3Y+x4eq1SI7OZ/CD5ehB2WWQlIZE8mqhdL9pt1qepcHjdLKUWiFRwOFzMXAYFaVmOY0UMr6ISygB2zyByboWmAcHEZWWhtiKIsijkuEJuWH3ejjw47MdX+Fw50fIS07AFx8fh6nDh/t+eT/WrlmN+tZmOG0WbL32GvR3D6Crpx1Xb94MjUYLuUqCgDsEeRicJP8GknHSZIrK9z8SFNpevt/nZbZXgICvAP2ufoquZkaixxeC10lsASv+9eHLsHulLIU83XoIifnCMZecGo/EDC17+lGRxJdTWxeWcYgDMQQp3ZfYfpe+H0RarAJisx8KdRXcLY0omlOKLqMb4/omOI1TLDXjmvIiuSwV2lAqlpRU4vorboFcJYXCE4C1qwdTvZ0wrFwIi0WMv/7tb9h/5DikqXEMrKUEOtHUWYuEuAB+//SzmJO9gl/LEgePH198/Tk+3v4Z/vbSn5E1K58BICoCj8QuLySKIEbHx9C96yA8hbNw6OQ5bP/0C5jGh6EPOFF0XT7mDNgZBNzt9OKoy40lG1fiod88joy0ImE/tH6P1rPnUbn1R9DFRDEA6JJ58MmxHrz7qTBukwT4b0/cjvSeTlxqa4MmOxdtQ91Yec3VyMnL5+f4nT4opQr45UH2eJkYH4E6nDROTGmNVsHd452ff8Xy2YzcNHzx6VfQmVqRmTEbZ2vPYn5KDnwFubjU0oP169dxZ31qwsaJvtt3fo0Vi6txZWYhcmKjkLNsLkLZ+UCIPEAvMz37zT1oO1mHwf6zkI2PIDbegKV5WkQpgGYb8Mwnk5j/kwzeZvJuzJYuZABwy5ZNiFIqYXa7kZOehfbOdiTFJ8IZcF/24wsEkZ6WipDbiym3FXqZGu1dvSgozWFvyXOnLiA7PYklSQGfDX6xBsmpyRifmmLGYHpyJlv7EqA3NDyBgvwswczd58Wpk8dg94igVYRQW9fKab8p8QkMEKrD+vZIYnnE49M0KQSckYXHR59+AIlIwynctLiltGGIFcjMyUBfdz+nL586dwZTQ+O44YZtPDejcCOSIdNS0u10sgdfT/cA/v3v95l9l5cgRm+74EU77PdjVl4eilVOfLH7O5ytH0MgSYH7q1PYY4/qbKeVQap5RbHMDCwNlaPsrpsg1mbAp5SRypkTXCUyFQI+F0IzwoQ0cg2z7DxhxorVYcHQwCB+9eB9mOwYxxP3L0F5TiJkvhFMDLlYFkspufFKgIC/CEOOtoNYcl83DKO1/SJWFVfjyp/dhbnF5XCLQ/AHHKD3pmrpOo8up+CDpBOloiRrNnISS6AQy6AJyhnU4WCGgIcbz+TuoZQo4Q6QL2MLTDYHZpcWQSbXoKatC+c+/ZCDQbKiFfDYnGgyBRnwi9UqMCEWxqHI9p0dNWG4ewrNHd2cjEtedMREQ3hO+fxvH0FyWi4u1JzERwf/DWPDMGITctmH0Dc1gAdiVNC0tE8DgJH3fsvqxncBKdYtXojE7Hy0dHWjofYUJ+tSoAb5ORLwqyEf0IAfCrkaHR0tOHv+HL9FfmY21m9YhxhdNIPGHp8TDruLQ00iReEmtBCKLL5mOiOHSPwbFMHrDi+KwrLjiJcdMdyUShncbhFL3akmh0ZwePv7WJbTwsBo15AX50PlGOqxYufXX6K4uASPPvIrZGXl4qPPP8XbbwqqCKpZSUr2UFydk8BhL019NmbK/W9FwjDKrl2DNYs2InFBNYIygUXikAjzP01AB4vdApXaAJcvADtk0MIHg0ICsU8I6bITy4j80rw+wYuZrk0eun15/5CfJAGi1IR1OITX6fXRzNiyWqwQBZ0sGRucnIBlZASX2tpx8cxZyIYEL+f/ZfhFAD8CeSOALz2PmH49fiDC8CNZ77BeDUpizirIx5pFC1E8p4pDdqIVUij1ekipkaBQwBPe+QR+yKmhGQzC4Q9AQ8AugSghLyshhqbG8a9//hfLdceRGa1jH8Arbn0GqaXzOLGcQjuIJCCfATrRtgV8IgYAI2u0CBjIqi1q9tFcQ0bEDmJUCQcCrTXIboh83r0BL+wWG7p7e/DZx58gMT2Nwb/D+4/CZv5h+Ba9duvWmzBn4Rxkp2YjLkFonMwqFmweIrL1/oFhDHQJ+9gTcMPrCXJaKwU+xian8fyawkT+9NwfWRb81NNPMQBIOjVJSAq5OAjr6BCGT15AypJ5EMfGICiVQRkSEo5HR0fg9gcwOW5iv7h51Qt4G+jzZzLHeJvCoQA8j2dGrQgRWye704KBvmF89dbD2FShgMLpxbsXJuGILsYTj/8B+ugEZtRSEZCnlhHzkuIyL5NPIiBX5DyQS+Rwhsk4fMz6vWxJEUlUDop8CE5OYaK3Dy63E5IJO9RxBuhT0yCNIeBPy7YHIpmWAX8CLSNwB11BCHw02R348P330T3Yh4HBFhTl56JgpfBbDI1MocxQwexAKmIIUtF159K+LmjStJhftBLrV65AYXoBqHEwMDaOrks1KL9wFGN9fTjWM4zRQBC/fvaPyL5pK3RKNTwial3LoSR0lqXhhMRKECCfyTD4R78fAXp8XIpFQjM53Gym5hiDgSTKoqWy38tr7ggBh/YqFeEYbCkd8jFbkABf2h8eUZCBPwrQaGtuQcOp06g58xUqRzwwiIJIkwiMPypi/TWRDN9qQ0cwhJyieDy6VZg//XXvOE53DmHd8qs52EOrVLElGoWUkgzfbreiesFiThp2uVwoKS1HCF4Yx8xsX0TjTHpiAs6fOg/TcCvGTSZo5THIWjAPmWnCekxBckS5BCGPC2arg6XAkyOD6OjpxbKFSzFhmoBOpeYUbd5ehwv9PX0c+NHb04N1V2wAhQwmxMXDZbXB5nUzE7ChoZHP5cMHD6Krsx35qUnMApT+92scHxzDa+HAzKq5S/HAr+6HyOnFaMMlfHvkAOpr6zESZqtSanD5gvn4+U9vR8XsKgbHKBH41OlzzGhdsmwhcjMEZZlSpoTI74JEqYIvJIN9oAt9R48jdWEFQroUvP7GG5AajagLxcGoz2K/v0jYx5oFeVi1Yinmlc9CKOjBH5/+Iyf5ls6djd66emzceg3WLJjHn0PvzzC9H+z/d/l8kqCxsRUXL9Xwd6dWtEatgsNJHqPHcPO2G5CQKEjgtboo9LS147EnHoXZYsFdt9+Bn959N0A5DiIJrIRD0DE2ONwbsjqnMOUwobuvB90D36OldwgOs4kTeU1jblRl5yFxTjJUein7+dFfqo76EX6eJioa9iETtKnR8AdtzNorK0lHUmnmNADYeooAQDJMFSTDBADyBtiEg13jT0JFeTWUgWjI9TpYHf04ePJzTgIWiQyob2yEqd0Ow/gE7lfIOQDkaIwCB8/1I62oCAXZ2bjt1luQE/aZIcmvWEQSVPLpCzOMyGOLzNz9P5QA33TrzRxWQaDXNAg2w8ieNzAMAkYkwHzf/8iF+a4wABZ5OXle8UAc8MDicuBi79d444UPcPOmX0KlUeDC+bO4794H0dfTiTf+8RpiUpOY4h9J+71h28249757UFCaz8y96fL74AwDAmoK9eDvK3haEEmQ5IhicQgBh5MHzqHaS3CPDCJ92Qpo07LgA3Uvws8PBVlFQd+dfPggEnz7+PcJU6EI6CAwMMDMSAGd+/+TSpNEg49dv4/NdykVmDq3/PwIE5D8/4j4Q1KXMAAYAf8I66BjngDAoC8ANy1GZDLuhNEEx2q1wkxgde9FKJUpUORlIj63mAcZAlzsFjNaeybwfV0rvj3byICHfeASA1Da2HRo5CFYRwchjYrG5g3rmC3VNziOJdXzoFDJ0VzfhITMJJzYc5C3OTEhBi6Phw3a5xXlIzVfYA1IxmlCP4he8wgz9ChlNi03A0ZXLjzDR3DvhmIQ2Nc56keb0YSWCSecRglME1Ykp2YjP14D6DRwDk1hiJiEnknoo5ORqZEhwxAHf+wYYhGAXuLkRNxIgMXlA0C4RZ8RYQ2SpJhkxFT60kIUB/Ohz8lkqXBKasq0vyCZuVN4DHlc8W8skvMkiKURJGENMwLpQiSnBLiQn9lnUgl1XaUIhSemFN7Bp4bJAptL8AVqau/Dpb6TaNhbh7y0hZh32+34++v/xNkjB5CYnIaf3vkzdNYeQ1m8ifdLR6sFXnkqistLsGLtFSgqKWPZNiXvSuQS/tyv936G3XWfIDk3GkNHOzAxbocs2gBoLwfyEBtQG6fESJcJpm4TonOi0ds1xv52hbHpaK9rQ5o5AdfeeRfKSksYdGOPP5DkX2BAEoMyFCRPu9DlDswMAthMMJCYgCyxDvjg9XihVMr5nGPfvxlF/ozqgA9SpQZ+tzDoCjtdAZfbgeFJGzSToxhpqEVr1xB6JFKYfX7kZ2dibvUS5OTnsESTmEaRoi4ydb1b2zpx3y9+geLKBXj6sQcxMjYMi9WKWaV5cFpcmLL78dTbX/DLIsCfZ7ILPqcVYokTLrsPRdVrcPddd+CTd99Abd1ZLF+xCR3uJMTqehGTKvhV0n68aeU2rF62EelJqVBoFFBIaaIgMCVZ4iwK/CAAhV/op3OSGI7E5qDus4cD9wRvxBAb3JLcl0Cr7lpB8ly8ZhMsylhoo2KgoPFBGoDHL4LL6ee02v21u5GU4kN9fSvO7RjCps0b2MOtpa4J41Ybnv/DH5GaHIvvdu7GqpVrkZWfwaAlFTOKpdTckDIbgv5Gkns5GIQbQCKeqPLm+ykYhOTfYYYcguju7MDU2AhE0cKBMT7Rha92HURvlwuj/d3QZ+ixYE4elCSxI5/SqFgMDnpgnBpl2S4cwvhInm0UBLF7/0mkxuYgLYU8AUtQVpoPpSwK3aeOoygrC/v6h3Dk0nb2ezu6ow8hkZkBxqVzSzA6LMOirNnYduPtgMwHncvJICqVuKIATqsYH375Of67X5AfEABIwNrU4B6U58Tj4aeexJz89VAqlOzTQ5LNT7d/gnfff48lwOXlFQzY0LEnIoP9kA/ioBv9338H60gImsr5eOqZ3+PoydPQSmWw+31QJ4qwPi8W8+onESOR4B2zE20BP2649Rb89JafQBQrhkEM9Ow9j6i8JIFZJ43h7d9xbgpv/OcjjO37N2/vo8/9HtevKEPviRq4u3qhzM1iZiP0WWjvaMb5U99zkuuKxStRX3cBf3vlLTz8wN2omLuApbNUbq8Lp06dw6EjwvE1bJnEUHszEqRuTi8OpOVDrUuEiwMEAvCGF8/uYABWuxNpyUnITE2HYqSfXx8dH49kpRzavGiMmprRX3MRwQk/xHFSzEo3IC1Fx75/kaIE4E9Pnoe+MgcSnwnzStYgO2oWy2XJh6+yJBcpGfnoGhhEXk4mM/6oyGcyLiaRAY/urk4U5At2B1wkY3M74SVWh1gGb9AH49AgMjMzfyDbZXZiwMd+aSTltbtcfA0l2a9Gq4JGpcCBgwfR2t6PJQurUVVVwoBqX18fvxcFBJAUeHxsHFlZWRzEY7M4mLErUspZsjw2Mo7Onh7kZWcjzqBHQlIKlGol+2kSkHj08En2AKyomMufGRsTh8mpCURrDTCOG6EIM3ro+j5staJ3z7uIV6QhUD4P5ikjB3pQWUx2tB86gE92fcxJowvKE3HdqnQGu8ibbv+5CQZiysqiGQzMyMoUUmqplOmIjsuCaUJYiP+fcgsLQ/LKozpX04pkGjNiFAwqUvotFSXgluRe9kG2GdKngb/OzgFULajGouoqJHp8yF28CEnx6SxHtfkcGDY3o7NrGE3Gs+jp6YLTbodWpEFp8WpsW7eFWYB6H83j1JBp5CDnakphFRGoEU5tDcpCDCJQ0f0E5LZ0tHEQSgTIIoZf5Hu7XBno6J1g9uSQ6XLDcdHiJYjJyMHH3x1EeX4mS1s1EilSMjLggggDza241HoSHbV9uHDxFHvWEej11KwCJIQlYZF9SIDQlw4fy4ATZ5XivnvvQWpqJnbv24P6phrcf+8DWDSvmgH60+cvoObSRUTpDIiJjsaylcuh1Wr4mKRjRkvXSHEIZrOZk25LSkqweN5ieGhBTGOyVM4+dhS8Q38ZTPZ42eCcFkv28PWVQGU/KSfCAVBkcWKz2DA0Os6brY9XQSfRYee/3poGTyftHvyjzo+QOw5Hjx2ZDidZUl2NwYkxltxGsexSiXipBdaGMfa0o4qAZ3SbQjAo5CLij0iMOKqilCisWVaNdIkBiXlF0FMQVngOMxTwI5XWJRYjRFapcD8VzW/swmcQs5vKHfaHjex/m8mMUfLp1BgQdFjQNTwGq80Ct8eGUHgRPDZBPp3CMU7nTkTSSwy/mT5+kfec6eFH90V8/Og7Nbl97ONHLL+04kXIm1WIwvnLMLeAzrF4aNUybhpJxCFIaJ4ilsIn9kMUlEPGRAwZ5DIZyx5npsUGRD5emBLAYfe5cOTgCfakq5olRV3TKERzb8XW6+5kAJAa26QdILYsjUW0DiFQiq7vCHt6/G8aLX0PUmMoiXIdLkp1p/kbs6J9AXS0dWD/0cM4tP8wGhqbkJAYx+Ekp08em37NzBtzFy3BPT/7CRRiKeYuXshqCLlGBa1CzecmKan6+ikwoR/NzS0cwEPvR159pEgwmay4evNGBhu3f7wdt9x6B5548rccaiIJuNlH2W23Yuj4cahUSsQvXwVJxIpDJMKUaQIOmwdulwcffPBf7N13EH/5y0tYvmIxM/SoAl6a08+UWAnfgJoLpMIg2yC/VMoSarfDgh3/fR5aRyvK9V4MWnx4YfcI7v71H7Fu4zqWJFORbyD/Fcl+IOslkIuKJLGBYAAyhZIBrEhZzRaEXA5mmUsDbgzW0dqsGXJRHBKLUyGJSWGAk4pATiqaoxH7kJiC9Ln0/UViCfuZkbzW4fTj2507cPjgAcyqKkecwYBotQodI6MY6a1DKKiHWKyAwiD87tpCgSkYAQDL52Ujzp+FO6+5FQ4KyXJ78O2OL7De5YJosBM139dih9mBO9ZXY9kjzyIhOwcBpY4BPAI4ad/yPJg3VgqzyQSdWsMNPGIk0xo4wJ44YU/sMFuSnh6R9RIQShUhZdC6iyTEBPpFSkaNd18QQZLqjw2gr7kTB/fvRl/XOQb+SqRAgjgIdzhohSS+F21CujYF7cQUZSI9rQhKnxsL4yf5vDrRaMO/d3QifXY1inJyUFRWwfJ8AvYCHh97bdI/skTSagW2KhUx+LIyMzE6NoKkxGS47UYc+PwbRCfFY8zuQmJaMuZVVXNKOPkvtra0cGhO70A3S9sryqrYqou8DamiDHqeR9D3tZgccLnt0MXHcUOIMBKLxQGtQgqP3QG9hprvfnT09aGxsR4Vs+fixN4D+PKrT7Ht5puxMU0K12tv470RN04SXiHXY8vqBRgyulDT0cRSdyqylyivKGVvVvL5o8AMo3ESLfX1sLpdKC0rR052NnRaneDFJwgeuejn9pGUfrAH5y7uQLauDAkFuXj51TdRe+YsWu12iJIX/CDpd2mKB4cP78fmq67CiuVLUFtTh+++2YmWxiYOB33kVw+gaNZlj2g2GPf7BDYgjf9WC1voQC6DZXISjZ1dkIjkSKWU8pAM/3j9FSSkpKCztR19/X2YVVKMe+78Kfbv2YvPvtyBZ3//DGLjEnBg915YnQ5M9PdCrtJAZBwZnJ6tkuGmTephMLCttgtnWw6i+VwTopKjGbwTwS74A4ZTfzvrRzCrsgB+W5D9+ggwpIs7yYZJDlw9t5w9BQeMEwwKyrQSzKrKwawwojoTBCQAkOrUoUbcdu1tHCxgmezDsabD+HjXx6j5rhsetxeztTIGACkA5M3OExi1RSOvtAAD7QO4/5e/xIoVi6CWqxgQixQBgER9Zi9AUYi7qnaPFe+9tx0ZORm47urrmCrOUgJiOP0v+Df9Tv/vG6JQEKFIm5xBFYFBOJMBSCd2fct5vP/Ri4jRl2HF7JUcH33V9dvgtdrwxKNP4MLFS7BYJ1n2e8ttP8WPbvsRZhVkQarQ8WDLYb9+PwIklSXGki80zV7kdXg4hSkUIlYfeSr4ESKze7MJE631GBx3Yd7GdXBLlQyqRb4rgYbTiVhsqhzubtDkKxzwQQAgGYJPs/xm7o4ZNHtS+BJgyB038jyL7JcwqEhgKu0rukjPYOALkmA/XZADCFL3gzt3kmnwT4idB6em2mxGTkc19cgE22kAACAASURBVA4hOisViXMWQU5+iFIyNA+goa4JT/3udzhz6gS/RqEyQKbWQxOYgpUWMRpKedXyfnGFwIBTUGmA2C106uk+KrqfnruqoAR5lVLkKA0s442U0WiDxT2Fi3V9GJBLIfWnYby/FyWpAuNDnRqDvPJqJKVkoqW1HV9/8RleeP45VFbNhlqtgtPp4pRP8hQJeuwYGRyAcXAI/UYjfHYjBqd8cIUlwrlx4ww2zoqP5qTc+CgrksjzIkr1f1JwPYNmGL0hlhNTkaSYXxOvgyxGhJwswd8v4i9It3V08ZUIk08CyFxeF0Qz5OUhhw9yr3ka8HNY+uAbl8DpP4eGBu80Q5GkvfRZxFhMWXwjUnOL8PTvnpj2A9y8ZTMO7vwOSdl5qF61EXMrCpGamgatWg6VlPzwxMyOI/KdzRHAK++/gHG0IzVejeYjbYjNTMKk+TI70pCuY/DPEKVB85FeWCZsMMTp2Bewek0RB1xMfjGFW2++BsuvuQ5yfSJT8JmKT0nObkEiFGF+0e1ABMiLyP8ZQJLz8SUAfSIoRBL2DLRYLNAnxEDqc8PnFaSswSmahE9BNGbnBGq5+HIoi9s2CQqP4eNs2AtDQgpcaen4YP8xJGYXQg8n/vXGCxxS8tTTTyArO4t9Fmnu5woGmX1J4IQPSuz55jNo4zIxu7QAcoUEPV29GDO7WOpLknhiwipic5EQLUV3vZBAFSk6H+ixjMpyNO/8D4PkJXOrsHD9tmm24KqtIdgsrh+AgBm5WZCEtNwFpiIglFLLSapLEmApTSrD1HqaFDF7TCyGi66iIQ+Dn+Rx5RvsQ/PBXQhaA8isnMOgFcksSc4qE2kYKCR2II0Hbr8cO3fuwVfHX+XEXK9lCvs/vAi71f7/8fXW8XFV+fv4M+4zmcnE3ZNKUkndaEudQotDcdmFXZbFdllYfIHFYXEWLRQKBYoXSt29TdLGGveJjWbcfq/3+86kgc9+f+/+0YzcO3funHvuOc95BGKxFtmpaVDrNFh18Vpcc9U6HDsssEuWLZ4/mnTIT5AUnhg2oRD7qfHK7WhAUhg+v5/lvZToy/J4BBmMIbZZZ287vvzyI0STXQxAqpNMELmi6HUOMdvPIJFDbjCxxNcdAlqOnWa2H4F+gwN2OMIBBgEtTUCmQlghlYhVmD53NiaWlEKvlDCzyhfyo2XTZkiSdejQZuC/3z/N4BExAEkGTJ6BJC22h8O4cfXtuOGKGyFVhtgqwb6/BlnzZyCqNxFZkRN7X/18I3/WpLxylBel4cOvP8J5lem4/dbHmZWnVMfAMo+XQdZftm7B/Xffj5zYYgdtqwh7IPa50H6qHvb2KuRPWog2mRAE8dFbQvKdRK9iP8DCFAOWZ2txYacXJ31BwQ8wSYWKwskImM346803IMsfQEfVCejURpiK8yFPTcG3/WoGAIcOfcr7ueqqW/CPe++BSuzDkW27ceSrr5BYbsLs8Yvw0469+GDfdixcuJy9H23uEXz60QYsWbEYU6fPhDrGXAwFvPA4HOi19nOCri8YQf3pKihEYpSWjecEXgq0IIN/TzAEr3sEavJaDYQZsCbZss/r4e0GO1thr/sVZ84K3owZ2ijSg/83pT1+feUU6/D5Pit2dFhRNqcCOUbAnJAHVyABF52/BAXZmbAN9UGpTYCfGM2JSejt6sTESeXo6exBa9NZzFu8kD8/2WhE14AFYY8PqVnJaGvqgMmUBH1SArOlRoaHkZyZCR+xvSNBmAwG9n4ZtPazxFhg4BBT3gvLoAUJWj178lGnQu2tv8+GlDQjVFodXBSsotcJ931RiP0z1Sr1KAs8nnbtdo/A6wnA6xmBPtHA2xLYTv0BSZAJ6Nv+83aoDDrMmDYTiYkJDNxQiIM3Fp5itdH91o9huwdifTI6tmyCxuBH7sJrYJBL0N/TgV6bB2mJZihc/Zzq+9a3P6KqphZmqYPlruTBVzKsR2Oik0E6sqYhph4VsfW4/cZsK+hvVYIRCXYHA3xcVoER04cIg320bSQWXEfPzyhKYM88Wez9BLId7zGzbJLAlRRzOpZcuBZzl06DXKqHffsOSDPTkTaxElGZCGd7j+LbrT9i2G0B/HbocswQeSPoaxuCXGbCjRfegrLS8TBBwwzAiDQ4mpgZDsTkrnz/ibDPKIXL0eq/NOSEzafEyeqTaPj2Hay+qHwU7PzxSBu27/oFw44AplZOx/iSIsj7hEW6uResgE+iwdCIEy6ni+WGZ8824djxYyx3JQnsiNP2myAPCvH4y7IKFHVbRkFAYocROLTB6cX4C1dDl5vLqcOV0+fAH/DgjdffYZ/Im6+9CoePnMB/XnyRTeRv/cMfMXv6tFHQjxguZAFEHn2BcARtnV149tnnQeAbTdDqahuwa9ceFBZlc0IuhdloNYKagabVtH1LUycz9fQqMS685CooRBFmyJG0j9Q3x09V48V/P8vMxwuWLMO111zLvmuhsx9hZqEeUW+AZcC9WjNGhvScRE2+hQRYUqIu7EP8WzvPNDAARiBaPAhjrC8iHVMcQKNzQxUPwYiDgdwux4yXCUCkIBVR329ZhANmoV8W9Z9bOIzLc+n5OAAZ72/i/499D4F88SKwj4pAyjwpAZfnXqPn479n/JjjICZ9TqQkldmg4wsnoHziBE7gzsvOYZYmSbYJuKUSyxQC0MeAhpz7I+ExqbGIDBEHo4T5WZyxRwAg+5XSPCocxdnaKnzzwUPMRgu6wzjh0uGyP78Gsz4BIvKyG2PDTNcDzwziXkJxY1/mDBCrkBhX52xZaN5ERcEflP5LQI3DNYJn/v1vBuKoL46XwWzCcK/gv0uyX5Vah5JxpVi+aCGzo5JMWjQ3tWD+4oXoaO1AXkkh1HIlz3mYaU3di92Bd996B+s/+wh/uu02rFh5AZrPNuDF519ib8Dvv/+RQ0Cee+pJrFi5hrdRiAmcDKCvux+D235B8Yq5EKUVQy8m8kQI3ijNq4iFF0Jzaxf+/rf7kGhKwFOPPMIAG7H9BIAppnIgx0NRCOKojCWk2hjjSiyRwx8HTYNuVJ86herNj2JmnnB9ffhrG1AwDffc+xSyMoQ5Op+LmG8fWUeR3JcAWCpaWG1v7URddRXSMzJRUJQLlVqP+voabNu6FxKdGnPSdEiP6DDisKJw/jyoM8+FKgbG2AohQPM/IQiR2JAEpLHVFCekBvi7kAy4o68DX2zaDMLLaP8EApqNKUhINEOt0yM5SbBZ+W7zRmYgO5W1LBMmEJCKAkL+OP06JCdlwuKP4MDOLSxpVbe2Y+DADrzR1I2KZBNuePAuZKy6AnqdFqKIAnIiUNC1weFDdGwy9pGk5OnouYxHZqHzOJOUdZEwv07AILHP4+Df6Imlu2EwBCmBnsSKjbHTifE3ODyI6ppq7P3sUww31GJiJMrAnysSGfX5qwtGOdhjyObEUHIizDmlGDdhAowJUUR9Yg4nETdtxLwJOr6uiAXo8ujw6JOPQ6k3ordvAL39fSgpLWLGp9cTRHp2Bt8Ljhw8hMppk2EfdsEx3I/ULCHUy9JFQRRtaKqvRUPLAJasugBJKSYUl5bC5RqBhwKArAPMCmxqaeNtqOfJzs1FolbL7D+92QSvO8htIoH+drpg9XjYpkwbs15pPNuIlAQT9Fo13CNWVJ0+y2Egp2tOYOOG9SibVIm7brwSOd9vxrEjx/Gm3ctMP61MxFJfWtQlQDk1MxvX3HQdVl1wIcu/A5EAqo6eRHd3NyZNLGYJsFqtFuS+MhWkogh8Hj8DgNQHBINRDA8P4p133sXRvd9iRcU0jDOasLepHh//vAs2SKE3JEGaMwdTFpzPSb87v/wYrS1NyC8owtNP/QsiqQLPP/k0EswG3HLLLSjKzoVUGQP9Yn63o20iROfl3ALepq++xX/eeQMiiQJ3/fUuzJw9k48lHAjgp5+2oGLSJO4LFi6cz+f40QcfgjEtle27vvt6MwJkxcHiNhlEI3YHW0MQLZWoqFTuqDB66u/rRmf/MOIS4WjUwZLc9Jx0TveNh32Q/HfEHUReYQoHf9DzlARM1d0+iJ6udgRHwvweAgazcoULMt2cxvJg8vojmXFBQSGMOiXKM5bDPjiMyplzIFV5OCDk01c+wcljJ7BaJeIE4PAFy/D0vkNIytAhbDJjgj4TJkMi/nLbH2FKSh0FAMWMmAkU71BUxNJg+j8Q9ODtdz5CRkYaLr/sUihUKgak4kaJv2e3jfoAUicXB7RiMtc41XwUfIv5WsV/QIpzpiIAsLuzCe9vfZ0l0TMLVqCuoRbjSsdj0dwF+Pdz/8aWLb+y7HfNpRfhsb89irScJEgoyIPSQeUkGxQ6QBFJaOkGEw8niIrIrmnUj0AaPbd6EA/zIJ+Azl0/YNLKixFOEOSpMRbzbzwcaFsC8AgEjG87im2OlUjT54vJZ5FWmSS8qkT/kzkz1xjAL/6YgVEyuh4DlsZTgIXfiQYCgsH6aImpc+XxA0IiIlLL2Lcv6nbAVXsGPQcPoXj5QsiySlkOTZMPkrL+9U+3s89iSXICcjLFyDKrUJgtyCacYTUcwxE01PWiJSrFCAwY7OljECReBP7FwcFFhUnIy5dzYAfJcMmbLzQSYhluwBnFyLATocQEZgtOmFSJW/9yN0ryMiBVa7jDIsnj4ePH8e7rr+O+Bx9EZUU5ZDJKqRbOlSQS4FAIsp/zRsLwR6QIen3s6+bx0GTKhvqOAXTUHIbLboOvsw1w9UCdkY8URTeHaCSmaZktyKDg/6i+bgsaOoSOxBYEfxcDMXLGAIOJct8omBhNnczvJZCQwD4qR+9xWLqGRlmHYz+GEnyZqZhgxHBAieoBO3bsDuGPt97Cx//c8y9wn7L8gjWYPHkyT35nzJ2NSWVlMJkMgq8WfR7pcakfikgYTHvu3efhMXciM5rETD59lg41Z3tgUGrY10+cZWZ2IAGAJBE+1dQDj9XLoRbzr5iKI6c7MEM8CX+9/W4oEs2IqoQ2IKGbdmwMTIwVkUQqsP+oiKlGycm0kDAmyVcSFExgGchiBqYD4aEh6MViDPd0MSAdia288yWgEwbxlGQt1p7za1DqEqFL04OSn0mufaymEW+9/wnuvfduJKZl4bWXn8GW77fwwI5WjA1yOQOyAUhg6bdj36EdMOuTUTl7Ps7W1uCLr35AYn4hvvlyK1QRC+w2N4oWr0XTjm8Y5COZ777dh/lYCPDLMOdzivaIzQetUYl9mz5EV3MjrrztT0hVh/H197v5vQkTemGInS9iVq5bezuWn7eAPTipCATl70myhDFpyNRfRWOv0evEr+bUOJLeiMII9Q3j1M4tEGtUyF04D2qVASpibLC3qjBRocWDKOW3BvxwBMTYc+Ag/vPZS5gyw4xhjwO/fHICuSkTcPlFqzFn1hwM2+3Yf+gIrrvmGjhcNmz78WdcfvWlHF5ARbJGWsAgUIPkveKwDByWE1s0kUgiiAQDCESio1Ix+goEABLzj8C/vVV7eV+dbTZm+1GYBwF+cUlvc7MQqkBAH8l7KbyDpbvWAG9TNqkctqYhLD5vGS6/+gqY09PZx45AE7GIEtCF5te//RfYEEK/OhlPf3E/SrMzINaKQJ6BGkhYPkwhIMtmXMAS4BDccOw6hJBegazKWQjEzNJr2zrw+Cv/ROdAFNnJIqxYMQnbdm9nJto1F1wGQ0Iu1HTvi63ek0cfgUzJKcnM8qLvThXyutC+ax9E9j4Ypk1HQmYuqus6ceTIMbz1xvPwjACZ+fnobm1FJDKC6RmpeDI2niAQ8D2HD0PRMJwSNR57+EGsu/QyiHq70X/8BAZ6O+FO0MEzbgae/XwfsxQ7j21CbnoRXn39NeSMK8GbL7yMTd9+hTsvWIVZBUXwW7qxo70TeYsWwahRoKennj1+QtIESEN2JBiSMWnaFKhMqRys8fOufahrbIQWYjjdAqNLHwMR6LE1KIXI3Q+ZXAJDkhYabxhJBGoZpFDAhEnaEIyKKjic56RgFPAxHDRh/6FT6HEOkwkO77ervQEXl2mgy9dg/U8DcGojCNn9kCYoUJg/EWWT5iM3KwtehwsLF8zlbbw+L2xuP7MArTY7klPSQOAlFT0mlivJdvlaI7zSK3RK5NNHgF1zawcD8hQmQiwZrV6HEaeLPRczUtN5ghyX7wbgZykxOFVeBJGCvI3BnoN0eVDYiYrlsWFul1yiMNtgkCeZSCZh9qLN6YBYKkOi3oRQzJuUjoeYgQqynFBpcOjoUQxah7F0yTIG/2yDg+znMxRjNNH8VCb2QypRswSydss3aO/sQv6ceSgrLYLVNQKTKZWljJ1d3ZwCSAm/BMwg0IdTR88wu4mAwBkzUjAlW8tSWPJ14+vUK4wj7JFz6okEsW8U9GMQkADAsWCgSQEDwhyEMUKss8R04RwAqGntx5e/nsZwWIHS4qmYVT4VE+USJCSaYMrMhDqvAJ62FrRW16Bk1QpYfBFs3PE2RIYA1JpzYHFn0wD0BjGGuyMoLpqMW9ZeJ8iA5Wo2uacxHxVJW+keRIsRJI3V0CQhLCTe0mSTmgiFWuzavg3GzFTMnk73bAU2bvyCveKmzp6JkNOJzEQzhiltMisPkbREDPcN4cyZkzh4oo79Dv8X4Kc3mdivMXXCDGSnZiA03ITEwXoGAUW1jRwC0jsxC6LMPCTNX42C3ELs2rEXs2fPRn5hHs7UnmZmwpoVFyMzJxP1DXWYNmUG0jIy0VBXx8m/l66+AHWN9Qj5fMjLTsPHn32Ng6fPjPrwmXR69hNs6e5iWe6/n34G+bnCvYeSaqncUT+OHq7GIw88wGnDt91xB2qqq+DCEIevkG9iWkY+Pnr/PZ7I0n7SUlPQZ+lH2NqCp9eVcoBLbYsXz/7cjHZrhFN+Jyel4WRrK0um7X2dvwnD+H0YCoVi0PmgigdkjPVKJL88ks4SO5CKwDWqOCgXfzza0P7HH/H3jn2JwDwqc+z/+Gtjg1rGHhP9PVbSS4+JxUnHPhaojAd3TJ4+Abn5FRhfUIqsolyY9TpmBcUrPuehx3HJulwtB5mjEIs1/j+B/vReDtuCjEWO5J9OyisKoKOxAYeuhSmwA/D0teGZl57Fkpz2URnw4uufw/jySRBJlexLSkChcI3EAMDYQUnIgoU9fP3sXSunRcixACBZflCqe5BIChEGCZ1e8vD6BC89+yoiIQ+DgHGvvzjoN7tyIipnzsWUCRNgIna2XIrh4WF89/MPuHDlEvZ0zkzJgFwugI0ckuEPobqmCg8/+ig/9+zzzyE9NR3HjhzA3ffdhykTp8AX8iHVlIzb/vQn5ObmsU9g2O2AAUHUnakGnH6Mmz0dbrUeBpIfIspBE+SfKw6K8MXmr/DkM0/hkYcfxYWrlkEpljLI57Y7YbM7oVQpWMFkGRpCRlomFCoRPE7yCwSMWhN7HpJ1DFnmdHR14Ye37sYURRC52XJsb/XjuyP9+OfLH6By0iS+X/D3i4bg9whjAwqcpDk1KScG+vqxY+925OdlwNZvRUSuQFKmGvu278GID7CL6yDtMKDYKMeK5WuRM20WwiIlaFrL/ojeAHwuB+q8UQSH7cgzazAhLwcaaRS+GFOO2IFEEhBL5aPAI927qOJSUvpbpVCx9yGl2ju9TrR29WH3jm1INgO7z27HUJsbVs8IFq2dBJNaj6W5l0NnSoGlvwfHT9RiuqcPvi+/wKZ2CzPpbrr+Jky/80/IzUiDghRUcgptEth7pMgRg0JAwwjEwkZlMrJwkEAUC8mjRcV4BaMkbabgGVrQCUOqkLLPbxzw88VICU6rC1bXMPvsHfvp19FgD63ZCIPdzv5+IqtDSPR1uHGQcIJEM+bOnYNZM2dyiEdyVhEQsqO8pBTt7d0INh/B1KwuGPVKDnv55YgNN9zzCIZDI9zPt3d1cxBNJBBlT8rW1jYMDQ1BrdbB57Dh6InDnGws6q3F0qmTMSzyItgRQM1gK/qsAVQsnYbCpPEwZqQyozIgUsLjGOaQSJK/k38wee6RJ+XkCRPg8npYBmy1DcBkTEaiwYim9kakpWSw5NeYnMlJuju++BJTJ+VgzZLzEQiN4GxjG86crkV+WRF+3fIL/KEAp3LfUloGxydvYn1DB7MAqQgAVJnTsWjReVh78WUoKSpklmxjIzHmWpGTnY+SkmK2b1FJVTwPJBUjBXCQMo7890ixRCAd+Z0PO4fx2vOv4NTOnZht0rMUOpCbj3d++gUtnd0wZxUjed5VuHRmGr796E3UHz4EH+1Pq8ZDT76IC1avQu3x4wiEgliycBEzfLkdUaBMwAe9WsmWF/EiRjt59kX8bqzf9DWe+tfD/NI/7n8U561Yhg/f/xCz581m5vvkKZP4uvh689dYvWIZdu/aj5eefxZ+vxuiqLBPyrIom1AeAwDpmRgISGg1TXyJJUd+KfTl48xA8uY71XwSPV0CHZ38/oj5R4w/rUaGpDRiO6VxEjCl/450O9lDUCrWMQiYkZXL3oAUDBKv4wcakJKRCKNUAYvVjZTCRCwoW80vp2gKOOUvKTMFbY3N+P7FJ5De18MBIK0Xz8AL3x1HUWU2HBEHzp83B/6eBCxYPB8zJkxiY1klpYepZMyCIwCQGIDxco/48M6HHyJBr8GNN93EACDpquOptdyxEVoVS7ONgqRjMX+7GMMvHBRktvFUTJGIbneCqT1NdOl5+p9DL/iGJ8fwYA++P/M6tnx5GJevvgFBWwQ/fLcN1123Dj98/xMO7N+KSy69GpdcejlKiwohUUggY7CMbOrPSR5pfxzEEfMHG80wiDGXwuR9yGw9QEzefWIxPG4H+nbsQPKUiZBkFPIqTlwGHD8vceBzdKGOV3XGUMjHgHq/J0oyCEj/2OsszBNr2pY84+LS6TgzkgDAscDfWOUkJYKSZxrJ78hElZJMyW9HLJay7x4FdlD19Tig9/bD8useZMyehbSK6Qir5RiwuvHL1k3Ys+EZpCllmD1VAKaIFUdFzDgqYsfVuYLo8mQyy4AAQKopU8phtVqhSRhET70b/XY3MwH1BmHgYzTroVQkjsp4C/LGISkzA6l5mbC0daPP6sA//nEngh4BJCLZLIFLbq+P2WZkpq6iFQaljBMa2TMxKmHAg35jWgWloqQyXlmLsdDovJDHS8AV5BUwy5AVXd198Hp9zC5sbamBfdCKkLQbeXIgNyGNAT4K2kjNMp9jCcZZbXYvJxfHzwWBgvz9ZAJAGP873jacyWkcwkEA6NgADwL81NIZ6PJUo7fRiVafA/vqO5kNmVE4mQccV152Mb779lt8telL3t0dd9wFs9GAjv4+rFi8CGXFxZDI5ZAEAxywQuAflXXQiadfewpJc0Ls71dzsguOaADGdA0PWBxnupA6I5evcypPlRXtg3aWAJfG/P+6vjmBP1/xMApWLoNRpUJAqmQGH3nqEQNQEgrDGwMr2OIvdsMmvzpiPdLAJBr2QuYiPxySStrgdvow0twBx4DA5CMWnzRFDaUuCQnmNIRMwgJIUCJiL1IZpeEF/NwWKJSbZNdUFMji8Izg3fUb8OWGjXjlPy+hoHQ8Th4T/P0WrliOf/79HohFckSiARw6eBSHjhzEsqUrmeknjriwc+cR7D3RglF5r88BiSkLVz/4DAN89d2CAT48vchJUGPhjApYHS7kpihxoK4HEybPQl6KEV9sPY4jh49h4MQXCAVHMHHJYrh6QwwCUumCSjh8bvz15vtQWbaC07UJdOCUZCldnyKEyXA91hmJyKGdSXex/oO8TiKUKB2C5eQJBoq1ZUWczEuDdPbaiyVZc7oj9z1+liG6/SIcOHwYj73+BHILVHD7bByEQQDY0vPXwqQysdEvrQQSs2vixPH4ctMmpGfkYPF5syFVUqABSYRix0KsBFpVpl8k7ocq8qN3aBin9u1HbYeFQz3ySjNY5lvddBr7jtei80Q/H1f21BSW4YqT5AzIUeAHeRMSW5gYfwRQ1u1vZdBv5bzVcMZA4e4+C4dyPPXk81i8cA6Db9LYedLIZPAFffx9LR3VsFadhS0xGZuOvIv88QKIKdUJ5zTkCvJnLh+3ChfNWwnxYAcGj7fAsGo1zCYNexTKRDL0B7w4fPJnbKvahES1AbokFaoOtOPiVedjybQroZQm/kYqJ3yIGBqFjBdSAg4nxPYBDBw/AXs0xBLcREMKItoEONwRdHa14y+3/5l9VO+7/wH89N23OHxQYF/+aWo55mvCSKhvwhaHFx95/SjOTMY9T7+AqbMXsqSBfDGtgxZ0f7oehxR6fN3kR77ChW2bN7Cn4CvvvIUZ8xajd9CGjs5m5GQXQhHx4/Cundj37XsYDIowRRdCUlkiCmKLO46BEUSRhrM9QwiaZYhqCpGVaIYxtRTmREqyBdTWXvS7etDQacev+6uQpZKiD50wG4TrMpeMjantDljQ5ZPgynkmpKSqsa95hAM+xu4/0VCJitkzMNWYiQFrFz77+GHMyjMibFLjyS+bocsvglvSjwRbBGnIxqJ116GitBjdXe2cRhwN+JCTWwDriJslamKxjANFnFYHigsF42yqnq42JKakMkhHK+tkOH+2rhafb/4BmblZaKg7jQUz5+GKdVey7JdGO16Pl39fYv5V11ajq6UZh44cxqwZM7HmwksEb9KQD7sOH8bZqlrYnE5csGY5JhSXoXdgGNlpwkLhsMuJ40er0NvTAZ1eyyly582bj0Tyq6JrlsB/Ah5VKtjtLvaKpTZ05GQNjh48gEsvuRTZOXR+rNzmyf9GIhOhq2eAvYfsbhdcbh9SNCHUbPkCZdOXY8AbQdaE8XAOWJlhbbc7cPTIEZQWFMMyMIDZs2fAZunCT7/uxY6dO+AcaUNZeQ5m5U9BiiQEm6eR2fMUhGHSyUCXDvm9URFb938VsXSJ4ReveEruSZcYvb3CuHdSeTnm5KQjSQRODPbl5UHm6oezsRrpZTOgTTSiact26KaNRzQzd7wDlQAAIABJREFUDVv3fQhr0I12SxsMZiMcQzbs3lwLY5oaheVZELujuPOWv2NilhAwQeBfgBZC48dIN6UIhfT4IVfGF0YpzTTKDA2qbocbO376BrNmVKC4YCJ6Bnqw5dct/JrfHUGaSoKOumr2VTx6qhYe5wBLe+OlNyhY9mpKzcDkieMwZ+oUGIwmkC+wpbMXuZlZGFdSiKMnjqH/pOBhmJudhfx5i2F3OrHxiy85bGPxkuVobW5m5h4l+b774QYc3LMTd/7lrygdN46BXF8wgL0H9mP9+x/glj/9Aa+9+jbEnhG8/MLzzGapqTqN9Rs3IDMlDYsXLWZlEYF3VFNmToFaqoYn5EHQE/Pj9tsQURhHU3jJ17Cu7ly4TaIkioS0bAYRf1/02h1zizG3oQcDpYXYfPQMy1zH1lh/PGLOjZXIxoG9uCdefLtxM7MwPX8WzGIJRtrq2DsxXgTAEdvufxXtL16/l+L+zw3+H0/G9/P7fcSDO2izoUiUvfzisl4C/TIzCjmd+PwVK5Cfmw+DVgCzqA+Jh6ow6OcLISoXjSqOyFCDJL/E2CHwn2ZC8SIbEO4jaMFCTCnXMlbpkDdyfP5CLCquWKBH1OPDpxu/RKTpSywYp2IfwPEzrsastesgl6shI3ZOTALMm5GHWpgsa2hwRQoEgd0XB/6I5SKVihEOnZtD0XOBUJSD2QiIOVldjQfufxDNTfUMABJQN2PGTCxfeT7KJ05FoknP8k4ClOQKGQL+ICecb9r0NRYvXgCRQsKpssQA5O8ql2FgwI63/vsmNn26Ebfcdhsuu+IKiKIBbPzyc7z+2ltYtngxzEYd5BojnKSu02qh0SvhGLIgURJGstYMY1omDjacxop5i1FcPhG7D+5npceay9cQHIcnnnwc1mEbXnn5FWSkJMFmdeCXbduwe/9uDnHwRr3oa+3Cydp6PPrA3+ANefDpxq+hUShx9513ovpMI44eOYpbb74W6z/7AlW7dmJ+rh0XTk2GJRTBG5vbUXHxbbj5upth1ggL2i6fg33oiEUkFcsZwKOie8vuw0eQYFCyBJdqQGJBYDiErrMWfpwoisKcoMEFV96FGYuW4uSAHXX1nTjTPoyg3Ythv7DwRVWel4p7LpuDvATVbwBAVWxhKhQiIDBm8RVL/o5LlIn9SAxHOj6P1wVPUMTHZ7MKfUNzey/qhk7x35QMfE3papSct4yB3H27D6FSYoPrx61oOVGFV6wjOC8lEX98+nkULF6CkEoLGUt7iekaB67DzDYdW/FgIprHkmyZJO4EeEJK4LPQ5kkOT9Xd2YXjVacYPM1OyYKtx4KjB3/F2RNnUFZfA4OIFheE9htP9R3r72eYPh6V5YswZfIkNA/YMXf6OPT19CAnrww7d/+CSWUVzPYfOlsPkfcYlmYEcawniLc3nEbZUsJNzsO+o8eQmZWOJcuXQqHRsXefzeGAUqZmgK2/sxN1J/dAojejsW4fbrv0OqihRWZpAc42VCNk80BqVHM6ti4rF36NGl0DHoQ9I7A7rQgGvHAM2OD0+NDS2oSbb74RGpUKSQlG9qWzjjiQkZqCumaBcGL3RZnR+vD7O+G0WHHTmvHQw4vp48exrURrTx/baZRNHo+tX3yNb3/5CQ/fchuKD/2M2uNV+O+wE06IkJFfgovvuBNTplcy2Eje0KdP1yA5JRVTp1YgOyUNEpkcIqmwSEFFgDb1Mb6AH1bLMBIT1JBo9TzX8QQCsPT2o7uqCqqBXsiMCqhLxuGV/7yHX082ILlgPK68+WYc//4DfLtxA6LseyyQolasuYz9t6n2/PoLzlt+PvJzBMUgLYgGg+fARn5yjBSYHp44VYVvfvgRCoUKs+dMQ2JSEt5//0MsWroUziEb5syfi2SzETv27sdgXy/Ky8vx6OOPo+qgQAARK9VYdsFq3HDdlQIAGPd0I2PU+N++AMVzx+i2MeN6AgOpsbZ3tOHU6RocObEVNp8LRqUOqmQdvAMu/p+AwRGRjVmAcb/Aqr11UOilzP4jgJCKQMI4AMgXgjPEfoJTp+QhwZiCFFESag4N4Lx5s+FyObDxyYdR3tfNASC/TijAuz/uhzFXYPOsunQpEkNJuHjlJUjJyINOpWP5hZQkLpSwE6bOPwyJVML/jwUAr7vuevZuUCiI8UDhFf8XGGMPQFq9irHe+EN5MkkpPYLMdlTqGusB4gAgvU6XOE023cER9gE8VHMC2Uk5CA6K8NkHn+IPN96Prt4uNJw8jUceJWlWCgOSY/cbjA0ayJxSEgiwt9//KlqRoQrE2I/yWP661zaAhlN7UDp5gQAAggwhz6HM8QCQsfvkZOQYACgeIxmIr76xbHiMTDIuF6abcdxTMQ4AEAgZB0MJeRwlMNL3kZAHl8AijFfQL8hXA1Gx4BsmUsBms6O2vhE7f9mKwwf3ISkcGZV26nQCs3Tv/p+xc/3LmJLp53ANAv6I+VbT52XG3oBT6KSVOgWiMhNEQSs6LENI0eiQnJ2LRbNmo6mzBxk52fhi/XsMAE6fNgVL11yMgtxsNmrX6eVITtRDRMEs5P1BsdoSJYZtNpw+eRJrVi5mzzeLPcCGzaYkPUKQs59bMBjkFQYaKBF4wqwnAotFBPKSEFpINaOKgxNB8laMASscUiEVQwoJfGSyIRHD6fAwY5DkBm0tLRi09GLI5kBfVwfcw+2kpRUu/pwIijK1GCc1sBSYGH+/Kfu5NkX+gv/Le5CSjQPiSt6szSFCdecgWtrq0NQ6gKBKhoqiYkyfPRtTp8+FxmDEl59+gry8HOTl5eHhJ55kP8CSsvH458OPIq+gAD3dXUgzJ8KcmgaNgtIEhSPiUJH6Jmz4ev0oADji9HG6r9Xjx0DvCAZOtHPir1avBL1GASEUCqIo0aEgNQd1e86w998djz4GZaoZKpU65kFHqyBkSEx+KwFm9Y0QUEshHhE/EhxW9J5ph6evDy6vDRaWqgGpRgPCygSkp6cjmqLlwJWgWoNUow5+8paj8CElLSaQVJiuAWKxCatJtNBNWBMngMWKrAmcHiee/vezzPh76IlHsGzZSg61efC+e5CWkYzbbv8TD/i8PieMJjPWf/w1yqfNYI9LpzXAyddxn8v4fhOLz0P27OUM+hHbTxqyoKI0H7b+FqSmJSI/q3h0f2lp6ZAro+gcFOPdjbuw+4sXMTLcxaB3YkEptEVe5BakQGdQYfem41i6YBXuvONB5KZnMDky/m2oe5DG/GbII5GktXEQkFacuP0FvWixDSF66CjSK8vhT06FUaODKES+J8JEgVhF8fYvoXtQwI02iwPvf7IBXx0W0q+dnU5m4D10542jQBaBSZRie+r0cdx68y0429CMY9VVuOmadSzljLOZFPExmliQ6VBinM8fZP/arzZ/gkON25CUnICTR4bgdnQBJjnLEdNSU1niS0WsP2L7GQ0K5OakMiOPgD/y9htocGD7idNoPdbCq+YXXXUFKidM4H7j2MlTeOnF53HPvX/DnDkzmCVFg0aJQsEsSloQCCIAj9eB1h9/xWDEirNyGwYlAww0EgDocAnX7Nmably+4FpMSihFU91OzJw4FZKiGUICK/0uCgX7+rT2tODDTzcgdbIP6nAiH99ll92A7PRcSMUEQIqhUEgR8YfZ508hEyHo98LtcqHj2BFE3F6YJhUjPauEmYVyUQgypR5+sQwdTS245567MWDpxwtv/oelspQ8XFdzGvkRP5ZPS2YpcHswwqEgZ3xBLF53Je6/7iYo8jMRESvhCYXRuftnfHWsHjv7FVg7PRefr3+H79HPvvgCpk2dCDX3/z5UnTyFL75/G9GuHpbgEtBGwBxVbwDQSUXMwDHQCrV/CHY/0G/xoOOsC4f6g4hmqZGRlMBhHT0jIqT5giibnIjSgkL0uSywDwj2DiIICyNUcV+/xg4PHt/Ri1DYiCtXLsGkRStRmJsDg96IBGJAuByo2foZvt+9HmtmZaC+ewT3/9CGmQvH837ad9RjZeVCGMqnYNmSRQwAFo+fwOnNVJ19fUhLTUNDQz1mzJzJUl6qSCiExAQDSHJL0iBKxWvpbkHL2S689/FHnHY8a94c/Oupp1BQmIu77ryPtw17/RyyEifiklR4354DeOa5J3DP3XdjyfnnI+gN46tvvkZPjwUL503Hq+9+iPnTZ+GPt93M7EJRJID2jn58/NHHkKokuGrtJXj7s/cw1OPAUw8/BJNZuB7ouNjknBZ8yStKKobLaodEJQAISQl6IZk4FOHjF0ysKTNEYMdTOmi/yw1VNIqO7wXfUv3sWVDw4pIatU1NyMvLgKV7EC3drZhVOROZmRmIBAKgVFPLoAPHTh3H4T37cbrnNPo6WiGx+Dk0pCxBmJCb5Epkp6kRNWuRGj7H6ov/zn1KDSyuGEg02I++qAht/TYkibLZ32/p3LnMUpO7XbAOu1FUUcohB2KDBhGHGwP12+HtiiJz3gI4T5+GM2SHunIqDlcfxZnmkxj0N422KTJStw95MW5KCcLuKGZOmYLVM66FVqSFWCFlADAqkrG8lYzUiU/Fz8W0ZZQOTEXvae/txqHjhzn5VanX4LJLroJaqcCBPfvw489bMDTcg4HWHnQP9I/Kevn8GhSj4Q3jJ09HaX4mTLHE2FPHjrMxfFFuPhKMeuTnFUOv1/KCJAXCIUiycLLMUbEc+4GnnuLjuXjF+dixezvmVlbiuuv+gK4RF9568SVOBr7jjzex95LXF+EE4BeefRazFyzCieNHhZCRBx7HuJIyDNtt+Mf9/0BhUSluuOEq1DWdxQP3/I2PnZKG6f94EYDH7SsSGZXmjr445o+xybZjpbD0lrFy2Dgb7vf7iLP6xibfjgXPhsk7m8ANOh5jKoJBO4egFKTpMaWoBCnDjSipFXxEqf7/wL2xDD0CCseCgmOPK844jD9HgB7V71mGA/E0sjGy4WiKBhJTAdRqDZ/nyeUTkFNYwOnMNOagksTmBoGgMCZU0b1KQgEcEqI8xSE74eNJkUPO4iKSzdHrgs6PWHQ0ppcR45iK0mPDIg7eobXtuIySFrsjNNGN3bsIADzbXI8d6/+OVRUmtA7IccabjevufgAGrZbliXH7ImLzx+1b2HIpxgAkgC8OAo6GN7LVk5AMHAkS+48OVJhzDAzZ8PJLL6CvfwA6gw4rz1/CdhIJOjUDXfG0W0lMSk1zmVAwjD0H9mJC6Xj09HWjuLgICpWOgW4azpypOYP7//kAjDoDHn3sMWRkmNE3YMX99/8dvd09ePTRhzkh+ExzIx566GG20Lr++htRe2wfnP0NWDlzIfZ2jXAC8Z1XrMbadX/EM/95GQVFRVh39VU4evQYHvrHQwwu3nTzdXBZnfjsy8+x/r2PcP0tN+Dqy65khuJTTzzD0mXyLKytbcbpqqNo7erB3+75G95b/yH7AT70yIP4dvOPmDqpFN1Hd2BBrgDYkQy4MVKAZ558HMX5JQz2EZBG5IPCggxOgjXpEtE90om+5iZUNfRi345D6B8U+jvygUswGjmgQ2lIQ7YkyqBW2pzzEMqcgs0/HBpt1nlZWchINyA5WbgPbz/ShLdvPx8l6QkgeXDcG5ABwDBJu8nHWdicxtWBgJ8BQUUMKBP4EyF4YnJsj8+P9z9+n/2V69vbEUxpHPUEJCnwtefdi0SjFiermtBy5FdUjgQg2r8Nr7YIi+A3330vZq67EvKMAk5EjqcoyyhkKm7YRk0/KhsNtiH5Gi3qjlYgwkEeVMT06+3q4QXOPYf34vMPPsHMydMwORqCra0BJn8Q2eIIChIN8DmcIG+/zoh4NNQjrNMiM6cIuRVTsHzRfFQ1NKJ84ngoVWKkpWajz9KJvMwCZpZptTpUnapCd98ArHVf4uIiEfxqOT7d04fjQwo8+ejTQv/RO4SoTIlJ5aVobxUULcTeSzHroVLKsHvPIez+8UdkTxyPRYuWoWJCCftQUpkiHtQdOoSMggI4RCqAAjfTshD1kY2KG21t7cwA9Lq9SDCbOWQjGIow6Gd3ODkNmJiVJ07X4vWdwjmPV5KzHQuWzsK4DDPyUlPg8rkwaLGh6vRpFJUU4p033kJN9RksW7IYf5k7A+JdP7AUmNtGegbyliyBd9JknDjTgZRkIyqnT+WADwr3kKrOefuS5JdkvuFogFl48VyDuA8gyYCpX/PGSCpRsnzyu5mA8MXX3+DgkaNQ6jRISUrDV5s2YrivfVSKT8dizs7H4489gfMWzMOx/Qc4nJAYmwqljlPraV5Kn02WU3Em4uhJYBsbH5/v1s4O7Ni7D7V1TThTfQpXXHU5tm/fjksuvYoZhmGfD/99/x2sOH85TtRU4/mnnoLf7UZiZiZeeelV6I16iPxO5xg3BQK+Yuah/t+a2ccPgAZ5HrcAzHT09qK9vQ0Way+6mlrR62xCs8ODoQ7hwq9YUMypwvXt9bA0D6N0cj5STRpmBSYkGxggDLucaG6xMPBHLEGD2IDJK8ZxeAj5B0ahhdqZis4jR+A4cxxXEBPOrMXGoiQ01Q0zA7DxrGDenCYvwFuvP4+c/CLIxCrw5FESYRAt4o0ZbdLqasB3DgBM0uKGdddCoSL/FSl3FqOJtWMaH8lcuaKUFEopUhGW28ZvHvQSAYDRoCiO0/DbRynCwTCCkgivqDa3n8bBuu9Qs60JR/fXoqW1D/f+9W6Ulpbg+59/wYUrlmPp0kUwJZljfi/CR0s8HlgtnfBahhH29sI+JhhA44rCFQ3CZFQgaD+3uqjQJsI/IiT30etmXSoy583mEIz4MZ/7muc8QeJgH928xwTFCqAeexiER5ORfyMDoElAjGXDN90xrSseLEKfR+i6hDTo4XNK4bEXe5wdGPJ7BQAwGECf1YXPPvkEP3/7A781QyFFbU8n1ly4HA889Ag/F7J04av1z8As6kFaZioz3LbttqLHGYQ8O5/BvYrsJETTC5CRlgyPL4i9+/dj8+bvebVz5ux50GiFwYpaqcHTzz7OYQmXrFmLhx9/AolJJqjkIqhj4KqHJi8yBUhqLolK0Nndg1179+LytWvR3tWJTzd9jZqa4/jn/Y+iYtJEqBS0GuVn4I86FxFpr6jtxFhA9DedN5ZKUvsRi1juECIDWG5zwlmSqaitRkcTz+Lv95MXC62ihqJwx1LxCEzq72xCY2MDLE1N6PIMoKm6mfcjhI74kJ1hZn9ARcZE4dyKJJAlh0c9/gzplWgXyE9o7BjBwEA/DlY1wGnrY6+68RWTkF+Yj8nlU5CWksgJtmEKyAiG8cXnn6N8QhnUCWY0NDfimaef5ITlWXPm4Ybr12HIZudOePqcechKMUHE8VgkxQzh5x2/4NDpr6DM08HX5mKgT2M+5+fiHvLDU93KqcjkwTivLBuicgEI7m91IFQTxg133o7JUxdATB29/FzAR8RDA1P5qJ/MSMiDSFczBs+2wTHYz7JddUw+KtbIeWWWDLrFCj10BgPCAUoBj/kpiOTM5qMiw32RmGBzKRtPsymyPzIaNEKgLkm/aRBKvZLb68GLL76BDZ99iUtXL8Fdd98NmVKFDRs+RWpqCiZNGA+9TonG1nYEJSa88eozaOoJIiG7FPrMXDT98AYDdlQUdJNVWIKArhDXrJzCz8mDVuRlZcIfjWDc+HI4bQ6WZGsSTPj004+xesUCNLfVYPnSdbC4RHjstfdZOhy2dgkSeK2M2YCl0wKwNNih8RdiyoRyrLnsYjb8VmlUAoAvjUIVk9PytRgRCwEhsaLvTN6KnqgfQ/tPIDE9BZqcHIgUUigo8CcSRUAi46RDkT/MnkBxie6BmpN49+vXoUoMo+b0afQ3DcPfF8T119+KP9x2C+RQsCyRWEsEVlx8yVroTQZs/vYHLF9yPvJz8xgApNtb1E8yIx8cHg9L9tUqPTxeJ3r6LNhW9Q4nDBsTsjnUgxatFl5UMSq9be8QBsVjQT9i1bkGvRzKkZOSguoTvWxMTMEYT7z4NJbOWwSdTs3g5ojXjc82fIaJFRUoiaXZKnVqBnno/qNVS1jeSV5fkvYubNz/HTolbczcc4+ZciWFk+GRDDOgV9qfgNKZ06HNyIJMK/TrDMiQnIqIn+EAr3ju2b0Hfo8f0yunorS0DBq1HFK5isEiX8iNcOweqYna0dU3goEjh5CYmAjzzAUM9Gi0Ssi8YNnMCFk0yCUYsgzh4Yf+gW7LIN54+WVk5+Sw/+KTjz2G9t4m9gO8ZaIZBdVDsIVFHAoyHInivtv+gPPXno+wyQhrRA9R6xl8+OM29BrHYd1FF+Hk4V0wKCNYNH8OPB4roi4fbB4bPvn4KUw1y1HWqUKrdIhlto1dDgbz4hLcjARBDjR9soIBQa1KYLFREchHDEEqQ7KWX3fFZxDEcpWKOMQjqhDCJwhEtCEVe88GcKZhBDaJHJryhXjghrXISkuGCEEGr6QjUXjtndj/87v49ItfmTEY9/9bNDcTQ61eQgeQmTETN994K/q7e1ExYwatcqCxuQkl4wSQcP/+vTwOyMzIQHdbB0t6jRSUwCmSEWb2EZvv2NFjeOzRRzF53lz8/bY/QW0woLOlGUqthhcnSPpLbduUYBKSM8m+wWnD008/xYEnDz74IAwKDXYf2IUNG7/EXXfcyYyXrVt/5rY5e95MvrZ7LL146/V3cLqhFs898Tin/dZU17D/zMQJJWjt7mW/GZIBE+hnHRhGWloSB4DwdRabeFFba2rrgFGrYwkwrapz3ySVchiI3pQMm7MfaqUWQUsfTn38X4y/5DLYlTqYdFr2czt4fD8STensV3flZVdAKZVAQ9dOOAyPxw2xNIhB1xB27vwFO1t+Rv3BNsicYlj6nMxuG18kpB/2uTwYHBFYIFqdcG6UUuGeMbbKJmXh/LkrUZY9DUlJyTCIg+j4dRsk+gSkz5mPqFwOjUJQzITcHvhlUfRu+BpZS+ZBpDKir7oa8vw0PPvKe6g6vRvqUjWmTS9FVCWGxxVm4E+XKoVOIkFHgx//XHcfMjJLEOWwDwGAIQCQQhOIXWUdEdotJdoSAEiTBVLqDLpGeFH0283foaPnLAdvVE6eCKtzBBs2bMTJU6dxYM9O3jbRnIK83BxMnVaJ/OxcdPf3oKO1kdmNdA4LC7NQVjoZGWkpSM7MgtlkRCjkR15aBpRaLcRhLxALUgiExawS8tojqKk7wxP9HQf2YdcWkgDmYNWKFSibOBlVDafx3/+8zsxJqv62JpROnojNm8g4Po2ZmwvNCqxeehMzKqkdv/XN28jUyJGWMw7R7jbsPHCOQRf3tfs9kDf2t4tLYuNS2P8FuP1eCjt2+98z9OLA31iZrCw9GyRR7u5p/g2bsrJyOn/XfpuN04+J6UKMy3SnhwND4uEb/6fBxfz5Ui+8EEXFE+Dx9OC1n7+FsmEI/WYdewT+v3z/yJeQilh8VAQ+UmiJQq9nkC9Np4LKnAy9zoCCgkxk5xXz72VMNEKj00AVY63RtoqY271IIYI4FGVGKrU/KrruISbprpTHZwwGjqkwrXLGwEBl3IeVx0RknSJYrBCDhogkniAlpZLVx7lEX55RhULwel3wjQTxzv134+Kpw/DpUnGkx4fVNz/Hnm5KmYolwMTqG1uhEC26StkfnSS+8RKkvmGoYwsSXmbYUqCFBMGQf1RO3Dtghc/jxP5DRzGrchJyC/I4zVUklXEqKBXNESUKeexxmOXDJLvt7uuDOSUJGo0WUUjhcdvxxlvv4sP1H+Jv992Ly9ZeyeeM5L+PP/4vLJ4/D3f+5Q6W4lLq8TcfvoMLr70W6bkFePOVN7D2yqUozE2HSl+I5154DcvnT8Zll16N7Qd24cJVa/lYnvnX07DbBvDIv55ATlYWjhw7jnv/ei8ys7PZcic9JREfbvgEb779Nv56x11IJgscWRSffboRdfV1mF05na0xyK/xiisuQU5+IebOnIZfvv4M4sZPMT3PhKNtVry01Ya77rwDyy+5mpNID586hhXnLUXN6Wp8u+MDTCqZhiFpOwYsNmb7RUaMyM7UIC23go+zt7UNWo0R+pQEZKolkPT3oGD5pdhwoBf7j5zBxatnwZygRXKasKA00CewrT/fegq3r56KK2eVwUtqk5gdj4K8wsU0/qaOMsqBJJRKHAoRiSkmcxSHGCSkOayXFphjgHZtbQ127tqD6dMn4kDfN2wdcmin4Ou7aPJCLFu8EgptEnb9/DMWapTwf/wmTg458KFtBDdeOwnXXP8E5GVzoJTF2gOFo8U+P25fQ3NkbiuxYwrHSFTkW0i+f9S2B/o6UNfWhQ//8zr6vF6kqVToO3MKRSYD+/vFgT8QAy8qRm04gp/sbk7zJeCvYMJUlE+rREnJOJxpqMPMSeWQKbVITEpAIDiC/IIyjHhcaG05y4xCl9U66vN3ZuunqDC1IylNg1ONIXz8Qz0uv/UOPuY5K1bA7/VBoVIyYFdWLIxNOJvAnIDqE1VwDzlQVlYIZWIihp1O9r+kRU1igZ+pr0P9XiF0LWPqAgwN9GHx/PPh9HtgGxyCRqMBEVrkMaYdMfKSkpLg94xAodZi0DaCuu5+fHXoHGM72F6NvEnTcdGMLPi8LoTcbqRlZ3JYSlNrO7otwoLt4JANg73dmD4+B3OGhxHYvQ2e/gF0QIrqaBT92flYdfX1mH/+UmiTEkZ9/uL9BC0YEEN3tOIy3Fi4KYdz0NyGJLkUfCiSY9AhhGGqpRHU1TbhlVdf5zHRzp274RgeQoTumWNKJJVi1QUX4IEH/8ljrN3bdzALkFiI7APIEl0BBKQiCzmSH9PnkXKCigDA9Z99gpdffBM+zwgyctLxzCuvYd/ufThyeB+e/ffTyEjPwtHDh3H4xFEsXrQI/37mWWYBEgNw3vwFqJw6FSK/fZi+M1c8OZf81wjdpmJAUCJB2BMYjbGm52n9h3z0qKgzdwZtHB4ybGnBkIXkKk0Ylg7CY/dwkIgdAeSmpXBSMJVeIiCuxBYMoRUFAAAgAElEQVRsrmkGPG44lMJnkiSYfQLdUbjtYuzavh+G/igq/COC/9/UIrxtGYYDWmQnGNHW3QaHN4yVS1bigXvv405OoxFuhMSwIdoNMVDIWkwuJ3PNIIbsNnz09lswJKXhxltvhkKuFFJw4yw7usmJyGj1t5TesRLhcCDmjyQFexIgLAazs2JFE3wqGTWqcAh+aRTdgzacrq7Gm2++gVNHjnKwCXn+LV26En+/568Y6u6HTK3GxIpSJBn0oCYQtg1gxGWDp6kbzv4OaDP0UBuzoDMKUhWRVonoiA/uqBcakQouWx/8vjAUSgl8g7FBY5IW4oQEaHVGaFIyIZYr2LifbqBjmYuRmI8JAX3MQIyBjARn0KkZC+JF4/de+p6xAQgHhMQ9ABnoC7O0VWhLAgNQ+LwQInFqAt1Y6UYeu8GKCEjl3yHMvn+RSBTuwAj+88rb2PjeO5i9aAkm5Kcj0e7Fy1u/w8SyMjz3+LOQB+04XL0XVd9/APKjq6/pxdZGD6acfwVmzpiFsnHjkZqsh5KYNpTwKZGjy9KD997+BEHpCHbvOIwFM2dhyDGMqy+/dtS3zh0Q4a57/ohb1q2DRqWEQkFCzt8C5FEaGNGNbtCCgzv34KKLL8OePXvw9wcfwYjPhSeffBKrL1glpJjxICLK34v/RWgg87uBVIw9RtIqkggSmE1SX/IdoVVYP8ukRQwyyWVS+Ml/kaTe1NaDIYToNyCvtbjHYFQCfzAi+K1QR+kOYLivi79jv8WCls429DSehd0u3HjJ7ykccEMiFyafJKWyD/XypJIYkfFae9XN+Mf9f2FmGjHGSJphGRxCX28nTIkpSE9LhdM6zKDOx19vxoLZ87Dn4D48/+TzHLiy/PLL8Yebb0bdmXroEhIwfnwx8rPSmP1Hg6UP3v8EzTjIIR+Hfm2A2u6FuSgTiQlKBgMp9bhuWyuiTUMoKjUgRMb4WTqoe53obZUI4F9FJaQqA0LBEEQxSQv5yERDPk54kkbFDLo423ZwivH45EnQTyxBSK+BWqRAKEqcLOFa9ru8UOhUSJARH0uESIC8787dMCQKpcAyJhyWfAWpv6LQEAL8aKAQFENMEuMY05UGxbRytH3XDjz00ENsPP7K868gNS0Jv275FTPnTMegVZCun6rvxoYtJznYg4qAvslLrsLWTZ9wyEfB1AuY6TetIAFabQKgNHA4CDFCS8YVY//O3UhKTUd9fT3Lr6WGFOTnZsBtt0Ilk2HK5AoG/LYcbcZrb3+O7gMbR4NBHHYvshaIMWV8OWaXlGL7970ozBdSNs87bz40Sh2SU80QhX2QxTxwSOLDQURh8hKTs+kx39TkEoS6OuBq7eHwB6qoJ4Cg0wa3UsJAlklvglivIfY7hu0OvPX5yxgI9TLzjph2BLa1HO1BReVUVJYVj0oSiaWw5cfveZ8LFy9m2aLLNYyVF1zI155KrYLLMYwThw/jdFc7EnRAS2MD7AY3B4s0dPZg4GyYWS8eDHGiL3nv2Rz+0RRfl0y47+mCarSc7UdhQiFGApQsrMW4khIeUH/63uswmtPxzutvYdrUSr4HaRUqUCJlXWMD9h46gPCID2GFDBXjJqC9rQMDw0MoKSnErOlTmBW2bds2TuQN2NsgLzBgXG4WEovN/JmeDiHRkiSrK7MXo1suwlmLFRcsWcVtqOZMHQOik2dUss8gFYF1h/bu4+cpmME2ZEfF5Ar2qKk9cRBt3XUY7vLDpFciVaZkvzZ/gg7zlq/BgjmzhX7D2o89e/aioV5YQKA+9bMNn8DidDIAOC43m4Gqp15/DRs/+Ijfs3q8CXMyxiHh6GHUefw4FPPCmbFiIkt0h735MMokUNhdKFl1IbJSheONhv2wDVtw5NCH/Hig1cKMvUyDEt0OH066pDDlFWLypAXIKytCTlYSjDozQmE7Whu60dJ8HN2dhyEbCiIxMcgSYQL/hmKL8cPDMvTYdRDlBJEkCyNZaobNIoW+IBMXrVmOcL8VPx46imO9IUwvSkfllAp4E4rwxY4qPHbDLKTrEhC0nIVnqBf29iHY7V3M/uvcNYiZc9PwfXcIjVEnFiwuh6W6CxetugVJmXnIII9ihRxqjYpB54ll4zDYNwidyQiX1YbEJCOnGFOCMSXBUp+bmpSKs42NKC7IhXXIir/94wFY+gfw7Asvori4AD4adwTC7DdLfnEkza45dQIu5whL4otLC/laIPbpHXfexlJoGod8vXkztBotrr5xnSDpjQF5dL7Jk3LTpm/wxltv4M+3/xlrVq9mViABe3Rfcrk8aG5tYzCPgEHyWvSSNJBAA5WEj9lptWPIaYNZb4RrxA2/T7h2vGEvJ/tmpmYgPTcH/mAALfWNzO4Luvww1x+DoXIWlEWFCNMYSa2BzW5HbW0tpk2ehBlTBAa6PDbe8jDAEEB9XxXeXv8eHCE7UjKNSEmQw2UJYXLOKlROnQaPfwRV3dtQ11LFQFy8FGI9p/OOdNuYxePyDCM9KRHXnHc3DBkZiEa00Np7WNpLAJ8qNZ8n0pQASnJIqrDYh8Zd26CXJsAway5qd++BCzY8+MjLLD9NKtNhzbWzYcoxw9oxhNZ2KxTqKDQaKbwDQaxceA1Wz13JVjFx8I+vA+oz/SH+jck5gh4qY+NSjzeMhtYOHDt5BJu/+ob98qbNW4h7/nIrEtNScaaqGp9+9gV27NqLJUuWYeXyZczy0qiV+HLzt3jrnZfg90YZdHBarewFeNdd9+Ka69ahq7cfTzFrYASP/eshlBSUMmDLxxRLqGTzeyn5FQsTk7q6Rrz66ssgC8as9Eysu34VtLpE/PLdDpb1Br0BDA/1C0y5WI0N1Iin6NJL/8vf7veA3lifPdrm92y538t1459J7Lnf72ssu48ARGLUBSqyYQl7sedABzMMSUpM53f29Clo7rbghx++g8pgwOyJE9DW3spsSP5+5hQsWXMeVsxexh/Z29qC6pYuWNxBdDRU8bmOFwF1VBRQQrL+xXPn4A+3/xmnTp3EMy+8wPs3qtX8OxBIS2AGbU+fk5qVxVJpAhyLioqRlp7B+6JwI/LLJDapgiSzKilkMmGMSgx4SkqWRiWshmg624z+nj64lQ5EXcLvO25CGUrzCoT3xyS9xEDlxX6S84olAskvBgDSGIZkv9T30B6IDRgvKckwY8NbmmsqST4bX3SRiDmJl0o0hgFIwEl0xI3331+P3L6fkFaq5dTSKVc+jumV0xgAJGCS5nI0R4kDLmMDHONy35DonA0TfU58HkJ/03iVxsQCuBdGwO9n/7xft2xBRXkFcrJzOFBDqJi3YJgY8EoOl6GU3WM1VcjPz2OvtKyMHBjNBoghR31dHe655y7IVCq8/My/UZBfhD7rIF5+8RV0dLfjgb/fiZLcUrQ2NeLxhx5Fjl6FNSuWImxIhsioR1lRGTQ6LfpdI8wYzCsowtTJk1BcWISJ5eNwYPdBPPzE48z8u+LSSzDi8mP9ho/xzlv/xT//cT8uv/wStPVZ8Ngjgl/Y008+gUBExD54Hd19OLBnN+686y6WFO7+ZSuuu+4a3HTTjVDK1ehorsH7r7yKK6dYoRWF8fjPwwipc3D/gw+ivdeCXdu+gM9ow9nafrjqrDDlpMBsFtpL+bQF0EjdbJMTcNtgMKciIyUTE8rLodIoIXfb0Vt9GomzZ+CX04P47yfbRgHAITuRC1wY8JwbUz+wZiIqcgsFBiACDAJKpNQHQvB0jlUcbKOHNNajRVUCB0lZQpZJUSmx9PD/8fUW0FGdW9jwMz6ZZJKRZOJOhIQEAgQv7lK0QoWWtlRu3W9LvYV6oUqFGi0teilOcXeCJQHi7slMZjJu/9r7zKTc+33fv9diJRlmzjlz9H2f/QhsZjP2Hj6ELlMbTMZG2LWCRQ6BgJQKPHfsfchNHIQjR4/D31CJ5PNH0XbxCtZ1WeDNisR7j72DhGmTIFGFUUQcxB63EDQXYAH3euFLpL0ehbRer9MOW48F1bU1qGpoxvq1f6Khrg4dddXIkYnQTyrGIHUIyN+Pr+GAx19ju5H9/Qj4Mxlie2Xj2thYhChUiNBoIJOHID46hhN8CWCTsz+ii72cQ1UKBgLtJhtMZisqqiogsncAlX+zvL7T7MCHG8uh6zMU9z26BHKxDHaHG6nJKahobkJHUwdSU1LQZWpH3/R0lJRchd9ohj4pAaEx8czKrqwsRqfRCr02FGnpmTj59xE0nNgPkSERjU4Pnn7ySQYQlSHhEMvEcNoFXEIXEYUbVWXISstEZ0cbp/yarXYORKs3k23JNVy/WorxY29BbmosrA4XpH4HaBZNfo+UBhyiDEPxtWJk5eShprwCH37yEQwGA96++07IDu2E5eolXLG6sclsh0IbgkWzbsW4ibdCP3Rwb9iHPwAa001NFvCa5A0MpvH2nmWC4snrsHMQT2uHBd/uvIAkgwQxKgHn2PrXDra527tlK0wWARzkoI2bSm8w4JNPP8eQYcNw/NhxnsPfMmYUe/8R848Ym7SiYH4En9N+CfsD8v3S7cOJC0V48423EKYOg1IVgUcefQBF58/itx9/x/OvvIg7b7sNdpsFv/7yB0uFK8qrsHLFx9BExmPeXXdj0i1DIHJ0m/xBaSytxCMWs19VsGiwQT50Pr+XO529FxvNYT2iXkktve4K3Mjhc8NJSUUuL9yebvjMLjQYu9DY0IDm5nbUmi6zXLi6uo4Thk3NRuQMzWUwkJKGaSJFFUwW9rf6oIcDkSVtuEsdjsuj47Bq6zV0IQwRoUokJCZCFRqGZ558CsOHDIGcEo8CPoMka6adH9xWAuKoOo1mrPrpO6jkYXj0sSWI0EQwuEUy2P+VAAfZf9RtoAk9sQBZ3uZzsASFpLUEwBEQxwc7AMb5zQSamRmMo2o3u3Chrg6//bEWFy5dRqhYhIxoPaKihYf2G08sQni6EAUtb+uBT2pkNp+tSWCdxI4civDEVA66kIVo4QshXzBaoYspqfSgJ/YigSfEvCH5c7CCR04kFUMmoYQoPyR+r/AwZLApmMornMTE6OHvctO5wHJgwjn9fvYVDCYm/99Ck1kqfbP/181nP6V7BjxBOGeTAETqzvjdIJxFRoxNr6iXPeCAj+Von365Cns3r8GiO+5EVnIYzhUbsW79H1j8/INYMv8+NBevx8/f/MRBHyJZAtbuK8Kw6Ytw9+LFSDJE8MOPv1Ng8EHstMrqSrS0t2Lfjp3448/1/P+TyfMjfzD6ZffFjcoaHDp+HI8/9W/kpRmQkhgLpVzMBsM3F3mNuL1+dBk7sWX7btx/993s7Xbp3AXIQ8PQJ7MPoiJ17GPodZJ35D+TD9r/NwOATocTMkq+CgSlEJuMglHIE5FKJqF9Qx0CXy8ISK9Tl5MCaci8nUAnhVzRCzJyCEOgaH3kwSLy+JmVRkxmAsc729v4QWnuNrKPk7G7B+KAnNxo7MLHK1aioeI6L4VYYWnZ/XDXbXdgzpwFfOOiwRTV56u+x29//ol775iLB5Y8BKVcCYejG8dPnWegMEqnwZff/YR1P63mdOYnn34MWq0GPpcHGX2zMLB/GhQyNbocVnzyyftQxXSwvHf/7ssoGJ6F5CQNautMnPab1ieKZb8dbT3IyEyGOCLQobnixdyHn8SIESOhkguDBA75IMkAnbA08HQ4+XuLWxvRcFrwR9AOHcpSYWKccHkdQvpvoIKgPi9PSom3wn4l4D8of5URbZyCJmhiSM2BwCDFbrf3UsH5NTH5z0ngdvlgNFvx85q12Lb7L+TlD0Kf9BREGwwYUjiEWXlBf75wnRyO2lIO7HDbzEgYuRATpt0CX1cdVB4T5k+dwNujDNXhcnExwiM0KL5ejJGFhWhtakFG3wwOlUlOTwecDoQHDL1pEKyUS+BweRkc/nbnKRzYfQx6dQ0KcxJxoGgvL5ekwMMH5qLspBV6fSr69IlGcmQySmorMW30OISqQqHVCgOYYMjNzfuM5DeU4Od2WOHrccBYXorq6xUc6hCiUXMqrMVmRNrowQjvWwiryIu9x3Zi1+GDkEjbYTY5EaPKxqC+A5HRLx9+tw3vvrEcNp8X77/3Ovpl9UdVZQU2bNrMIRs2WzdOHDyJWfPmICkuHmKZB9cuXsbKVSuQNjgbrs5uHD6wFw1mO3JG5yItLRbScAnIr7+9up3BP31UJCyubsRp9My4o/1J2xEE/pJT+mDYgIEctkDg14pPP8GGDX9wiMWX332Lfrl9WZZLPkoEAJK3ZENzO1au+BBHdh9AwcSx6J/RF9s2bkRXRweefv5ZxCan4/W33uZJ6uCxBhRfKEfL9Q7kjEph0I8YZSev1/I67r3vXiT3G4B33nwNYpsdw8eMQZTBgN/W/oJJ48fi2edfgEysxMrvPkJTWROWvroUkZFRLKk+eOQQXnr8CU7rPPDLz9i1cyc8cSm8TNqGr2jAEKVn9hf5z5Gv4uq16/Dcvx6HXBWG3btJ8nAF0REqfPndD4jVhGPX7j3Yfuwwrpw9g+4uMzMhF/Xvy36Apis30OX1osXpYSDwhtcDk8jHYKleYoVckwpXoGMqlRjRVO2GwdUDXbyegzWoSMrrTcjAvIUPYdCAQga96P4ZDK0Ihqm4bA40d5qYiX32/AXs2rkZLW2NSIhVIWFQGsalD0P+0MmIjIqBX6JCR10Nzh7egRy1kNh9+tIe/pmTOAzheg3S+mXBGtsXX+0px9L5A5AkE6No+zZuZOjyB0EtBvbt+w49VRUonNQf3+wowrUIKaZPG4wTBy5iYPx0DCocApXfi4TkLHR1dUJviERzRxsy0gSvP2Ki2qx2Bge9FEQSKzDTQsNCYLd52Ddx++6tWPrmO7hr4R0sdS8ur8a2jX8ws2/CxAn8fN+8bh36FQRsGmrK8MSjj+PD99+HPDQUry9dyqDdhj/W49ixoyxHz+3fFwmx8ezzRXIlAvccHjueeOZ5ZgoRYzAxQRinuK02Ztr+sX4tujos0EWq4aEG7JQJ3L3/4/dfMXLkKPb927R5E25UXmfWY3tHF7Zt34ziy6Xo109gFRCY8erLL6GqqhIrPlvJcsRzxw7hnnQlWvVZOF/XxmwyMtu/774HUVJSjIceWoyIcBXLDckEn1gHTjnQbGzChr1bsefIeoTKNLC6TZg0YQQGJA+B2GdAXt98uDxmrNr6DoN/eoPANqG6eu4GmmqEiaDN7MCYiQMQFiZDvKgAU8bdAQWFoly7gC5TE5LHTWEGHoOPRAEkACHQ0OkqKcaNU2fRb85ctFSXc2rxkapatPe0QJck5zAQkdqG4pPliNYnwuI08nrjUqKgdGnx5N0vIyG2D/tXE/uP/I+ZdUcMDB+Ng6wMYl67dB2Xi0tRceM6y6ONrQI9n/x28waMxB1zbsW0GdP5tU1rfsXmPfuY9Td77nxkpCSio8uI95e/iW3b9oAYa5TMW99QjVXf/MAhGgsX3oG62no8/sQT6GytwgfLP2UWARXdx6hCVHJ4QEb2TojcfvZ0LC69jseefI4Bqqm3zkCcRoW7poxF65G92PHVL7gc8EUOsuAI5Ls5wCL6f0K1/1cOe7N/Hv1Okt1gEahHoB0t7+ZQDvr//5c8NvhZR3YkElMFD8ZobRSUsXGIIblqShbkKiWulpQiXK1CclIKe+MRc23v4YO4UlKCxXffg5iEBJC88Pixg/jjl7W4euUSLysvfwAW3X0XBuRlQRkRQ5RXWC3dsAfHYzYHQgPjA59cwqnM+w8cwdQpk7hh9sMPqzFz2nRO3Q1Wc1cPflz5ER/3l15+AekJaThw7AQmThiD/Pw89hqTBcY8CmKuBcbyBG79b8mlYrR2dKKH5IVNLfjPhnWob63Hu28uR27fLME3lyo4lyB/PRo7QsZNLQJaSOFAwB/5VBKJhMAZ0vfS/qAhIQGIlG7PRBMKPBBLIKaGPy2L5x6C/JeKQjuCbCoCbg4eOYPLf76AKbckoL3ZioaoW3HbPYugJg82Csxhxo6HAwVoG4kByKzAwPyClknvobAR703+ivQ6AXhcAQ9TArIp1dbh7MHOXXuQ3y8PmX0EUKv32UKcb2LnB3zfnD4fWls6ERGh4mAOj82OUE04HG4R1v78I9as+R3/+te/cNvcWynUluW4p06fxl3zFyItLRGm1hbs37YTB49vwwPzF2P0hDGQJKRy2IdMpODmXFVtPV5duhS1DXQ9/gvz581m6xqS/X/92Vd4+NEHOV2UUkYvX7iIg4ePcnDc4AEFOHn6PK5evAStJgyTZ8xCRVUZf68b18u5ITP91rmcjnul+Cpee/ElxCYlQkoWRDY7fvv5F2R4ziM+xMhhIKv3NiBz0Ag4RQ2sArA29KCz04j0Pmm4ZdQoWF3hvK/I/y8xJh4ZabEwxCZAF6ZlHz4pjb3hgqirjcNN4lIzccquwHsfrUc4JXOQxU60Dv1S9L1swJwQERKTEpg1SnRnwmlIhchhJAEbCZrHkew3mExMyyFg0BtgmfN55aXmsxRimQwuqx2NDY3Yuns3MpLjccF4gMO+Ohq6mcH4yJ3PoCB5EGqa2rBl218YIxchdNufONRuwaFuCx6cMhTTX/kIUmqsysWQ0zkYEgaR65/5tk8q+GPaiOlKHtY2JypKLqO0pgq///IH/GIzOqraEeV1I0MsQl64GjkGYdxBoR5UQX+/66Gh8KmjUDBsEPs2ZvfNgz4sFHqpGJ7QUCSnpjGwlxwThTZjK2Ki4yGRKdkjVhoIB2psqIRCocb5S5cRZYghY1jUHF6BiWkCuP3TuU5crLBiyJBRSEzKgjYuFumZ2aitrUFKSibC1Woo4EWb2YSdO3bB1VWHgWOmom/eAMQadKisqMK/nnwWIXIZ3v7gPSTEGrBm9WoUHT2N+NR4PPP0U5DrYmGyWDjsymDQoL2pFWEROrjtFhhiopnVplXJYadmlxiwutw4tO8IyqqqkZfTF7n5/bgB5bSb0dLcijClFDpDHD9/yqrr0d7WhSiDDsvefhcdLe2YP30K5ifpYN67G63NrfjdZEOjCBgzOgPTB85GTF4BNKlJyEyOhxMKyBQK3l8MvrGKRsh/dJB3v19oXFAyMBW9RqEel0srsOrn7ZCl9IfefJavWWWIFCKxEuaeTvxn7Xo4Hf8Ei9JnFcoIDBk2EAP7E5t0MfVtceLIIU6epxASZvt5fLDZLGhsb+HvOii/P1QRYfC4RRxaRCAg7Z/rV4sRqg7HqlXfc3O0rakRMqUM8xYsxEsvPAeZ1I9Dh04wQ3LC6LEouX4diQG/wX0H9gkMQL6/k/+YSMzAUBAk80ukkNIV5/IEoqwpqUe4UcuC7w90Reg9wRIFzDGDaewEvvm8DnTQBNhFkfGWXlCwzdqEjkoLeqxNMNWZYNbWQSSKgNlrR095A85cLoemG8iWiZArlWJKrAEX88Lx/uFrmLBgHNJFfhw5V41/PfQGxowaAnVoBCjbjoqi5ek7BAFAei3oAdja1Ymff/mRO973L1nCHVEZMXduQrMEia9Q4oAfIu8rt4gHffSd2oqvofXKKbQZrSA6iSZUBrnNCZdKAbVIxrJbk9XNEqyjF65iz+ULMJns0IUokDk4GX1SwnDjcjtGDJ6Aif2zoYv9J2FLQwEFIXHM5CPgL0RrgIgQYjomARCSgyMkdNIGpKT/AywFgSYKDCFwkNKDCbgLPgslPno4/jPqIoCPWHzBrhot96bA3v+7Xrd3L/3zS5A5SWzAXt+/QPeNb3IBbTADgORtR1RpYruJpCylDTICCfyjdCQCYjb/tRMrPnobc6bP5xX9tWsze/h9tPwdZMaE4eKeVVi/4yjumJKOCyUGXK9vxNTH/sUgSnqCAR6xHGeOHOHPRsbFYseOfbhw4Rgs3U4UlxbDYjQysPX0A4+wB+Dk6VMQl56Dl159Bz5zM6ZMnognnn8R8VoVe7kRCBg0GRbTxMnlhcVkxp+bt+KhBxezzJlTz3x+eCQiBtatThfcbic0YWqW/TKaHxiAcBiARAS71dHr/UcS4CAQSICf2C9m8JBAPHroETPQQYbqIgl8Ih+/N+ifRtd0MKE6CA7Sd6d1Bt/HQTJ8rXh5cOa5Kf3F5yMmgpRBwnazET+s+g4lly+h+JLgq5CckQVNlI7lzZSqpJAJ3ioHjp/Bu++/jVuGj8Pjjz+EKH0onFYnA3q7tv6Ngfl5cDkcWLZ8Gc6eK0J8ahI+Xhbwn6C0v7x89MlKRVu7CW9//QRyBgossaPrL0CmjUBEpJrDKNz1Rgb9qIj1l5CWjDaTHZVVVbh3zJMYkD8cGi3dUCnhNyD9JUaf1w+J2w2FzcqejdWnT0OnVsAwehInBNP75eQH6qXUJUevvwx9t6B/TPBMDwLrQWaExEf+jQLLLWiQF2ycsMcd3TsD4B99hjyV6HwnH5tWswVVZdWoqa9HdEwMUtNTUFbdic+2noO5oQZ5aRpERkXgxP4DvBxlcg5k7jJMHjwKhaNnMQBIjE5ztwlKpYqZfv0H9EdiggFROgMPmEJUYdzlpq62QiKF2+Ng38J/PHRcsIk8uHjdjLd+3I1kuQmhviocu3oY9i4rBk0RJu5U0/vfyT8H5Q9DbWUVktPT0NHUDH2sDtGGaJb7UdE5RR02v0fERt0hMjnknAbkgd/hZe+0YIlVfnRevgZTQwPSZ90Ki1+GDRt/xZWqJk5wnTixEP0zcxESEQWPSAJzj40lp06PE0MLhyE6Ws/eY59/9TVGDh2KjPy+2LdrD4eBjBk3lsMVdp/5Ebt3X0JVVSnLiKmGLsxjhh8BfdUX6pA6SDDlVcsjIFaJ0G0ywdHoQr/sfrhc3Aq1LwzDB45G/5w8xMdFQh4iFVikbhs+XvExfl/9C4Nz3/34PTKzsjgQgQBoSkN0+sGpex+8/wHWr1+HhQ/cj7kzp+ONl19l2ef9jz2GCJUSX/3wLdwyCybPHYjrl6pRerIOI0amIW5kEkwNDuz/4zSS+inTPSgAACAASURBVORj+fvLERsVjaefeYq99z5atgx5A/Lx7DPP8nf46IuVfHxee+M1DC0cig/fXYbw8BAcO3IST7/yIvpGyrBo7Ew0O1xY8ccmJOVk4/OVX/Bnl72xFBdLi/Hlii+hVIfwNhIg+O57HyAyJhKHdu3F28vfRqzewGw0rTocb7yxFOdPn8OsRXejoamxVw797F0LkFtzhUNBun1elgQTI7A6Iwolbd3oaBGku8HyRKgYrFs4NAaZYeJeH7/YW0azh2FaH7L6UHKCrc1uF9JvVSFw2BzcPCIGHZXEaca1yno8/8kbzOpMjg9Dfn42+zXGSPIgl6mRmBiHnXv2ISlcCd+5kzhjcWDg+AEYrE3ipGp1eCiqim+wJPrbthg8MTUDEa317CM0YvoshOsiYWytxt5vX2H/QPIN/HBdA0LGxKEgP5kDWwbqpqL/wEFQeI1ISCXPqBbERgp+W2HhGuGaVkhht1sRGpCqEYnB7/aybDZYH6z4CDs372DPRWIPXr1Wiude+DdyMtLx+ONLGBCXqhR47oXn8evPP8FqNGPsuLFY8fVXWPr8yxg/aQyKikrw/berMH7sWCx+5CFmS9jtPZyYLQ+EjZ25eI7PIfILnDV1BqdC37hRgcbKGuw9sw+nD5/Ce6+/jrKqOmzYuh2ff/YJrl+/gV9X/4Slr7zIm7t02Qe4c95tmD//VjS1tmLZW28jVBuOEYMHYvWqHxGTnoG333gN+/7ex2y0sWPGQalQw1pxBKevtCK1YCgiwsM49GH0sHHIyc7A5KlTIPWRb6UwGHe7bTC6enDmyj58/NNKBv+iowzoanZh5vjRyMroh9TUHH7v0Qv7UW07D3EIEBpQJrS2unHi0GlOAaSiZMBxhX1h0CcgIjwXEwqmsOdd1+UixGQmQZmYCpFbxACgRyljIJLYql6rFX67B+XHDiE6sw+k4So0nr+C0GHD4JaGwtrTik3nf+B10PqIBVB1qQpxyQlISBPOg8KEYZg6+V62GSHDeJ9XDJvNzGOTU5dLBeZy41U0llT/l+yUGGfRqalIT4iHrduIqOgE9s/LychFTVUJDvy5AYMmTeFQlTCVGsZOI95d/h6zn59+5jnEJsRh/aaNOLBvHz567wMMGz6C04WffeF5lg8TSDh1+mRMGjsJaYmRnATr8yl4nObxeWBz2nh7a+vb2L+PALB771kEs6Ubt98yHM7Nv6DnqiDjDfrp3XytE/vu/y+wIvheAvLI4y6Ymnuzvx29JygPnhzyT9OuKCcSpafrUeoHn0/EoguGhBCoOXzUCPY6pNRprUKKa+W1OFF0GT6PBTpVBEwuHzo72iERdUIUoYEmMQpThkyGpdvNgMrMybdCHa7ieVKPx42Gpgbs2bYTG/76C9Vl19hrMbd/AebfNgmjB02GNlLbK+Pm+5NEAa/XyRLFjq5OLPvwE0ybNBbZ+Tn46cc1iE9IwtzZM1kh4bK5UXS5CO+8+Qby+w/C0qUvsZTusy++QniIGA8t+RcDtATG0vLEcmF8R4ENwRla0NuPXg96XNG87OKVy3jl1X9j3oK5uO+eRdCEC4AEzTGI8EATXlJ/UzI1+2ERyEjNaAqNdHgRoqLETEqw9rNfZbB6QUCal9ElS6G/wZAviQxSSr31+xkE9Ackdu6A7+D1skZs+/BNlgGTX9mGqzF47LnXEKvTQRQaxj57LCOGkMJKc6FggnZw/cEGZBAApCYdfSZYQUYgswE9Tm5+nzx2DFk5fZGWksKgA4N+N42taf5L8yjCn01GIxpbm6GUyrD+P3+xVYzX6saeg4IMcsGCOQApaVyCcqYgRguVsQlXL9agXS1BaU0TsocMwfxJM6DXR6DbaeUgCkN4NPwyCTo6O3g8Q83aRx5awmAJlcPhwOnjJ1FdXYXU5Fge40TFRTMTsb6qgkN44lOy2KLiWrlgy0VyzugYHdq7uqEKVbNXaGNzE8LlUuhpn5KvACmvPE7Qvj/82wrMSG3kMJB3vi+HSaNCwZR06KOjuBnRUNKO+PAcREdFo2DwQMQnp8Kg0SE0hAIVKBXXD1Wogq2A6Pns9dhY/kqsx1BbN7R5Q3CwuBZGl4/lvwMNGv4slULiYvak0i+HmCyB6F4PP4N4dEzYS5tA3wBJRYAFA8pFpgn+w14Jjr1JInz+YhH+3LAR1ysvIj0+H+OnTcB1x16WAtN3Igbg0JhMmCRhOHH8BKL9nVBs3cYswK86Lehv0OHhpe8xC1ApUzAO4JEo2cmXrgmPywOH2yk00zvbUVFeievlFfj951XC9dTaAa3ovxl/0X4KWzWj1O1HRY+dU4fLxFLE9OmL0ZOmoE9SNKw9VpZoe3tMqG9owZhhhahqqEdcfAIvNzk2Aa0tjYhNSkZPjwUR0QloammCRq2GzWSC3hCOzjYzWruM8DrdaDuzB3HKeqQZXBwGsnz1RcyYPQ1jZs+DLsKACLUwfhcrQtDW2oZIrZ4VICs+/QL21iYsfvoJpGT2ZcVWp6kL6/7cDKVEwuE0Bl0UTC3taC67hJKy08gbPAvE24uJiUFYaAi6uo3sBZyYmID6+gb+WVdVB6+9B2ayLomKg1KpxMXSqzh67BjSE1Iweep4pCQlwNzRxenArKWTkYWIwKYuL7+OAUNHYvOmzSgrK0WEVothmQksBW4/sh+7mzvwH6MFcq0eT8ychNP1Tegw2fDK668gO2cQwslqhO5pbjv7kwbJpcH7ZpCN11LXwMzD7Lx++GPjdlwxaTB6aCY8xgYc2vQnsvv1Q2t7M26fOgZfv/spjpdegUguh06nQ7/+AzFz+jT0H1iAsus3EJ2QjIK8vjh39iwzGfvl5zDQaLPZcP70WaxdsxbV9Y348IM30Td/IAPpBAA67Ta+Hiipmca7yz7+mH0A+2RlYP6c+RiQl8/7ubaxDucuXERCTCwGFxbyfrpSfAUb1m/E8WOHBAAwCP4Fb4hBEJC6OUF1G6HuMrmIpZnBNF0C0wiR7K0AjhT8fzFRPQLlFvkhcrgYIAgWsQQVgU4NyYj9dhu6bRaYJFaYmxzocDej5soNlP+1G8b6WoyRShCrCcMhgwxba9oxddwtMHa1YOqk+zB1xixoQsKgInPYAN+cAU2aZwYp5kFg0ONFa2s7vlq9CknRcbhv8X0ICw/n1CZ6EBGDjgaVIfJQiGVScvJirwGSVgolYzCtrewcrhw7haT8vojXCHLcnoDfjihEBbvfBzulNV48iy1/bcfevbtY8hsZa+DUqMzCcHjCfbi4uxQLRt+OSdNmQadQc7w5gZeUHgqJggEforFT3bwtxD6ktGOx8h9PNHoP0e+5Q8fx5P8cg+CD3E+hcoGXiQXIF3mQbXbT4ST8k6S/zPxjg3q6+Qrmu2y2y2angQXdJAFmziUxDAMSagITvYEOIiVoURG4Sh5xEomsF1RmFmBAHiuTCSEhdpcF3m4zuppqcenEaXz48Qp+TzMZilOFaHHH7fNxVz8tNu7YghpTM+6cNxIbtjQB6lA0dLmxYP58LLz7Dg7raG1qQo/TjZbGWhw7cw4uux1H9x/ApRLBA4LCKYaTNxNJCEcVInvwcNz/yAtoKLuARx55BM8+9zzCQxScAEWgn4/i3wNdUgIA7VYbtuzYiTsWLGBQhfy1aF+TDyX5RVEyMAEiUpFMSEELFAFxtG+DgJyIfeSEFGkC9wKESmZgUnHaWaDYBJm8/4RIGuFn0MRUJgcx0oQXhWNNYTJilwskV6X3k6ydPBapeNt4ECAUDe4IvOnpNqGmth0fvP0Gjp+5BLHEBl1ULDwOHx544F4svvdexATSO+xiD5o6LcwGUyilEFEyakA+u3HbDkSGC5Mdp9eFDz/8jFmFQT9Akrtp1Br0H5aP2upmrN/9Hod+ICIEjRWdOLP/GrxtSriknUiMDGUAMLYgEtLYMNgbJbDdCMfsOXO4ex1KgR9iB1QB6Qt9F5L7EsDlMHXBcfUyyjuqkZc6BJrcARCrbpJhk3lwQKpIx5EAUgLqGCgNFvl+OAU9IYE7BA566TrwOiCVyXvDRng/+oV1CwnXSgYYqeh4UzIueYNaPDJUXi9hc+XBI0ajvt3CfnxU7UV70d3Zigi9MPiLy0vBtFvmYfJI8gpyw2bqYODt0L4TGDy0EC6HBzFJ8YjTRwrJI3zOyKFQCKa2BFTydgVATYVEAb+YPBsFALPLIcJvf1/GjhNXOUikdPuviM5XICZuIDTqNtS1dyIpSo+R/SZAJo+CXhWO7Kx/wMHYOBXCNUJXl84nYr1RGiWxQWVKBaTswSOF3e9hebg4eL8iRmpjGUr370T+lLvgDI9AbV0Ds7jIty4pRkhXJhAN5BcoEcHY2YkTJ85AGaJE4ZBBkIv8+Gv7dnR1mDD/jvmoLa/Arr8PID4+BiQxqa4pgyxeYPeRtJeCPJTaSLRcbUB6QUIv24/W05vuC7DsOEGRiIK8wRhQUAC9XsOTLS/cDJpQyIHDbsOvP/6Cj1au5BT3Lz//HJk52f+VQExSfPICfG/FSmxfsxYffPEVRo4YypLMloYGlu1SHd53AH9X7UK4BLh44QY6bxgxfF4WBkzIx4Wj9Ti7/jTGj56Mpe8IBvyvPPcsyuuq8MPq1dBqovDkI0vQ4/Xhs08+wOrvfsDev/fhsceXMGuM0luLiooYbHS7zMz4sFo9+PSLT3D7nAVY8sijcPscePutd3Hm3Bl8+tmnqKyoxOcrP8D0qbfi1VeXcvhFSXkZ/vX4U7x+9gDMSMOFs6dx4OgJTJsyFUqZGG+99S6KL51CTtYAvD9xNJwlZ/4LBNTkC+wW8vRzxoXiSrUZ9dYESEOa4A6PxfQ4LYwtzaita8fY+1/A+KkTOJAgVEImySJ+XlP5KY3Q6UVnpwl7du9hmQkN6Dp8jSitFJJLNQlK+Hr8LPXOTopHw2nhel72yN1or2uAuVOQ22uGD8eg4QOgpUGmOAROvxvOqgbs3bIJO6UJeGbeaHgunYE+PgXRhcP5M3ZTM9Z+/QayFQ1QGULx8p/l6Dc7B336JaLmWg8SMYD9KKsraphxV3ThEvv9Gc3d0IZHQClX9MpoifFHFaFSsVclTY4pHIck7p99/BlOnD/HgBt5Ba7+5Ves/uE7TmHOz87BK6+/htm3zmAJ2Vtvv4op06YzU6+2vhqv/Pt51NW1MEjXY+1hEJrAYmLxEAgYplazTyadzwQAEphIYN7AocPQ3tbM8u8oQzw++PQTDBichdun34lvfvgOkfEReOz+J/D5F59BIlHhoSWLsfqHnxlgen/5Mnj8Pvz48w8sQ3/2xZdp3I4Df+9EZHwqqioqERWlQ0tDC47t+h3jRkxEUfkNdBodmL5gHhKi40FMG/KGe/zxxxETH8cjOQk1q/weOH0eZv9R2m6lvREtpW0oq2zA+AHTMWb0RA7fidPFodZ8FfvO/sUMPKowpTDBsbR7ce1KGXo6wlDbWIwoVSjuf/hZNF3vZGBo+sTh6GluRv2+Y8iYPhHSSB28fuH4kMSSykes/sAEv7ummr9nZE4WmnfvZclwqC4arVYv/j62EdW+Mhi7jai92oqy4ipk9kvDgFHZUInFqL/sw6LbH4ZcIkJ7Ryt39a9cOo+SopL/I8Qj6OfH8s/cvpyOTLX/8H4kJCbBZ+zCzDsXQum0YNOWHQjVR2H89AkIU4WhrasH7771Fs6dP4uxo8ahvqmBvepmTprC+zhUrYHL78aXK1f2JvCGhWvx5tJXMHv2rZBLFZDIBaCHJMrddgpjMePa5Vp89e0XzM5Pz8rm7RmoC0dmxQWcungdeVIx0m5CX4IhF0H2Hr3//xZiQd53QZ+7yKgQZPYdir0nTvUGgpAMjbZvRF42Th49jLFyCWbcmYOkeDm67T7sv2bChr+r8cDTT6K+2Ywtm9fxZ2+9dSqsPcLY55OPl0OnNWDn7l3YvPk//FpzSyuDhcF9LVOJkZyZjOceeIKBPJ/Dx3JbAvGoOChR7EeP1caSdkpH3rfvb5brEhB4+/x7Mee2W9EvPhGSANBBQSpBpl13txm/bdoAdYQWM2ZOxt59B+F2ejB57Hhoo6NgMZnw+5q12L5jG95f9jZ7+tIE8NW330ZzfT0+++BtqLVaqGQqiJViBhqpyIKDt89DQSqh8LpE6HEIgFSYMhRmazeDiBfOncd7y95G/7758IhpcmlDd5eRBb26CDVcTg+UKmWgyeKFjhqsUgVsXht7B1LQkFji4/tU0B6Q55FeYe7C2yJRsKEKgWpUwebpzSEg7JvscaKz2Yi133+P4bFFSNaq8WdRD+Jyp0NtSMTIW25BuFoPBY+Jvb3LCTIAb55r3sz+4/AOYiuKpTzvIXYgpRBzQ97lhM1qw4EDBxkATElMZqYrzWFoVkVSYfL0kitC+P2knOix0r21nn3MCHwjGSalpqq04bD0dEMdFgG52A+p0wpJbQNqS0txpb0KO3cfhCo6Ffc++hBuGTsKYWFatDa34MsffkK3qQMvPvsy9IYo9BhNOLB/H2ZOnwxDvGCPEQySI1m43WMHfFJmX1FjlxVVnLhMhB4CO8XotgSsoOQqBqlobkZJxrRfiB1H7Dk6Pg6/iLhQgNeO8jYLdv74CUZqiyELleD7LRU41SnCrCdH8fJLz9egf+IUzJs1B9rQgGKG7YNcUMnkCA0JZbCCisBAKSXcBxjAnZ3d6D6zC5KolN60WCWkiAARZuwQO4V7dLhOD2WEAETTXNfs87CPOs2Rg0XAXzB0RUrhLl6amwXUXoFzjM99vw/Grh4OSSFPxJy+ObDbnbjvnkm42n0Zna0CAzxBnsPeixPH3YmahgaUX7qMfpYGODaux4aaFrSow/Dk7LnIJ/9GtYaPLcmTyd+Pqtth50Rf8uFbt3k3y6sNCfHouHYJ2VYrRkWEIkEi5iRfJfxo1WjR02HEBYsdh5UhsISoWRIbFRfFCoe29jaMHTMG0hAZOtq7EBklMNflIjE6OjrQN+BtS8w1lTwE0jApmpo6EBGuh04fCbfXBlNbG8J1alSW1yAkNAw3iq9BKhfBVLkNw2JsMJod+G6fER0mK4ZPnAOJVIV5t82DxdIDr8sPrV4PvSac5/UEihZdvMRpw2EREdDp1IjSapnBRwA0SXMlPhlKym8gSebhUBBfSh/kDyjkc8PUaUJMjB52swUh4WqYOrqgCAvF1SslOHXqNIOBbfX1uG/xIihkUhw5cw6G2BikJSejrLQULZ0d7KOflhDPPoDqsHA4nU6cOXsGWr0BmSQnNrVjw7pNaC0rw8PzZiHq8A7UX7mMH1u7cdrlx2ACLocO4v14172L0CczE7oIrcB0Dvr9BU4wQn0I/CO/P3rWFV8tQUNNDZJz+uPll16BJiabGYAJGgWKdn2H3KxcdBq7sCArHcVVtdh68hQSslMxeepMjJ8wiRN6qch668zZi5gyZRJcPhdOHD6KYcOGIibGgM72bix97WXs33eIujdYeM99eOap59BjM7MH5969e7kB3yc5hUHYHdu2Y+zYW5CVlQ2VOhwttXW4WlzMtikD8vLYS5qKCCfr1m3EL999g6EjhgsS4KDnmoeMvfnGIYLZaobfJWJpbTBVkJRwwZAQkgTzRcnghJvZg5QcTNIFYglyh0QmYa8zuhjpPcHiWHgawLkDMlOKYg+EKjCazhJFShrzw9TZivNfr8DR7bvY/y8+MRqfeMw4221BVkoynnn4TQwtLIQkJIRNGOkmEQQAib1IXiXewAEl6SV5/Tlsdph7zPhq1SokxsfizrsWIUIbCkp3ohM8KKsVi+UMVN3M/qPtJgag29yDujOb+XskDZ+BYPKuWE76bS97HjZUNmD3tl34fd2fqG+oYfAvM78v7r79DuQVROHgxZPQqpVorO9ClmYw7rvvLmgj9cyYo1RMkYyopMIxEbAb2hYZs7+oRARQyGW9jDA+Hv/DAOT3ScVwu4g+/T/6ipsAPAL5gsWgHzHcXD6I5cLrvYEeBKgG/BE5GVlMwCAg8guegQQm3UQiE7YzwFD0+0XsPULsQI/LBbfNAZlKJujsuZPv5wubGGdkTCyGBz1dbeguK0dtSxNUmhis/HQ5jl4qxvQ77sawQQOx+a9NKLtQhNkz0nBkZwVGDQjFuPkP4Kdvt2PY3AWwOawYNngwhg8dwoAcgWWnzpzFlq07UVpyCW11NahpFToIxP6bO2seSq+U4N777sbQ0cOg1SZixZqN6KyqYK+79HjyOlJAEmC5Er4aeNbA4fLB5bAzAHjPHQsZPKV/YjqGlArmckNEnVk3eaXQTpOxbJRO9SDARMAf7zMx7ScBqCVWJP1BR52kCHSMCdQm4J6SQ4MgYfD4C9b/AvgrSInJWNkLv4jOJ8F7kLpUwWLQigYVdFwIAPd4GI4hQMtOx1jqh8Xqg9XWjiP7juJycQk2btqNfvnZqK+5wROpV59/AomBZRKbjkoVEwtvmPCglkRGwmrxsW9VecMNqFWRSIuLwfGzRXj/IyHEgqTXxCZsbKzlaHi714fNF79CfB89uk1WXC+uR2NxB3IKU6AVS1HVIoTbZA2Ih1ppADrVmDl5HgaFR0GpFsFh8cPtMrIXCZXP6oLD0vlfAR+65GQoYzWcMA2FAuR0SpxsygqhGz6Vk3stPAL5Z7DqJzNrGVwO9z9qE7+Eu+V0zGxeJzxOYmcK6ybgiwYutG+JARoeGiGkhvkd8NqtcJAPIaWEd9tgcbhQVFyGX47VMvgWbavDkZ1/CftRJ4R8PLpoATIzUjmN2uJ04Ojeo5g6cRy/Jzk1Ay6xDKGBxgCn3v63VzaDlFSKQAKplwy7yTPS5+KmCSUhd3fa8coXe9FI12n3YSTn2DnsISEmin/6LF7kZ8ZDrjNg2vDxMJtF0PrioNaqmAEIsYJBWDrviAl29txZTBk7HkqNBO4eN1QqBftZgs3BpexJJJa44Da1o3LnPuhzEhGSMxihYgW89JwhT8VAg8URSIIk1mxNQw2Wvvhv/j4ff/A+dFExaKyvxp9bNmPevBmcdltVVY/KqhtI6pONEEUojlz5hUM0COAjADAqOQo+2z/NEpL/UhJwe5sJXk8UhrCHzTgkZ/Rh4Ks3UTgA/vuI3ef1w+N04u/9B/Hiqy+ib3ZffPzBh0hKSkS4UsLSSrHLgy5zF3p8Ynz86VfYs28Xs+vIY4/SgCmF1+El2fIJfLRiFUyadowYk4HS0gaU7qjoBQDLT9Tj4LpizJ8xDc+++S5/9xeeeRxtLQ1YseIb6GPj8fBDi2HusTIA+M1nK3H4+Ek88eRTeOzhB5gVt23LDrz3zlsQRcVg2Xsfo7GjGt+s/Ab33n0/Hl18H/u3fvztRyg6dollogcOHWLG4oIFt+LfL70Erc7AAOATi5eAJvC//LCK5c40eSO/snA5df5d2H/gID78bCVMdfV46tG7MSs1E7Vb10JUch0nLC7UBORwkkID+mX2w7FyF7MO9Ro1Ok0WRMhDmfUwLDYS97zxDGKjAnI4knpJZLD1mBm8csEJlcyPY6evYt/uA0hIScT10qs4dPZvTL13EANxFcX1OLT1MjM/x42bivCoGJQXXcK0Ag06rwjPgTmvv4r07FxmddK5R+Vw+tBl7saljWuwpqgUr734PKyXzjIAmD54OHpkYtg7GhkAHJho5M8QAJgzoS8DzVKJFgZpHLwm4Z5CILLGoGXgj8pmdXCASktjPaJjDeghL8DoGE4ITEtLYhCQpHTk33iu6Ao2rv0dY6dNg0KqQMX1a+hXUIB+eQLgQqEd2vBw1Da3QByqxAMLbsPW3X+jpbkGUdHRqKyoQUV5KabPmI8HFt/N5zNVUEbdWFPF6ybm4Zo1v0EbqUJO/gBU3KhAfm5/TsMOvk6qQkoQXnT/IoQpVVj20XvQhkciIz0dF65chddrw9SZs1B2qQSbtm3EE/96DqNHDwXZqpCsprq6Ec889wwemTyRt2H32eN4aclj2HOplP++78HFqKutxfp1azicguS/YWGhPAGmSXyoTIZuuxFHL+3CX2fWM4gttvrRL2cCm2oP6z8Ecin5+5Vi69GfoSXLGUsXy3u1BoF1SQxAZ2s3LF4vtO4EhGtlKMgbg/gwHdKyshEiEYGkva1lFci4ZRxcGiUDKsQ0okZr0O9M6nDD6rbBa3eh4eIxRMel8Weihw3ltGC6Js5fvIqDlb/AZO1GRKSWw0BaG4wYOCQTouZQXDgkeGt2m6lRUcuefMHUWwK5tNHRHGZCqb3Dh/RnoO7Y6WM4flgI+YjSaDBj5m0oKBiIQ0cPIikhDgP75qLy/AVs27EZM5c8jJS0VGa60H4vuXyRA1LIm4+86N756EMMGTyYn3PkD0cegvuPHONlnzp+ChPGT8AD9yyEmDyvqCnS3o6G9hrUlJSjtrOWX4vTZ6F/bi50UTr47Wb88c3X/HrJtu2YGqZkiS4x+ShFlxh8wWCLIMBH7+2RKDBq1CjeD+fPn2WfKZI366PTkJYQi9vvvBuHDh1BWIgc2gQDIiP00BqiEBZhwPerf0XRkf8gN0GBJUOSkJsegmaPBH+fbUFdsw3HqrqRmdEfBOZRWrEFxNwMwaMPLUFMlIHBsO4eJ7xeF8pKS/Dym29i9sxZuPPuu5jlRUAYAfPEACXfR4kvYP0jF8FLFi8QmmzEqmvp7MTp40ewZu0f/D2o0hMSMXHWLEyfPB7xsYmI0JFnlwpypQg2pwf79x1FcekV3HPPQtwoqcSuPX9jzrzZ6Jefxw2ip558ktl/lL5OIR7Xrl/Dv194gZdN7D1i4xFjkcI+QlUa6KMNyM/pB5PVgotnz6FgSCE0oWqs+2srRD4n5s+ej7r6Bmb/TZg8EY889jj7BF6rqMTZ0yd4eZQI3W22oLWxCaNGjMTxkyfgcFrw1NMv8Xoba2uQ3z8Hf6z9nf9++NFH+TqlYa6x0wKlSoyIcA0D5SqVisejnv+2vebgDyp6P/mkNTU2MNOpvOQi8jQNQvuJoAAAIABJREFULFc8XS/Gyp3l7Dn33ec/I4kDH2neTg1WmqRLmTUWrP8FARnsCtw7ggBg8L0076LlEGi2f8/fGFAwAHEJcb1jPmtgCquksRM1hcknXQhERltnO1sRdBp7OEAhJ3cAA5MERrmMXWgrL0VbUyvidBq49Cp88O167Nm3D3n9cvHh8veQk5bCm1FaVYNn//0Kh2698crr7Jd25uQpZGVnYGD//jyeYtWQRNwbYEKfC7ITiVTgcjq40UvldLp5Dk7cOXaqp3EWDblIaRWYWxKIKSX7JXoXTUvIR9zmYLDtzI7daLn0GwqypLjRAnywoxLD5+YhMiGC03OpFk5/DLYOP2pqGiAXi9Ha1sKhQfLwCE66F8mlmDZ9Jo8bKQ2cgmVYPVddhfLSI3B3yyHVqqAK1wNmJ8zGNugCDWGSiKbNmAiRNAJ+iZ8BbAI5vWIRj6UJm2D5Lx3TgAqOwE1OKieQTOxjNiUxB+ERo9vagzNnz2Hrlk1wwo/8gv5IjpYyAEhFPoAkbZ41axbuvedhEhqz5HWKJhyd29ei6Pwl/GWysgx41KKnEDpkMBR+wj4Eth9JZjvaTfjzpx9Z+kpJzu3nKtnfr09YSC/wx9fM/yT6duhCkBeXjZzCwYhNS0RzbTuGDB3C6buNTR3IyCRgqwF6QzKHacREx8JPox67AzGRkewVTMUhIB7AYrJxU7y1tRGp8QmorqsUnklNVaisrEZcQjqOb9vC4HqMVMwy74933sArjz6P3MJCxCYLzEIqv0uCy1evIicvB/WVNbhRWYHCwsFY+/sf/P9PPLIYPQ4nKsprkJSagARdJFxKNRSWVvZ7RLgC7W4plFoDkmP1UIX9AxhT+i+xAYmlea2yGnKZCM3NDbhzzlxE6PXo7uyEOCSECVrr121miT6FTMZoNQg3GBAfEwMnqT5Efmz/axcmTZ8KmceN5198GTW19SwFfiRWzYEguxva2AswHH6Mn30b7lq8ACn5hSwBFsmJzS/+Pz0AaXwWIHrQd7147gyaTDaEhUfg3888CYe+EAPHTES+xgRzRyM3/4w9ZoR4fZgxcwY0Og1bLiUnJwqhIwG8o8tswbEjx6HV6pCTm8FS3bCQEBQOG8hYwbeff41vfvye9+/IUcMxa+Yc7D5wEA1l5QiN1CHGEIuWtmakJaWyzPyBJUv4OXn5/Dk0tDYhv18BBuT3ZYbkrl270NDWgdvmz4bL7sTSN17H1ElT/kkBJtYflVQkpD5RUi7/fRMLMOgFeDMIePPvxLAh2a+EQDCXixPrgrCf2O1lf0EC4f5vRfJBBiLJ75jj24Xt6Wm7gYNvL8PhY0fZ/889fhJe2/M3lH10eHjxy5gw5hYolEJqq1wiYwCSb2SUlEPeD4EOrUQqg9dJN38ZnC4HepwufPX1SsRFRmPRovsQolbB/z+JVrQcYrjRpEwSlDoTZ8omSH/rW1qRMyiHpblUBP5RtZo6ceXsRXz+9fc4duooA39UBP7Nmj8ZyUk6qCMMOHZyL/z+boRqY+Fv1eD1l15AaEQEe1jcnK5FyVo3/x1MfPUFAFuSeQpEvIBHIQNEwYQiIXSDDFIFlp/AwQ9+9uYAkGDCbzD4g5A8j80BSQgNcIRl+5kGL7D7WC3t9/ADkJbTmxx8E+uQvzh36gUEgh4uTj4OJGWlh6ebGXSUENTVYsL2XXvRXlOBp55+FFKzg73ZxGFyRA8dwD5NX3z+LQ6eOomPP/kcKemJ7LH38otPQGkR5F6L5w9Cn4n34rMvfsa99z+AEcMKoQlXQ6lSMCuuvbMT6zf+h4FBSvn99qfvoZa4UdvSgazkLOij9ByA8e8XnsHQUYPh9auwaft+HN6/H/NuvwsTRuRArQqFn1heNASQKjjwgYqkpS6nC2s3bMCD9yxiSS5fQ4TASWRsyNnrdUimzz3kdynjYBGSqLJPhkTC4CD95CNKbD2JjIFoT2CiTMefwCMKtZASaN3LTKXrVaDGBzucLLXkc1OQKxB4TKdGb4DLTRcjJRJTYINwJol5ORSiQ5titVshc/bAfPUGznS0YfmnX6Guvgzh6mgUDBqM5++YhijyOVMLDC0C2rosTrQ3C5MCQ6BjJ1aH4HplIzS6MJi6ejB8whD8ebEehw/uZ4PyyVOmwhOgHZdVVGBX6Y8cANLT4YClWzjGhrgwSEKEAY7Kr4Wp1Ae1TIf5IwogsQjXmsQhMHmoKM03WNJoFfTxiRBFxkIcrobIr4LY7xHSHCHhcyRIXJbIKQhFDD/Jscj3UiRi1hoBUcywDLABabLEYR90InAylBSmHgv27NqDPQcOQqPR4P677kVaBnl1dKPq2jUMHDyUPfdsdgsDfxVlFairqWbJ+dkqC/5Yv529/eoObWTwj8I5iJ06buIU1FRX4dHHH0aoMhTb//oPJowdDY1GjQwaDAcmZnQYg15NdKwJUOY4ewJN3E6We5O3IUmFfN4A41MkHH8bgfkiG8u2t5xvwq87TmNQvB/d2MMMTJUuBFNvH8SMzKtFNbhlUDrLrz0mNyfCy/3pGDEiHhG6OEhcidDFSlBZXYvyy2W49da7+FAQICYNUUPqFyZPBORRkp5HJoLE50D3jTKU79kF7YThiMvoD4mMEijJr1IaVBH1BhSRr96B/Yf+YQCKZewDeKPyGrJy+iC7Txaul1Sh02RCYmoifG4fvty5DOKwnv+S+JLc99iWs4hLiUNoWALCfDEo7J+LwoJCxFFCl9gHBZnfBxnmJOtns2k65iQt94KASUpCpQ4zsbQ+fX85crKyoVBIGQAkKcX+w39j9ISp7BW47+BhBgAnjhwJiUIBh9eFurp6PPLEk6ipuoqpjw7mxOFdu8/3AoAkT/57zXkYy92YPGUS3nj3fd6Hzzz8EDMAKXhEHxPHkmACAImZd/rcKXz5wadYuOheNgsuKynGyQ2b8NXu/Rg2YijefecdbN26E199+UUvS5CW+eGHK3Du3DE8+9zLLCd5/70PeJ3L332TDet/+n0tPv3wYySkpeHn71chs08f6nQIlxt5PMGPlvYWLF++HFfPXcYzrzyHWwYNgf9qEar+XI2qi6VY3e1Ah9+LnL6JyBs0GrvPXEZDVRUidOEQS8MQG6OHSixhAPC+pa8zaAe/EUZjB0/oLxYXweJsRm7fXBSk56C5rhurf/8Nx0+chLGjCTkz+2DMtAJEqJXMxLty5AImTpiFYT4NQk0WKNNTYNQb8M7yT1iC/cbbb2H2vBkICVNDJRPD5ZPC7XJx+ty+Q2fw++8/4akliyGuPwxt1CBkT5rD39PY1Yatq177LwCwHW5k5hoYNBukL8DQwomwi8XQaQwMDO87fBBRugioVBGI1UVCJKOwJicz/ihQQ6fVsDSXisBC8i5KTk7GpdIy2K090Gs0iIyL7w3/IAkxnT/XSm8gOjaGA0JUISFoaG5EJaWbW7rRJzWVPWbiY/VQR0Tx84lShanxkpjeB7kZmdBrBGCSPldfXQuxMgzpiQmIijEw+6etpQmVdQ0gFW5kbDz7a9Y1NcLRY8X1qkokROn5dWJBEVhE8nFTm5FBz/rKClCMFjGnSHa588efUFRVhXitGn3GFWDQwDG87gN/H4ZfrIBCJkNjQx3uuedu9EnvAwV74LqYsUJsoiAAeKn2LBqNnVA5xNCFJCElvS8G506EyVHKzD9iEFqtPvhCRbD19GDIqCzYfD603wikwjhNSNYXwKCJRkZCfwwZOghSWSi8NhtqCOxVqaDPyAUFjlAFUyXJq0/qE8FNDEAabzo96Ki6hsobdYiRiBkA1ERpGERu6OzBrxu+hUfZzNsoDtOg9NAVXC+7wGnF5u7/9mkj5ll2bi7iDXoMGjYMeXkDkGiIgihEyR5rGzf/iU3rtjAoRlbTOp0Wzz3/LBLiElBbXYVzhw5g6txZcDvdOLjtN3S65Fj44EJQqNOLT7+K2MREzJo3Gy11Tfjm268Z6CIgzO3sgdMvhjYyHH670LA8dvQI7A4XEpIT0G3sYpZSt8qGSKkCKv0/foqJujhEx+bA3tmFmppKbP5rA/wWO2ZePsP7LQj+HXZ50ekV8aSFgE26nxBAEEwiLigcDPLxrGmoR1hECMIitAzwaXRqRKrDwRZggfmESibpBSVr6xuwdftWTj/uuHESi6alYVReBDx2P45caMHXW6sZYJy7aC7uv+1+xEfHQxQiQkSoME4IcvxJbltRU4UXnnkKc2+/k30RSZqtUhB4clMyLiHZVEopn4+UNks+eSSVJZWD2y1CU00tNu/czaEhJAumSs3sy6yuGdOmIj01HSEhMrQ0tuHClWJUVVRg5uyZDJjtO7wPM6bPYkBt1/Zd+Pbnn/Hi049j0qTJzIT/88/1+PHH7/Hggw9j5IgRWLtuLUuQR44o4PW0m0yYM20eLl4pZn/Np59/Hn1y8zjgZey4cZg9Yyb7xR7Yu59DR8hz7ezJs/h85Wd8LAjkI4n+6p9+woD8XOTk53FydEVFPcvHD+zbw+nCxGz8fc0mzJ4zDcNHDON1Wzot+Oq7bzGicDDG3zIUMnko5EraRwQC0RjKwxP/zq4uXLp4CQ2d7bA7bQgRhbCPWExcFJrajbi+4TXcOsiAK2Y5tpxoxpgFj2L2tFmIjjEwMOAPMMaIJf3/kgAT0EXjYioJWV3R81tKbERSIwXCQXwulqvu3LUThXkDEE+TdmL5+/ywU6PJ7eTwB7FICqlMwuu2O+zoMhphMZo4BZj8/3SB+6fH3Inac6d4nWFpOdBERuPUmTN48cUXYDRbOKzjrjsXIkQpqMqoObh7114ma6QlpqChrQHJCYkoyMmBKlTF3uxkoxL0aKffaY5ADTDyvWPiDclkIeLnCN+nAlZWYomcwUz6fwk1Lgi89PnhdjggIS878kAkb3e3U5CxityoqmzE9tXPY0Z/BdxWL4dFtMRoMXx8P2bMUQjIgrtHIzduPODQYv1va3DmzGk8/8rLiI9PxsmjR3H16hUsX7YMsYmCekVC8xapkDBdVnENn339M+JSw7Fwzr2w+sX44vPPMDBeh/F9EmGT6NFvymTIQ9SB5OUAUEkkISIOcUq6nI+HN2D5IVeoGPgkhhyBhi67BV02D2qqa1BVX8PBj6FKGUwRxb2+fy31Jv5O1eUNnGK8YMpsjC0YD4k2HPsOnYLf3IJ8q5lZgF9UNiE+Sod502ch6YEH4ZepUNvcgKKDO7F13QZItCHoKmtmme+4CLWQ5kuhJQQUinxwQIRTLhH7CZLk16ANQ+LAocjKG4j2pmoMHzgUkdExbF9kMnYjKz2FPf6oHG4bsjNzYLFbYTObEB0dj5qqGwzWkdc5MfzSM1KYTUr7hdisVruLZdUUQGJ3+XGj5DLSk2Nx9loVfy9nxykMUltQZZHg29+vou/k0Rg9fAr0cULIX3tHI9QqDbLSk9gG4Mq5i4yltHUb2eOy/4B8zJl7K1b98DOqayqx8I67cMfcOSwNLj4lWG6ZRAqcOHWCA2GohgzIQ5hWD6fdiUhKAO6xQhOpYzbg5UuXmZ2a3jcL6UnJaGsh9rQGVr+XPe8oZLPb2o2pU6dBFxXFn+8ymWDq7saloqsYNrwQek0Uvv/pR7S1tqBPajoGxYqRcuw0j42OVdRDEyJH0i3jMeqRx5HQLwtOsiUKzLmDNCniZwREo8J+6OxicmB1TQ1aA2GZrz73NMTJ4xkAjHNcRU6fLLS2tqHo6kVEyEPw8JIHkZGbzR75VEHwj+ZixCqsrajGvv2HMWveXB5fbvnPFqSkpvKcocNswmcffYZYQzSmzpyBg4cPwtVj59+p1q79CSdOXOAMCENUHGbffge/np6UiKzcHDjMFk4mb2qowXc/fM9jnsnTZjFQuHXTZmzasE5gAPKnqIJm936iX5PkTcZS1JslgfS2IOgXbH8E2YAkDyYWITEIg+EblCgTlA0TM89h98ItIhqvsEOCfoMcEy8SJMWUMBwEAP3tdfj+1ZcgLjqHQbHRKB8/BVsOnsTCp57C8GHDoVEI4J9IKWX5LwGQFAPfW8EEWmLmkAsr+QaQZ0l3Dz754nMYoiKx5KGHIA8VEGb2ovAz4UpYLklVmWkl/O6AG91VdWg9uAsxo0ZCmtwHYX4FXCIhKZRYf2t+W8N+Kh3NQlIjFSX9JsTp0eXuwrCJAzB6/EBcKKpG8fnr6Dc4Gz2NRrz/zs9ISRIuECqZSMn+BkSODK4/yEYM+ur9F4AXYGMGH4AkW6b3EXgYBA3ZLYO6PX7KMBUHGGoCOEcAXi/4FwjwcHudbLArIi87Mu8PMAmD5qL0ICeKORV1zlgSTEAvMcko3Jfmy/SwDxwHpy8gmQw8lEgSSYyrkpJr+OLzVahvrMUdt92GGZmZaK0qhTYlHtGDRiAs0sAegf/ZuofTUt9f9gnG3TICdqsZ33z6Hk4e3s3b8OITYxGXdj/e+PQzPPjwEowfO0HwRJFL2Ej89Pnz2LZ5EyINMTB3W1BfU4nx06Zh45rfMWz0KBw6fAzz5t2KObPnIzE5njtlB09cwWMP3Y+87BR8/eOvSI/VQyr1cruMzmnqRPl8BLp6OWl37br1eGDxfcyoYOYkFXWvnB42au9oacLlK6W4UX6dg0NmTRmPlIxMlqpScAKBSPx0DqT4EjBIzsoeCneRB0IuPP8fX+8dH1W5dn+vybRMSzLpvRMSILQEEnqA0KTbUFCxYUMeRbF7bGA9HivqsVdQUAGlSa+hQyqQ3pNJn97b+7mumYnx+T2f9/4HMpNM2bNn732ve631dfJFC630NTe3oaWlFVaHhQXG8SOzGMRARcEBATDQuUIvZagEz12CJBi7CCBCL5Mcs3YIKdbhdbLw5+nphb21FZ2dnb59OSkZLUYjHA43ElJSER+fALEsmB1ngW8euTjJwel1miEYMLEjz9g/wG68XpsHFl0Xi3X0WH1hqZBYuxAXE8/AIRoExqPI8ZmLeyDO0MKpd0MrGFKmqrfC6QlFz7EeJAfJMHF0DoZnZbEA6Y1RIixCjSCprzfL448AC8RB/8+xTOJ/xSTwBaLSJPDxR8aOLM8/bg8IgQwD8o9BOBCJug4Tx7svXi3Hkf0nEKpQYvOn/8WCeXPx5LO+Vfo///gTy/jkFYKurj60tvcgSKGCRxKKL38+ho6+RuRkjYHc24Nf/vspwz6iEuIwYcIUrLh5Mc6cPIaMrByEhPmOfbNmTGfCn8QvIgdeF0fHh0QgAu5Eut9L0VtaFCFRzRMEAcVfaF8lUi/vf2KeXHQPGPHuT8dwvb0XwcIfcPbra+yUXfTYZHZmVl9ux7WLzfyUJAzmjk9Fa10XNC1azJszCopIiqT4xIS6slqODKvVcZCpJQgPUiE8Jo7JreoYNfe5BYbI7kX7od0YaG1Gytg8qIeNACLU8JCLlxHLvgtBWjELCG9MESeBk3dyX8yWxJPE+BgmtPcbjLh8pRwZWWno0JWjp68B5XWVMEvFuFJSBoU7BiqzAnFZWVhaPIfJqRHhkfxY5PUh9zIJwIEhEPm/2xQN95IoEWih8XKh+pef/5djx7PnzOWONyK8ll+r5D/PHpHLEBASqTa9tgkzJ08Z7Hkrr6thV12ftwtLHi2Ex6TEnu8Ow6QxspgVHxIJmTkRe3f/haKpk7HxjTcwoNVj3YMPQe8w499v/BvRkRH4n0fX8XO98967kKtD8cbGjQhRheDu226C7uxZ7GmphlEQgjX33IeM5Hh89MGn7PBbseI2PPPMel5RDoiULz33LENX3nv9DbR2tuCVl9+Aw+vAe+99xPFegnjQ844blQ1VsABCsYrjkeRcu1JRga+++App2Tm4/ZabUXb+CnJzMhBdWwfjR29gn96K76x2DBeKQGTgLZd9ThBRQiRC4qfg5btmAC3nUN2qw8JV93JcrrG/lD+/HXsPIyMrBoIeFS43NSEvLQ19uiYcv9QJr0DHBF4a6SPj0NzSBW8JUKAKxvCMLMRmZiI6Pw+esGhc7+zg7XPuzHnepu++9w734QXi6Z3drTh94jzOXLmCkn0HMCbCN7matux+LFm+CLLIBI7IfvnxQ5if5js2UAdghX4ABUtGscuUehvXLX8O+YXj+X6HU4jG5ibuzaPvsM5kgFwYDJPNwsIfuf9IOOTfhQuBY5UqPIwXV1lcMFtgtTg41kOTG4oE04U/RdEpzmuzk0sCHL+i/1MlBQ3qGaQhCJKitbUW3Z1apCUnsngnU8owbdJ09HRr0KfpQFJaCseP2SnosqOq9jpGZeVA5F94DXzvSCyMDI/hHkMSwUPCw9ihQav71GslD1Vjz+49iIuJRGR4NLuLxkaGo7K8EgVTpsMdL0dMSDy8EjEnAIxaC3o0bbC6BOhpb8OypTdCqQpm/Z2uBYKFUthsFpgdFpRfrcGuU58iPEuKAa2DnXXZWdFQCRJwtbOC3yvd5rQbIJaGoLO1lQXAwPC6lIDVg+qjDjz26FqkZkRDKVDCK5XBYTGj7dQeJGSPgjIhh/vabIHKDXKheIW8T5o9TkiEHtg9TlyvvorIXivHdDwxyb4CdZMJmh4dU3LdoW701PShu6eP46FDB5FdJ+RPRHxsDKZPm4phw3IgEwvZRUhAHQJJ0KB48JqH12Lu7Jm47941fJvZbkZUVDSUcjGTeffv3TfoAKs5eRg/HD6IRbeshEolxMbn38DiRUtw0y23wu6w4JPNn+P46WNY//jjDLcwaPW4/Z418JoGYDJZ0d3bC6PdgJgoIeJSwqE3AXahD1BHw+jtQGtpHTLScmHujIVEqkRV2WUMGzka/RXnMUEpg2zfn+wWPmh14Herh91wIyZM5MUsclARFGb0mLEsZO3f9ycKJxZgTF4+Sk6cQmtnJ4vBdqcTxcUzERkWhn0HDqDu6nVkxMdg8qy53E/YZzDi4rVaVJVdw5bvv0VGXAiW5otRmOm7HjhXb8AP+xvRLfRgxfyFeODehxCRMnJwiZ+ubXkR1eHiGBtt43tWr8btt9wIsUzMojeF5Ml96iEitn8Ipf6KFf/iO0XTA4OcfVaHDQ3XavDVDz/jzKnT7O6kEQCFkDOP6gE0nR18+5jxuQgNDcfefbtZACQxlKK+JAYT2CkiPJoFyo2bXkBkRAL+9fyL/PlveuklFoMnzyhkcTgiRMUAmOEjh+OrT7/A6vvu5ZqVK6WXeb+hBRpyEAbcfwR/2fDCCxjo6uA+yHF5Y/Dhex9gz6EDeOnZZ5CemYHvvvuZxUQiIleUX2ZH4rj8MYiLjOXft9hMEDjoe1DH3bC0n917z53snKRBZgkSACl2TiNUHYWmtmaEKxVQ+ruDqceMXEWXykpRuWsH7ikGTG4n9pVqceu6jzBq9Hgo/E4iAfdaByZt/g54f+dyQOgiWAglaLg2gjvphIMCIME/eE7ldQ0KgATLSElPg4TSETS/0fvmc/ZgJdNkVTKqmxLB7nTB7rKhq1WDYHkIrlVdxejRo6AKD4G2sR6W0iokziyCQKVmCjD1+f2+9QdkDsvB5g8/wPDsHH5cMqCQm5E7Bdt9+4A6LAQx0REskrO4OaR+icU6UL2Sbx+kn9kFSQdIN9V1uXgxmu8bAoSk2+h3aJ5s96fjmGlCi/5EX2ZaC63fCdHbq8W3P/6EfOFfHMH+7Ggrtp3rwKL7p3P/H8FASDibm3cz5IjA40+/jDHD0vDYE0+guqGWybREgh+dn8cVTIJAp1gQnZfkLIY+9OQLeObZx1BcNBvnrzfju5dXY9G8xSgcPhaJ2RkIjkuFWKpgiIhUSrVLDj5O0PdTKPW5PemyjIBQLjoek3uZkjZ2M7veaq43ot9khiRYiEh1DNq6mlBvLGHgR2CEhEiRmBXHPYDkAswaGcPOxtTY4WjuqsHJPacwTaZgGMjvBhvKewawdlgiMtc+gB/LWlFasgdurRX6Xt0g1GOo8EfP0+r1gT1I+LsulSEiPAZimRTqiEh2fC5ccAMU/t69sBBfjyLFW6niRigRIDtzGLQmM/f5xcf4TEdWu437/ohWTfRqj9UBgVQAcpdJheSUF6CvtwcpyWk8l+vQtCM+PhL6rm60dhs5hnxm/1bMSO3i79avR9pROwA89NQmDM8ejdAQFc/JKdauDg3lRcem6gZEK4IhiIjB+YuXkDUsE1qjBf963je/uffeB7D+sUfhFdhwdedODJ+zGGZTP/YePsXguOrrlVg8twh5E6bBbjGxu4/6/6jWhQa5PokIHBEZDXWonKPFwTIpi48GgwmatiaIg5XcBWmz2RGhDkNHVxfOHD+KzOEjoDMY4LI4UDhlCj/eof17UXL+Ah7MT0bK8RJ0aLX4vceI6FAFJDfdjJtWrkZSUsrfkA9//x9LE0Mqn7rauyGWBuPchQuQyKQMNHnhyWehyJ6NJUsXQm6qZpduY1Mzd3HLZHLcsWoVckePgphok/+HAGizO3GhpAQiiQJjc3Pw584/8eHnn6C4uBj3338/jp04iUMHD2H9Y+sZhKozWzB5WgHqamqx4cln0N7YxL2dISGheP7555A7apQvEXbqBE4fOowFi5eir6cbO/78A/1d7VCGhuHdf78PhTIUb1D6JwAB4YOy0DcBCxB/h6LbA18Uvi2ATGbajg9AQe69oYNEv0C0eOh9JB7S4w/2DPrn0W6bl3P9JAC47eR28jJeu6/2Aj65fRVywxSIzBiOluyR2HGpHC+/9jqGZeawUZgvaQUuFgBpkAjJMeAA3IL6u/y2S1Kuaej0A/joo8+gUoXgfx59BHKVkqOyNOi1keAWsBKTABgYTq+NBcC2c0eQVDgbghAFpEIZND1aHD68Hzt/3YHLFVfY9UeiX0pWBoJCfc6lyQXjcOzwaej6DSgYM4wBJ9o2O8LCZIhOTsUXX32DUVnZCJaQ2kirGj5SFUWR+eTmv3gnUcKHrfcNcgwORdsHcPWB++k+cjHSICfjoGjoF35489F7JwHAf1tgW9Dz0P8DnX8Bctbga2KXmo9x7A9/AAAgAElEQVQ2xL1/VOzvdMFF5dA0ZRHQpRJ1BrrgtZiZmMyfkcm/kuPQ4uSpM3h/2x+Icntwx8rlyImJg8fkgDwuDvFjxkASFc5dgWarHeWV1zlecOPNt+KRB+6DSB6EhroaXP5hE46eL8VdD65FzOhZeOrJl7Bu7YMsAAZgNG2abuz6/Q+kJsUgNDwC2379FUsXLMS582dRd/06imbPwamzxzmGmjMsFWKZkvtcWppace/99zCd9emnn0dajBoSsomRM5O/ED6AjsFkgpmIQTYrYuISOPobgG/YHXY+AJ89d5EFyBkzZ0KlVOKpF57H3Lnz8cpzG6BQqSGTCJmeTfAQ6oejSDDFeGkpwuV2DroJaRtSHwsN6kgrrSpF7bXr2LHjTzyxfh2WLlrKwicJgAFBj0TAQGSB/pIEH7LsB3rs7AKf649WSSUmPYw9TagvOccOOvosgkamIjjMt9Jvs/qEyJaGBmg03Zg0OQ9yeciggEc2Q7fLO/h9Dgh7dHt9bSX27j4Ir9GILoMFtqAghClCoFRIuDuBxq0rl6O+tg0D2joWjGg0mg9xF2B3aReiTQ6I+mMQMSoLMwqLMCwxAd5wcgb+DdERiWRwUu8fdWgGYvN0jBAFQSQM8sFlOOrsE/lIDAuIfgTG8QiH9P0Nftt8/6EYN8Ny4CuOpn5Aeg7qunM4LEw8lgqCkJGZjceeeQ7ark68/d6/MSIzC7t378HiG+ayeNVt1aGmqh5OYTj2X27G+XMXUVA4ARkpsai8eAqnjp/D9LwMFBUXIyU+lCdKW77/Hk6RCcUzFyE/Lx9xcTE+Vx+/F3/kmiI2JL6LJAzxIZEsUCfAiXSKlPuj4AKqOvAf+yhaTjFgH4hHAovThV9PXsX323cwcKSr8wpaz/cguSAai1fMgljtgFMrwaVzpWgsbYetTwKX0+dYihr5t/PSXmOGweVAjEIFc4gd0tgQhEXJECoRYk5RMWbkLkdyQiy7AmkiTlEX9GvRev4UOuhkGqbC2FvuZBFQozVyVJK6vUjco1gL9buQAEduQBI/+ru7GMqj6e3jXsBIlYo/W5vNAb3ThorSUxAER+C7z/+DbtgwPGEY8kdMQu6IbCRnZDJMgkawiCjNNnjo8xYLWIAXQEiX3XzBTRffg+XgXF3hczPS6NF04eiJw6i+Xo+QqAgkRMUic+RwtDZ1oKmlHu3NbejU9zMBePTIkZg8MR9OsQt1dS34Zfvr+OtYBZLzYrirjsbJw60IU4dg3sRZEAbJUFt7HeqwCMyeORO6/j7s2PsngoOETH91e6woLa3gnyfmT0T+9Mn8GNu3/oTopmZ0xyYgOjURCxYt5W6XPXv3oaK8jKl+tE1vXXkHbEYrtv32M99G4h2BSgwGPXb+/jtCo5QIV8Tz81Ck1GA0ICUpjYmwBaPz4XGb0NDSDb3FBrkwCJnZOcgZMRxaswmvPfciUhLi8OCa1VBUVqP9g43YYnTiuNW3OERU4KAgJdTR8Zh+9ytM3B3YtYXvExbPRE3ncRwtP80/d9Rr0NJhgqHVAEu3F/m3jEJySjCLbZ3NnRgxNR0R8lCOcruau3FD8mykZWUga0IBJOQeUSjR3tmN5//1Ks4cOc6POWrieLz8wouwmQwYMSYDMkUUd1uVnD+L1559CbqOBswYnQjNgAMDLiseeuBJ3HTXfTDo9fjsmzcwA1XcAUgCoC7cC4RLoOu1YkRGEp5bs4kdqRR9J6q7xWJn2BEJfvWNLezYo0VTWtUlYa9N08lOQRoDWh2S42LQq+1nNyALcDQRcvkdbAIJgv37rUbTiri4ZOh0A/x3RLOko5nVYkVlWQXKyq+gpqMTYTIxk4k7mzUomj4NlyovwaS1Ysz4bI78qlQRcDiNmF08H26rnTt7WFykegGBiMU9GnEJcTBZfdc5JDSSCEiTbfpdihILZVJ2IpKr+69Dh2HgInIHJrn0CM2fhIi80QgLVkIklPOxqoYcgfGxaKypQV1zI4pmzOJYqZSujYYMu8lXA9FtFaK8Zi96rF1o7b7KcV4a+j4tYjKioJCGoK2hl3v3evt9otX0xeOZBEwwEBIKo2WxMOsjMHvqJBbyiPRLAiD19rae2oWM3DwgMnWw+y4g79hNVhj1RoSGq1kgamvtxJ8H9mLGpEKEkHvRNIArJ8+iurQSVR096GxuGIz1Bt5KoGOOIrbpmZnIyEiDzWHC8Ix0jodSHFfBlTZUGyLiyVDltRrce9/dyEgfhrtWrWJSLIliqlAFCPTg9jr5tRw4sB9L5s/jpzqy7y+Ud9UjJTydHV0333ITli9bDJ3BwqTb/27ezDARmI0M2xqTn4OgMBdCVHGIif9729u0vu0+4DTjakMdFArRoLCaGREKU38qls27Fa+982/ctmwZjP3tyO7rRnBLDcNAyAX4ntE26ACk/j4aYpkEt966iim45FCj9zWzaBaOnz/FLkVpsJjFyVW3rUKfpgu/7tqBqVMno72tFcEhCqy89XZoOntYwAqVAfnjC9DplOPQT+/h9twozC2IRGSCDA0dDvxxpQf99Qa8tWkjUibPhiCYHFZ0cUpduUGw2z0sAN5x92p216257w6IpQKIPaK/QRj+xW86K3hETjjsvv3OK/bFFWkE+veIDOq0e7l/8eK549i6dScunT3N+wL1A86YtQgLimcysIEm8HOnTkXhpEJcqShHbEISDh8+hq1bt2LDk49gRtE8WAxmfP3Nl6i4egWPrXsKeXl5OHr4CDv3Hn/uGYzNzkVjcyNi4mIQFhbKjq2XX9vErj8aJKImRCfg+60/Yef2X/DmG28hOTMVu//Yiw/ff58pzhueWM9/R7Fj6nR87cUXca3mOl7f9DqLMOREPH78BKquXsPqO1dj4Y0LIBVI8e77H3Cvp92kw7GTF5iEfOPNS9kpSw5Ap82Lrn4NO5KorD5UFQrqia+rucYxSmNPG4KCQhAeHQGPWITO6usI7jqCwiQPRxWjCtZg8fLbfG5MsRBDBUABkY/p3Oz0DLrcpNRXT/1wAX8nd3f7O8cHPZ/klguCyW7BgX37mJZLAqDU/xnTuZ4AITWXr6DTpMeYvLFIT0rn6+UgOHH05AmkZ2RxbDRMpYZULoS3uwPNp/ZDmTQCoaNzcfHsBTyz4XEM9OnxwBNPYe3DayCTyiAQEZTN10dImgPNGwQegqIEgZI5JNpxt6F/BOZjAVgjmRDo/34wrm8f5GTC/y0A0v0sFHIvGHmAAgKFkJ8vIAI6PG6cu1QFzYnXMSFBjMYeCZ78/hJS8pNZ/AuMB5avgtvoxcYPP8fqlXdDHiyCze3Gww88AofHxemBi+fPwDSg505ktUoJi8WFn7b8gPKyCjzy+FpERsdh249bUVd1HgvnzMSSufMREp+EVk0PunQmxIZHsbBK80wSpQh0ogiLQd6YXMj9kCxyRff39KK5pQU1tVdh0hmQnJqGiEg1Ors0qGuuQ19XP5SZvkXGszsr0Xi9E7lzsjB6QhovPFE9AomDJAqmhRZB47yAiotNmJ4wBgu7NeimSor6dib3pheOwJeXq1E/YEaWx8WOv5EiDPb79XiC0E5zHj/Yoy86AgUTCzF95nxIVaG8n9HiWEF+HoZlZiIhzgefkwYHo6tbg5HDhxNomInEaSkJLABq+3qQnpqGYIkc/XodBG475ErVYI0aJWnIUUu30bYnArFaqUD/gIGvKwRSIapLqyAJkaCrXgNtZzXGhJSywHuqog3v7dRgyZ13Ylh2LMaOK0ZLiwZigQBOG3UqCxGuCmFyde6UyUjJykRkWCTqG5rw0ccfIzd3NBYuXwyFwANPexNEVifsWcO5I1LT2oIDJedg6OvFbbev4josMhdJhRLIlD7tyWqzI0ytRmtjMzvgxuaOZFowuwOJBdDTyeRfuu7QaHpgsTuZDtzT1YHyK5ew87fd6NENYNrEQmx45ln0G3R4+dlncP16OaaNm4S16iB4O1oZCHJowARDmBr33Hs/Vt2zGiqZ3CcC0tyHvhcCNzwO598EYK+QE1wHjx2DOi4BTfVNeOPlV1gAfPzpR6CrPMqAyzOXrqC+uhYjMtKhjo3GHbffweYymYTm10EQBBF80QGT0eiLaLd34MCBoyiaX8xOyKeeWI+23l48+/zLkEvFeHPjRsxbuAS337kS586cRMHEAkilUjz9wr+gHejnKHBtbT0eemAN7E4rfv9lOwxWB26YNw+zZ89Ee0cr9u4/iGMHd3N6Y+UDD+DRhx6FYaD3nwIgCXv/O9LrO0DYueg1MEj0oIMEDV7JCWB4hgiC3DlGEzMbESZ9UWL+fRLThEKQIBJw/wncVo4bSL0SeERiXjUm56HFYUXLzp/x6+tvMP1XNGsW9vW0oE+gxtMbXmLlnEYAWUBPEej/o4JZWuEIuBHpXxIlyaFF7kLqAHzjnbe4yPeJx9ZDHa7+B+GWOgSYoEpuNhet8PgEN4KDmDXdqDzyF5InTYE0PAr1FbX49KvNOHPmFBN+FSSGScQYNyEV+fMmwKKzYOe2fQiLCIG22QR1qhILb57Lt5/YcQ7tnf2IUUfhs+8+RUHBdBYASWALiG287f1R28ETAJfP+YTAwIRz8AMa2tPnF+gCYiZDOIaAWAb/ht6rXwDkbj9/aViACkzOp8DgbUN2cS9pkl64SWsVAA6bEZ4+CxNLBSFBUMSkQqEOJ20Wmk4NDJrrEA2QqGOH3On7wteY+xnsEZEzBrOnjEeaOowFwNCR46BKSYVKoUAQxSncHtC1lVY7gIceXY/UpFhejZQopGhr7cDuzQ/gcnkLXnppLUwh0/DU08/i5ef+ByPHz4ATHjQ3tePates4f/oYRo4dh7Zmn2upsGAStm7/kTtkaCxavBjTphVx3IKccRT9sjod+OqXvWwlDkSASYwlAAEJkzQ87F51QW+hk0cfhg3zdXr4+jcAo8WMPXsP4Nuvv2Yoya233IzWzlZs3PgOli+ZjxsWLAJRyKhwmASlQASYTuABwYY70PxiNAk4LBSKaD/xcA/El19/jd9/+QVvvv8f5I0aAUmwvwvF7ygkUAh9P8g6T32FErGI922P0waZSAKjsRfePg16KSrW2w2P0QrJ+AJEZSey8Cdw+qAmCqmCTyxuhxsffrIZpefO4oP/foYkgoIMWfWmiQpRZt1BjsHvPxFwzWY3SIwd6OnGq2++C4HDxuRAGp998SXaulrw7n/ewEBPH3Zs2YGrVeeQERKDC8Y6Bn9kSNNQ2d6K5559CZNmTATcMkAeApUiiC8I+TjjFkLoFsJCgpaTJqS+/Y0r28iZ6aRojk+EFtDKIonotJIq9HXNESgnMOixSAwk0c/msrHDj2w1Ykh5ZTXQ56jV92Lv3kNo79CwkDl9+lRMnTIFv+76HW+++iYe2/AkFi9chIO792D69Blo6dCgra0RioxCHD5axs4/KmHXNFdg568HkDx2NCYUFMBw9RgyM1IxY/I0HD16HNo+DYpmz+ZuS6pboG5BPg76++gohk5kX/r8aT+idWJaLSVnH/1M4mYADkSuVRIAA4Mewg0H91LSaO/vR2VLCbb/3oDqtp+hjlegbFsdrCYni4DUx6gKlUHSHYO6fgNazlFhtBKhYTIo/JGPzspm6LRmuO1dDI4RCOVInBSCrLGJ0DR3wNI7gDtvugX5mcVQqyOhDlLCJpOBXIBBBh0a9u5Bc/1J5K17BbKwOJwoOcMQgjtvXYyVK+6EXCbn1cCunh7092qhUipQcv4kJk6cznRGm9GCmPBwBEuD2M1Ngk9NfR27prZu/RkLb1yG3OHZiI+IgNhfWiEMknLknuJczE/0Hxtp8kJxGxI3ArexAEiWgMAxlI65/kUyk8XKhFqn3cGvhdxZBoedXc80zA4XFBIRCya0ZKLVtWPP+V9xrf0qC1dQiKGOkcFldMJocUHUmsSiXVLc3/0sBJym+A8JL4HhdpjgcusgEobBhmAolFJYS0+h7MR5BlykZI+AXCmFXCSFSCyH3qDl2Cl/dwLQIKrg0Flg9zggV8j49+GWwuuxs1NfJPayS5Bott2dXSy6dg/0QiVWQBkWjtS0FKSlpbC4RW+XXtP+Y6ew949dqLrgA5A8fsMcVP65E9d/+hY7jXbUuF0sAJKjUJU2FQ8/9gjmDI9Gx3f/hcbtxmmXGa4oPUKlHgRFSbi3cfdvZ2G4rkdwbBSKbxqLxEQpbyuVXARjrxV9R8oRZ4vHoiXLkDVxAqTpiRDTpIuOFV4p+vr78dkX36Cq9BKLpdlZScjMHo+Ll89i4cypCIuNQ7/WjM3//QTff/8lFMNGY6RCCbXbgUMXy3H7LYvw4sZ32HG645fNSO8/jphYOXad7cDBRisS89IZPkI9gDeNuRGT8wr5O0ICIKUGaFWbPgcq3KYYJLlW6TOgbRsbHsMLFOSEobULjqVwcf/f12MuTxCvzFstJkQnJvL1gBBu2O0uXpAg4S1YLodOa2BXn1QqZ9cZvR86dtxx210wmM3s6KTuxLzRuUyBJeFowKTFiJxcFM+ehebGJmRlZvHiCR83pUGwmoz8mqib0OEVsIudosAUmafJBpGmKQKcN34MOxwT4xI4VkzOEhj0kFQcRXLBXJQJlEiKUEFv6EeQUMFE0baGFo4Jl1+9itW334qw0DCGTjD8gxx4bjfvUzQMbhF/jpdrz6Iv6DIqK+sRpgiFVxbEIp/HCnR0+gTAq2euY+yCdEwozBukAZMAmBNWxFFM8lsG+suEYjk7AM8d34Wi/NmwU7SKrrvEXgwKOm3t+JOK3tWRmDZnNveP/vDNjxyLvFpfxT2HXW1tg9/NQOR14riRiEtIZ8orudoqr5RgyqRZfJzIyh4Bs2EAIdFhyIyO42gx7SN0yqLoMQEadDodNn/yKf7Ys5s7/CieSW61KZMKBhdk9WYLu+fsZiNmzpwFbV8HE4Gpa7G8poXdZ+QOC1OFwhMsYFCTSqVAQpYSoUqwoErOPrPbC6/TxO5KlVCI0gpfV2F8cjLO7rmM0HglJkzMRpjKt0B44vcSpMcVsaOQOguJ4jwmMhLT+lshuFrDLsCfDFbYc7IwbuocSOn8rVJg5PgJGD08nanHBLUhAZC6be0uAbvrf/vN14V727Kl+OK7r7kAv3jOQnbC/fDt91j/5COQCKT4bfcejsWGxyZgXO4IlFZeY0EQ/dfwzC0jkKqWoqFVz3CQieNmYXTBGMQn5gOx8XDayBkm5G0cEFlX334HHnj4XgT7gWYCjwT0LRs8b/rrXij6GwDwDSXi0mcmFAVx9F4qEoPOC0QL3ndwH7v0ArFgcn8mxsQhPj4cU2bMwdx5c+G0util99pLL0OqUOKZZ55CTLQaZVeucg/i4sXzMbFwMmwWEza++ioLc69tfIVpz0y19A+Krj31+BP82Pfdu5ajvDS+++FHNLc24dEHHgTFp0svXkJTUz2ycoZjYuEUlJWW48+dOzBp6iQUFxXz97FvQIe8kVkYPWYcftm2HTqjHg+tfRiRYWqWkq5dq+HvMHUmEgwyNjyaBS4i8JJbXa+nyN4A8seNh85oYTgAiRRXr/oc8mkpqQgJiYCIuqAtVtReOodju9/BjcME6LCqUWVNxt0bXkUoxWL/fwRAeiyCdNFiOV1bDx2UlAosDNM1N8+5vNQZZ/uHACgTS2G3mdlZumXrz9jy8+dQBcfh+afXY+bceQwqIBegzWrl6xCn3YaOjj4kJ8VwV7iuro5BCDR+u3AJew4dReG4Cdi08QWkZuaAIqsk6EkInhCInlEyA16G/Q1WLvnPy9RTyO/LT06mcwVFXkn8C5y7KTru8Log8QuA9H+aqfxDEBRLOEpM4iENmtPRAn1gbk8ioB1iNhgc3fYMx0RpfHuwCdc94YjIVnBcNuACvLS7Bia9EHPnzsGp48fx1DPPYVJBISprK/HJe5uRPDyRxTeL3oo1D92Bq9V1eO/tj7Bk6WTMnLMC1Vev4rOPP8Da4iLkrVgJu1eAv/b7kl0imRLnLpThnbdfRlNNA/bt3Y9RI7NRVVGGZ194hQUzEv0aGxugG9Bx71qEUgGjy4Y+vS85dPzQMajlUjgUWgwv9M3Ptr2/H/oeKyLi43DTOh/MiwaJgDSGugTp58eFI9BTcgSn9RYc7+7nmG+kAFz1UBSqQLJ/jcQWpsKVPj1O682oo8qmmEgWNafPW8pwrgiFHP1mC5PCLTYXCibko7Nbw+dNu9vGtGYSh3T9vez2I6cfCXpXr9ViWHY65CKfkzYAWaGFf4PBtyijCAv5O0HpT3V293dz9Y3XaeNqCALc0DCY7KivqYCg4RdkJYTDZejlz5dgLzfeeh9uu+VO2Ix63rZxMTHwuozo7xtAmN4AQ1MjQtLSud8vYVQ+vGYDdE4gkhzoTiN01bVwBUthjU9FjErJEXaKJFOXMnUABiAgAfcfiXwquZwFt/raWhw+cgoTJ+UhPSEZoeoI6I0D6OzqhnFAD1V4KIKDpaiqrMb4ifkwWY0wdGqw+YMPMHHKJMy/YTki/PrQlh+/xPdffs/vd01uNkaZe+Ht7MJpixM7XS7IElLw2utvYkphPiRiBScmpNQQGSzjmC4NigdTZZJZ149vftqGEeNG4ejxM/jhy68GBUBJeymGjxqDk0eP48iJw1g6byFaOpqx4cknOBlBx2Kao3k9Lt9xh3pLJVKOLp8+XQKL2czzwsOHDmPjm+9gbH4e7rn3LvzwzddobO3EO+//m8VQGgT72PzfzYiPiOe48YnDx5CanoGo8DBUlFdhwcL5mDt3LgNLjpw4ipqrFex2nlg4HstX3IGpEybBqO+HwNzfzwrFUIEuAOwIxHEDohr/np9GywcMgj74xT9yAgYGOQIDJGD+PTqIudz/T/yOYCFUmk4j4D4MPIfA6cWA3Yi9n7yPxi0/DgqA39Y0IGPEWNx138Pc2yf2z9QlfsKUMJjsLWKml9IIiJeB98fIeidgshuw6fW3kBCfhAfvuQehah99l6AXgdgmCYAkVNIFNU2eydFm6++GdsCMmsvH0WsXoexaJQ7sP8SQD5HDiayMLIwtHIO2lnY0GOog9kTCY3EPQkDIFThzyTjcsOAGfn2NhnrUlNWi4bIBLz75AubNnwuFSuJzAQyhaQzt/Qu4/QJOPrff+k4R5QCgg08aQwi9/6D2DgWFuGiaS6p0oB+O3Hy+C5sAUGRoXxxFgsVD3J5ugYgj00KPG90XL6Hz1KG/94O4CIyYMQfBESmw0sqv3szCoFKlhlPim8BQZO2FJ56CIiIVy5cuREtfC8bnjkN2eiZ3GvBnSN0JpMqTK85mx5ffvwclwnFjcTFs9gHs3PMXzv/1PfLGpGDh0kXocmfghX+9i9c3bmABsLunH99++xU/Fgm9mo5ubPvtR+78GzthInJH+2Jiff3duHfN/QiRh3C0VkARUJcDA729eO+Tr9ih9uBDaxAZGs6TMhKMWAynC3IyaLrpotyAvl4NsrKz4fJHEKhv8uCh/Xhr09sYNTwL/3r1NSQmxrITTavV+QAREhL0vPA4zCyukV2eHFgKysJSpwzBPpweJl7KJLJAkp3hCbwftXTg8fXrUVQ0FffcfR+UEiGUoQo+uZttDiZVhcqJOSVi0qvJ6YKK4vMCNyxGI0y1VWiva+bOvpRkJdyx41j4k4h97kuxIhhOm527PZUKJfceOux2pp5Z7BaMGzWa+wfp4BbonyNXGRO4/VHmADCcDkQDeiuuXa3AM088hbvuvhPTi+bAY7Pg5MkTEKokWDB/DgzdJjz7/PO+A96wYdh/4CDuvX8NC2AU1X7njdcgCQ6GPFiM4cNzIZLQPi/kXjsWSinW4RdxA32JvJxG+5SNBEA7b9+hf0NxXop5ugQuJvaSYEnCH61WOW1/CywBgZbEP6eDXH9OlJVWMlm6r6sHv+0+hOeeXoslS5egS9OLe9Y8iOGJMVj9wFqcOXsOd95xM/q6tbhS34E/KwaQIA9GrNqKuNTRHLUh6u4Ny25m59/4UVmQSIVoqq9DR2sH+rR6LFu8EPFxsSwa03bn4yxjYnyDOmToWtJNq9NUikykZw+tQJEzmz4nQlP/s4V7aASc9meTzYmdf23HvvJfuHfxwqkGWAas0NY6eYJGAiDFfuk264AZsnAFPP2+CaDXbWGhj4RAjzACqnjfazS3dUPX3w9BohM5Y5MRl5qA2rJ2Jt0SgXdMfDYLgVHxaRA5JXB1NKLil21QJIch58Y74RAqUHL5Cl58bD3SM9MY+mF1eBARpeZ+D6Iojhk3ht1K1KdGgmB1bS2ys7KQk5UOi9XCYgr9Lo1jh47gngfvR7gylI97JPjRBT3FhPgkTS5J6uGkegN/ByfHhHj7UafikG3opvOFv/+O3IMKJQuxNOkJLNIM7kFuJ9NWrZYhgXyvFkcvncR3v30I6vlLToqF3mjj7joaJAJaq+OwavWDSIpWI0jggCdIwXRxiqqSrhgYdJuACHw2G0cHtCdOo6u+HiOXzIQsfRQcwXTBaEKIWA6xQg6RP+ZEk61/DJed+6w8INeR76K4r1sHTUcXGutr2EWmRBBDH7KGD0d8UjLEUolP0AwSw+J2QC6UoPTyJdiMJsij1Ni5Zx/Tj8XhUXjswbtREBqMlk2vYcDtHhQBqQ+wXVWAN56+C1nJSmh+2IEjza3cWXjDvALMmD8T9dqLMIotcOiduHa6EXG5CVAbg6CDG2OnpLL4p7lQg6meVIxbvhQjZhVDIvctGtLcnT4bPn6KRCyOkVBLYureP/eisCAPcVEx0PR2IyExAbUNzVj/+HqOqwybvw4DFb+it6EJFoIpPPcEblq4jFelK8ovwlX3KVQiAeqcMajXyuGNNrKQC7MTmeoJmFu8nLe7zelmUY+EP6FEyUKd02yCpquLqW20/ZgiT+4Of8G51mRkFyAN2o+VRFp0e2BzWFmEg0g6uNhBi5z0PaDIMO1/5AYkcZFERnIbEi347hW3Ibl2uG8AACAASURBVCwiEnaXnYEinR0tmDVzDrsJvA4bOnv6uTczMiwEqtAIljza2lt8DkShiF8D9QX26/TcORUfFc30aJvOxvt9VXU1amsbsOL2FXA5rBBJZLA4dPBY7LBdq0Y/TUYWLoBdqWS4GiU/aq7XIjJczUXlbe1NGJU7jkUtEhMC8CpaSReK/v7u0FWMVmvAlZpSRMSJcLX5yqBwReKfy+KDfAisHnT09CM+JQrhasmgoJUgGIfE2LGYlDcOziALpEFidgA63EGw2k2oPPQXphXNhjc0lLv+HLTwRl2N7iBYLAZUVjXgt99/xO2rVrNb68UXXhp0dwUItWmpKUhPS0He+AnIm5iPkMgoyIOl6O3tYWGmsqIMidExLCrEJsZi5MiRfE0xfcIYyBUKBiDRZ006PwEmbC43dHodu7xKSk7i1993gETF1197h0mtBOiw23wHBepwm1FcjIykOH4vh8pPQS+QYPGspRwxFsvIkQqYHALY7Ho0t15gIdVkM2Kg1g5pTCj3qLbVt2LMpDR+TIKYdLb0QiX1uff6qANNHYaxaSn4c2sVaq81wenUQSwOQ0h4OGJjQ/Fseiq8+3bB4vHijMOLw0YrnAmp0NkcmDxtKt58600oFXIY+wY47kqOuCVLFnJtSVNLBz778EOsWnUX0lNT+P5VK1eisHD84H1EuY6Ni0HfgBlnzpzHh19+ienTcrBg+o1M5N23bxtmjo/GuhsnINLTj2atHVcqupCaFoExM+5iEVAWnQErV/84UNfSgbUPPIjiBYvx2KP3IcRP56bNSn1ONDGkSSJ1OtHPUgk5n3znYYoI03VHYBLpFQZBQPf54TV2txdagwX1PZ3Y8s3XOHLo0KBQPGl6IQNKpk4rQkNHB0x0vVR1DUKZiN3iSqWEzQyjc3KRnJQGiQzQ9uiw+68DSE1MwvjCCfA6HVCFhTE0gQbF0t58fRNW3HM3igqm8W0SuRj1NbW8f4io4zIyBOPG5rFgfOrsJcSEqthZareYudYiMS0DSTG+WoLYuGh2Y9U3NyNMpkBMcqLv/VHc3mqAwWxj8wdRpymO3tDUAJlYjqvXKzEpbwKU4WruJevq60OoSoWkZHI/uX1F/HSN5gmCUyBiAXCgrxO/vv4KFk4zwisMx74rGty6gSCO6Xz9Rw5APqzTXIj64JweCKlXnjrHbTZesAuAMchMEIBo0N8EOgADq56BDkCay43IGc6PQYt8erMZZ0suorKyDGPyxiFvzFhExURzLRKJvX29voqcIJEMfb16FgBpuD1uDNSVY9eWH/DBjpOIENjw1KtvsctVEabkeSctlpNLiIJFLn+HLj0vvyd2hLvAzsb/RSj1ncxoYcjjg3f4Y8HUAcgOQP/1SeD/5CIM/G7gb/lvmBToE//oOEDXwXTdY3cFcdfo8e++QLT7ChJkWnZgfnWwHVNW+yiq5I6LTQrDme1V+NcTT2DCvBtw8uRhzJuzEBICBD6/AdVllbjn4Xtw5vh5zJ43E1MmTcK27TtYKHzzrZcQEhKP1z/6HNdP7sKTK5YjMWsYdl5p5Kh08Q03wGNzIlQdiZWrbsWuHXvw1749KCgoRNG0KRzvra2pRbA6HBmJyWyg6dB0cjxUrQ7BxHFjERURgZ93/YjvvvsBERHqQZBJ9Y5rqOsYgCJROdhrGBETFdg0SIgLx4DFgLID9Wir7cKGKQuQ2lGDntIKHNebEaVQ/MPxR39IVN8TTZ04RYAjoRgTJk7GoltuYepqeJgKMhl1jzthtntQU38dJw4cxvDhI9DT38eGiblzitHV1Y30jGGghkqhOJi/ZxQJJgcgEZYpLj8wYITdqodSHoYRo0ZC7MNhM4W3r7uXXeL0t9cqr2Fc3lgW2KkPkERFEt8JsqPVWdCn16IgRIIoWSlCYURDuw47z2lQ48nAay8/hZg4XxcgDYq9NtdeR2FaItqrG2CBiaEUWfmFLAJSwiNVIYXHaEF1Sx3i07IQGueLH9PUi0ApRCP2esXo6etFdGQUu/6I4ksjNTUDzXU1OHPhAi6VliE3dxTmzypGiEqBssrr2PbrdlReuYylt92KsfkT0dOl8S/aERXZjcOHj7BLvGDKTCSn+kTe9s4W/HvTmzh19ARy0iOxasYMKAcuQX25d5AKXDB7Dl556hkkDEthSBG7AP1rJ176/hHFPEiAXo0Gv+7ejeFZ2dh1YDd2/bwTGVNuwP+sWYmu2gqMyZ+AQ0cOob22Abfcsgx//bUfi266GVMKfXFkWnAdFAFJW5JI4XLYOfL/y66dWL5wMetXG557ERfOnsOM2UVc9dHX1Yu169dixuyZOF9yHrmjcliArK6qgkwejIP7d7PAVzhlOi8E1dT6FuioIi0qJhLDRozimpkpkwsQFxqJfr0W32/55W8ICLnj+EDiB0uQwuB22CEkoYaQMrQxhpYikkAhcEPsN4aRsCCkXjT/cFgdHL2kUlKKRw51FhItOCAKOijWyAj2YND/CeRBgyhBJq0WR/79Gnr/OsD9f7blt+OVnXtw5z13YPmipZCHqeC2ufnvecf3SiAMrPIMoQ7znX5HhtvigMluh83pwObN70Mol2P9g+v8AqDvgEunksBKickfcSFLkEgphbGrF9reHmzZtgW79u1CV3MXzB4vI7dvvXkpVq1YgdSEGFQ2NaNdUAadthsdLQbUV9Tj/Nmywe0TkxoHdUwwr7yGuVVoarHhthuX4vbbVkMuI7s3bQff+woAQGjSTvAOEv64rmKIQDhUDCQhkN+yX6ijcyLBOwYHOfzoNqrr8/f+BUi9JPoFKMMBAZDcQgKBFy4/mZYmlkQpNne3+15fVAw7/+r2/cwrlGEZubB2d6L6/DFkF8xE3OzZoAg8p7L9oBSXX7SkLqIvPnwPuw6eQGbmMCbwvrrpVcyZOZkjmg4Bdd1cZ+hDds5owG6BU6eBvrMCleV7ce5oI+TuPmSnqPi1xI1KgzVmBQuARPKdVVwMg16Lvw4fw/Hjp6EKleLs2cssYNAg8iy5/6gTcNSYcVi0cB7kwTIW/6gzzmw1oqqiDnesXIW48DB8/M33yM3OYIeF0OuAWKpkIxALArTA3N/PguOoUcP50yMKZkNNE+59ZA0LH5++9z4KCOnuP7kT0sAFN0/SKR584NAhjhzYrA4EyyTs9JIJg1BRdZ3BJTRiYmNh1BmRkZGKyZN9B5bPv/6BQRrvvvc2kuOT4RG42L1x4eR59FsMmDFpKpeykmZRXlMLbV8vigrGQuC24Mzx3XAYREgePhZ9LhdiE1IwoOsndDBfXInkSrjoexYshCJYBbPN+I+fIziiHcSfMVFv6QKK7d3+iw/qpyOS8NBhMlrxzZdfcWT5hX+9zKLYuNwsjJ1YCKVMCYlUgD937MY3W7/HY488xmXC1S1teOHFf+H1TRuRHhuOJTffDoNeh6LJEyFVyhGqkPE1XICkzPumvweP4q/0/SHhLkBCpgkr/Rzo/vtHZ56f2hwQz9g153c3kpBGjkH6yM12B7o72nHq8inUV7Vg/LjxCFaFsv18RFYiNr7xLtvff9j+C47sO8BC5qy589Hb3oDwhAR8dKiTHbMzC1JQcvgIb6KMvEUQubqQGQ6MHz0KKRnpHJnr7u7jzsULF86ysBgX8feFCgmvZC2n/YpdfZRlGtIhSSuFRBGl1xyIlvOT+UVAv6nHtxBgM/H3zmoX4JufP0S74TJ3+VXX9w/2/ZEIOGlSHoLSDSjZUgeHzYOY0VIWAiMyIwdFK5g8CEUKQoUeLLvrHoRHR+JCw3aUXdFDo/cdP9LT49DYqIHQ6ftOjomdgNWrn0ByuAqao8e5B3DUjUsgikqA1urCtq1b8f4nm5myS1HN3r4BdhiRC47EEhJCSLChgmFFmIrPX/FJCdyFVFtXx6IGuf/INVVZXs7dRBSnVIp9jlmBhABFvuMgR8hJZHVR3JcEG4qnCuGwU4mvgw9q3CnkcELspeJt/34uEIHAVjQCoqCYnKN8KqJ+Cd8FO03sGts7YdYZYTH24adfvkW/rB3yqHDujSPXWGi4kN1sXaXBmD/vZkzJG88iDzkbSPijgn/+KANeeLsdDrMJKrcbhu7ruHDyEqJDhEgfOxOuKF8fI40enQVChRyx8RGD/Ytk7Cdh0mv3wOY0w2l1c0SFXH7XSstgdDghtDvhlhJ9V4djB4/htttuxaLFN7CwFCyRcRS2VaNBXGwcNF2+f48fPoTDJ49jbM5ITJ1XjLMlp3H60mVcrS/DTROmIqO/F2EXzrEIGICChCVk4NH77kTKyDT0Hz+HUqMB2w8cwaNrHkJB0XScvXgaVa1l6GzTIEUNpE5JgtwdgZ5qPbx6AcZMnoKwzjZkjc5D3PhcSAgG5fF9xmYCXLkdvM0o9iGlVAKtXLhc6OjqhNtig83jxbGjJ1E0dSK2/7EP33z7EaZOmQOvIgaXTh9lOMkja1ajsKAQ9fUtOHL4CDo6rqJofCjOnrwCl86DictuhD3KycRpEiT19iBEW3IwNi8XVpMVkyaO5+1mtjhQVlqKmqZ6xISEYdK0KXxR2NnZBa/XjvTkFLT39sOk60L++ClITktAsEwFl83C+zOJdXYIyJPMgiXdRhET6gEkBybFgAnQEREbyb1/f/y+HRfLruDxx9azu5OGTErADR9pOEAdVoWpBvcFiipTlJhAN9x5ZzbBYLByTI8m2GKpkB2BodTf12+C22lEa3snDh8/h9tXrkRIiIyhBqYgB1wDPag4XILs9HSIh+VASL2F/olvsFjCMUOhmFb4S5lSmugXHbjjk2LPHg/HNOmATyX3RF8l5xVReKn3qbO/kt1rnT2tOHTkDMIiZehs1P4j9kuuNooFx4RJMCvrTqTG5jCp1Cmws8uPopsmm4A7dPoP7kX8TfOgEkdxjKbP3IOu9l4019egvKqRe9DaO+qxbv2LDFWgaCY586YXFmLUWIp3pTBEhZwMMqkSYrlPlKF4cVn1Vax/4AEWwagX7rVXN0EWLMH5ygrEh8lxy80rEJ+UCKlYPtjfS39HhFkS7sjpZbIY8c1XXzHIgaJYQqmERchOjQY337Yc40fm8mdRNGMKR6BOXGtGdnY6pHIFx3/1Wh3q2xvQ2d7F3X/iOAMyxkdDIDKhqa6b3ZQGvQdChYCpxTGJaiQmy/i+IJcK7Y2+apcpowtQPHc2qs9ocOjkKTTUVGPajBkYNiICv/96CPenJsG1ZzdUQV40uTAYA+bzXmISPv7mO4wYMRwmswWvvfgCiopmYPnyhUzH/WPvPtRcrcG6xx9ncYt66cYVjMGMoiJUllXhyIEjeOyJxxFJcWKRAy6zBVeqrg+6KBvb+hjEIVUEofbUj7hrfAQykkPR12vE+Q4bZGFqzJh5KxJTiwZJz10aHR5Z/zBGZo7Cc/965p8OQP/iKzl53f6EEAHd7CTsBw6y/l5aEogYIMWwODr2k9DjhMPmO18YLBY01jdh+587GeBBYjHFwecvnY2oyGS+XiMx98y5Cxg2Mgm5OaMhkwRDIpYhWEq1G06enxG5nRzrnT29+PnXnSjIG40p06fzcxzYd4B7FOfPmcXivcvtGvzXaLZBZ3OyC5cWGwUUfxfYIQ8m546Ukz4EiZBLZH/XvJAIL6QFZQdsdge/DroeoovMklNn8cfOnewizMkegfT0DOj1A0hLTqEXydcn5Grq6u7AyByfE5G+b26Bl00mAocLHpGEoWYWk5XhRdu/+A9HFdUhwThVZcSwuRswc/Z83q50rUkCGZ8Hab7iF8N4e3s8ENHx3uUBJcNkYl/XO8+S/FFgEgEp/ut22gcpwJnDMpCemQ0PuefYNEHnfcvga6U0VaA6hdypZ8+chkwkx8iRuSzUREZE8jyWRmObBi+/8jrOnTiMFYV5uOuh+5A0Ph/RUVEIEoh58s7xFFospNTZkPlrQAAkYdP3Bv0LH4GfA/sapcSGJLUCfYFDewPp/wEBcOjtgw8xpFeQvD0uF0XhDSxgntr2NkewCcTy5d56hMdHIPvGEYO9eUTP3fzBZ0jPyOFFc0mwAjqjFg8+9DA//J133sFgk/rGehZ7t235menS6+67C4fOlOKn7TuRn5uJO5csw4UzB7Hl4Dk4OhtRPKMIceESxCdkQy8IQklZJVShKhw4cgQ3LVyE9BxflyvBYwIjOTaB47MKgRfdJiP66ppRWlaO/p4OaFP17IgPxH1tFgtI9JOF+rZvX7ue76MREAB3f3waXdc78eiyGzAjKhqC04dg0/vqLwKDgB7hS1egVyXEH+dLUHGpHilpabidxL+CfIzIykaQTMJ9vLR9qLqDov5bvtuK3n4dqutqMDk/F/MXLYNUoUKoSsppMpXK142XmBAPm9nBc6uOtm50aFrx5dffIEyhxCubNvlivv19DKIRBgmZDHvpUgUunDmC2+66n8VHcpCR+EfXv109Wq6/un7pEjb8zzpEuK5A3H2On6tFa8QnO5qx4KZlmHvjo6hu7kRdbT078ohAnJKYDJvFyAuGl7dthTQ8GBHDR6NwWjHE1j7oLlzFAJxImlHMnZ7UUxgdGw+v08nfe73eyLHexrpq7vMblTuSn1ev07Mw2NuvxeG/DiMkRIHbblnB583Pv/gUR06exOjccVi4cC7MZisSU9LR09eDIIeVrzWDBSI0trVyhVpaRjqmFhZAJJXg2NHDeH3jm+jWaHDD4nm4f1gyvIf3o76jGz/pLDBAgBvXPYF7H7gXoWGhHP0NkoghFg/pJfcK0NnWhN//2I/CKRPx0X+/wYE9u5E4ax3eXTuDndMEILl4uRQnjuxHXEIqkhJSOAlxz31ruNaIhEwaJAJabebB84TF5sHJU8fYBThp2lTs238Er218CU6bkzvP1ZHhGJmTjbXr1qK3R4vt27aiovwqXG4r8vImoepaJWZM9S3qnDldwu8zJi4OcxcuxNyiGUjgKhERTEYdWuvq0F5egW3HDkGg7e70UsSUBDkW/3glgJQhEV+Q0cUYTaAIzEGDabhco0X2acKR+36fnHO+w68YbqfvoBdwAQYchKRGkz3ITo9FHQ10siKSDxGBRF54XLRq4eUST+r/a6y7gD/ffBzi8h7k5uVx/x8BQF54+x1kjxoJAZ0g/Ac8Omn4TX+DWXh6DUQFJqchCZH0fOQspEEi4Lvvv80C4NoHH2QxUSSTwmUlAp+QT7ZmnR6nz5yGxeXG9KnTAZkQl46dxJ/7/8KpkwfgNPjeZ/bo0SxKzitawBdq3iA79AYDDBZfn9mAWQs96tFc4bPo9rdo0S/qRUNDPXo1A0xRi1OPwOo77kPBlGk+CASDP4bwWRjwQaAGgnG44fH87bhkmMcQMTBwQBoKCKHbWOzzuMlQBkGQnxj8f+BgA2CIwOME4oIU5aQ4rb1fD11lKeouXkZYQji7/Ix2Dzp3bkf88luhjk+Fq78VZ7ZuQ7Ragdhlt/BDyRVKdtcxiZY+d4qVBDnx22+/4ekNG3gCctuKlbjzvjWIj49l4hFNrN98+z1Gyj+57mGobf1orijHrj0fo7yhA9Oy1IiSCNDr8OLQ8QGkpUuw4MHXseXX/bBbHZh7wzyUlpZx+eXuP3aj5vrVwQN2YmY2Njz2MLb98hseW/8/HKlUqpQcq6VBAqDDYYR2QIf17x7kiObXrz2O+LgwyMViSDw+gjHFf3lhlxyARiNDPjKys/n90c+79u7Fppdeww1LbsBzG55GaKhvEu4VCRAsFMFoNmPfnt346IvPsWTBMkyfVoiXX3gOBq0Gb/97M9JzctDe2oYvvv4ahw6fxZziSUiKjcO5M6fw6utvQiQOxgtPr8fcZTeym5VEuNMlJTi0Zy8mzZrNz1VX34B7V96BiqvXse/wQZSePYvP1j3Ejr8f9h7GIy8+jl6DgOPQd9zxAKymAZw9cwGHThzGyJwsZA8bib6eLqSkpzP+3GTQ48hBopnOxWNrH+VVZo2mC8dPHkVjfSM/J9Fpx4wbz5RjctuQi4hOfrQaRBGR59Y/ieiUWKgkKhgdRmx85S0kpqbw35Kr4j//+QRJidHsDvzmm88xPj8fRdOm4vvvfuCILf08ddoExKhjWWCUCSSDFGP+/IRCBEt8EQcmWHOXSsDdSlRk3+3UxxUg+pKJjtx/NMgBSAXvNIYKgEOdc3rDAH74cTuDPmh8+PH7SMschrfefANnTp7Bh5s3I29cFkwOO7q6u6Dvs0MWnYambi336hkGHIhQNXN01tDVDmF4EopvWoVgVx9Wr75pkKDb12pEwZjp3P2w7bcduGHRIo7Bi6S+44DIJYDN4YZU+E+hle6TyCSgBRmZQs7RXxIIA++XogNDhc+gIHKZ2tlxCqcE5y9dwfY/v0fUKCPMfXZU1HYw4IOEvujQLLijBtBf3weTxgFlnAS9dT6R+n8PAoesvmcdsmcsQZD2CnZXbONfMfoZVOPyExEk972X3pJOzJpyJxaMzmX3X8L0ImTkT4JTEsT9f2+9+dYgrIKO3eT+I4eUzWVFVelVpofJgsmZLIG+vxehEVG4VlaKkSOz+SKEHBrk9io5cx4himDMLJroi9+Airb/GRPy+l2AxPv4PwVAjkKKBgVAev0kAg4V+wICIDmBfF98n3Mw0AF3+dw5XK1uxJFTJ3DmtE8EjhiuZnos9dvZdRb+/6zxd2Lh/JuRFBfNrj9aiCGTX4BMTE5pcl9VlV/Fnp9/xjhVCPfdRQ3LQGLScPRBgCuVVejT9aCrqQNHjx9H1vhMbHj0KQY8UIciOc5oUaa/q4+BENo+HfRWI1QSMeITUpCWmQp1iIKjRt2aHo6RUkfdyhWrUFZRwfTX1LRh7PZSRkQMAik+eP8jbN/1GxYum4t7Vq5BRelldPZpsfPXrejq6cD8RWNQpFQiZuc5lBgdDAWJFAgRnR2PR2+6g7eJYuxEVDW3YkbeOEQlJLJDrm+gG21NbUywbdLVwNGvR2ZEFqZNmooIoR5X/zyG3CXLIR2RCW+QBKFBwb5oN9Gv/XFvunIhAZA/O7udI2nbft6GCRPGgbrZqpsb8cpzTyI6NhFPbHgSdSY5PvvwU0BbjY/f3IgRY/PR3dGJTW+/gdMlh3DvtOGIiHDi37saMTo3GsUrFuCvkstoKKvB1BmzkShNYuE0LCqC6cs0vtn6M5yGAcTGpWLLtt/w4lOPcv/eB59uRkd7C+bMKsLwjGyUlJxGTEIyNqx7GDqDCX/sP4AuDXUwWjHQ3Ytx48czxIKcd998/x13M96yfCnMZhcqqi5BHRKJOYvm46vPv8TUSdOQPTobx44c4h7HW2+/FVMKJvmcAmZftFah8E0+aL/S91vYTUiwExIt1TLffVaXlQXDqIgQjjRLEMT7JTULlJRcYZF98bLpEJhNcHcPwGgwo725HN1uESYXL0d4UiKc5GyQh6C06jqUSjEGeowwmbTcAzhuzESOEwYilST0UQyYnalDYu8SObmi7Gjt7EZ9py9yRyLgqRNXoHfp0N/TgykzCyERmCEmy7F/qG1REDvjsHjGLQgJi+DrWwKsUD0GgRvam9vRseUbiIoWsMOYhLmaiio0NbewYDfU9Xvb7XfhiSfWo7T0CkMWiFwcplBxwTk502kIvb7jgEhC7iY7Ono0WPfoOly6dAEjRozEo2sfhlAsw8lzJYhPjMXKpbdAHROFELkMbjdV9QehtqEBLz7/HPLzC7irTSQQ4OMPPkBbdxs+eO8DfvzXX3sFldUtWLlyJW6+eRk7Ky9XXkaQzYv+vl4GZygiovi7ECDs0t+Z9D0w6Or+P76+Okyq8g37nq7d2e7upHZh6RSkQ1BQEcVEReRnIUoIUnagYgcqGCCgdHezxMJ2F9s7uzs7Xd/1PGdmQb/v+t5/dnZmzsyZE2/czx2QBFuZRUmtqKQZDoOLAUAKUJGIvdE7MwRWlwYNxcI8N1gZiZEjxsJb4Y1d2/5Bk04HY6cOY+8ZgfLyOvz51y/MvuvrVCL8psDAJhnwaaKbU58nceGjb3/EvZMm8/xi2bJlGDZkKB6YMx2NDU1YufZ9PPjALF5kkVzx5OHj2Lt/P6cjkwdgZnpvjB03Agq3F7icgB5i0EpFkFsVMFltKGvrwhc/bcGebz9ErL/4XwnBFA5CbcLESfCPmQSpfwjMLhd2/LUPMm8FZs6YBY1beU/zcCmlnDsAq9HIbFc6v/SdlE7tsEthFzvhoCIRgesUQmi/w64mlhj9b+gwQ+W227GqpGjosOLMxVPYu+NvZA0bhGH9spDepz9yc3NRUlIKGcy4Z/Q9bF2kUmkgoWRXd8gZfY+HbfjPP3s40ffZxx9niwtK4y6vq2B2X1NDEy9Wz1y8yIEiFNLSKyMdt5vqcPzoKYgcBpZu+gdFoV9mMkJCI2C1G+GrJDmqCjK1F2DrhoiUQhTE4w5NY29cWth2d+CbL3/Al19/hFEjR+Ol119FdHgM7HoTBwNazCZYrCYkp6b0hA56WHZ3y08d7sU3sd4MBisOHz8I/fnv0C+F5P4alEr7Y/7C53iMYfkqzXXcDEChEkwhF44eWa0HBJTSmtYNlnnYgHZ3EY2PocWCfYcPMYAUHZ2I9vYm+PuHMIOQ5Nu0DhO7i3ueZGHqL3/a8gsSYhJYll5cUIjsnEFQauSwWG3Y9c8/eP+DD3kfv1i+Ar3SE+BsboN/r37wCvCFRKaBFQ7K5u3x+mMV111++z0dFs9t/+2FSqBnD9DpWdPReXGD1E6HjZOBPdt5wh7/+zl3fwf5P3vkwV26Zmz7+gtkSK5AqpHg0o1W/F5sYSYdAWhHtl5BdJ8orHh+NRISMtkDUSonEMqCbX/8gdzrlzHxnokoqypHoI8fho4cgrPnz+PWjUKEhocgIiwcFrEErfW1GJjTH626dnS0m3DswC7cM2QwLPpmGA0iOAICQNd2TFgQzl04z0Eqw/oIDDV/sQO9k3pD6qeGGsLYVFFfhy2796Ph1jUk+ftg2rT7GaArbIKB2QAAIABJREFUaW9Ee2kBmqBAeVkFBvVOgFemHwODHkCQtif/S2qtlQYYSxvg8PXH5NQUJOw7Ar3TiU4X0OkSc7CHMqMvFr2xnMOvPv7sU2Y9vvTqKxg3ajj8KKnYDeQ5RTaWLBMzlaTjV67lIi+3ADXNLQgO8IdGq8TA7IHoNrQjLCASQeEhzOpr7+hGbUMdUhPIpgK4dOky1q57F0/Mm4cZ90/n51paWhAUFCQoyGj/yfcPgLevmlmpmzZ9ipCgEDz80ByW/65auwpR4WFYuvglaLvrobsujB1dDhu+2VkGJAzA448tZrCQJO4k0Q0MDoZcKUaAnxenDh/461d4yf0ZXB0/sD+0fsEITAqHzinHiZPn4eXvg8iAIPTOyITG24tZgKfPX0L/nGwGQkPCglkObJXIoZEr0G3sgoWKbF0dqK6oxZDBQxAREYaqqmp0GTo59KOluR1BwYLaiAJAggL80K1rQ1NjKwoLS9Bv4FAUlxVBq/bCkCED0NXWgS8/2YA9R87DJyAQi+fMxFiJFcZdO7GtpQNHbA7YI6Px7rp16NN/IHy0bjKASLBYork6hRoRI/zwgf0YMmooli5bg4Jrl5A0ZyXWPDkGuScPMzOPvL/fWrEMGp9ALFr4Am7cuIGnnnwSScmJPXZN1P8wa5x+ACkb7DZOGd7621aMGzsZMpkcy1aswKmjRxjIS05LRlRkDEJDwzBqwmh89P5HOLH/EP/+uJRUaH017JFLwKpE7sKAwUMxa8Ys9O2dxmvG1pYW3LxVjMbaaoRGhiPW6cA/l65CdO7MGVdUVAL8NOqedLGeToCYf24ZJrEBPfLfu332SKoqVihB0lACQBQSIRSEKi3UPAxATyiIZ4FFEywCAala5Q5I4fd7ADqKJq85uRu/vvkmMu0uBA3MxqlUFRqKrXhj/WcIDghkoI9YgyQDliqljCzzd7qkTD2n/XSSPwRRwik11WLv0caTPObn779Ee5sOT8y7j/1lXHIfKFS+uFZWgqP7BO+BQZw0K9BTd+4/gmP7drNPDbXosAjcN3EcZi58ELFBCdBoBXkR0Tq5WfWcaEeNFpzEVnQ5LAwMekBBz7GO0wxAWGgytBw5b2cGCiXvChXu/wCBbpo90d5d5PcjlsJqt7FvCXlY3AH+6Bzcmeh6QrJ40GNmocBQ6VEK/ycF2LNvTpsJtu5OWA16mP0DUHV0B5ov3IBMZ4J/fAySp8yAwWVC/d6DCB8+Dl5J8TA4rGjctQ3NLjFix4/GhePXkJOdgfhUAm6FUAtaCJOEPK+oGAufeIZTeF9e/CJUWkobMmHfgb3wDwjjkAO7zYzQQH9Ycvdi79/f8q55WH/ny/Q4c/0O8DD7qcfhHZuGr77+EskJSTAZrLztX3/v7GH+efv5YejQkUhOiEF9dQ3eXr0KkTGRPGnoScYlWTn7XVnx6d95LM1ctehJDOwdBRUkUMldcPKxFKqPlPBrNJt6PAA9gODPv/yCTV9tYvZf1sBBPceeqjst7e0wmA0shY0MCcT69z7kG/aVxS8gOiUFL7/0Pw7IqLrdhNeWLkVYaDQee3QWNv/0E0rKS/HB+new/+gxHD16CJs+3IjwmHDk5t7EW8uXod/gwVi25GXk55fg048+xHMLF7HnHMlxPly+FAPSklBtsKGQzEzfexd6QwcceitmPDATRrMVH2/8HHt3/oXHH30U/XKyeyTMq95ZxyDcb39sxbq31mDI0KHs8bjx44/YnHfu/Gewd+92xMckYuHiFxGi9Wbwz73GRofJ2MP+e+/d93Cr8CaUIhdmzX4QKjXJiwV/QZPZDIVKCrFLig5DF5vF0v/EbOzudLK5tdZtHuu02aCiijQltYJS3qjKLgEl35JszMOI+6+nonAfkFehjaWy1FguSyC8m/FM6ZsEFHqCM+g95Anare/GuXNnUV5ehX0HDuL6jQv45KPPkDNiIM6cvow3lq7BI7Mn45XXXmQA8PTp4ygra4JP4ghcu1aK8tw9EDvaUFNexddliK8Gw0bdiyEjRsLLS8nMzWste5EaEIUh2XOREJ7EC9M//trBXoKR4REQS2wM7tExsXY54KWQQesfAKWcrknBc4KazUYyVDfD2WaDzC2F5vvfzZpkYNBlZfBP6hKTUgkWhwi5t/Lw58+bIdK40GItQ1FxHSIyA5GaGYWGch06TQJYUH+rlSXAkVFCaIGvRoPqljtG0cqYdEQExqOwpAjVZ36GX5IM42aOYvYfsQBj04RJm66iC4Y6P4xP6g1tTRV6PzgH0oh43lGzU4zDR09gxarVCPFR483lKxAWFIi8/Bvo3S8bbc10T7UhK7svmmtqcejUCWSkpqB3Wia8Q/wQ7BuG5rZ27N71D/t8TZ86BV5a8veQgMyTe/o8N4ua/qcquNBRCouKHgmwm8VH2xIo7AkFcVpo/BNYeR4gkB6L3QnXfD7caehWkx1dNiMHfyzd8AbKLt7g7QbPTEHfe3pD3+XCro0HAYML7234AKNHjWV/PbvFzIl/1FTuv85uM7qbGvDD3r+w/eCfeGr2C3h01mxYtD4srSSAj69vpw0lpQVY9MxihMdH94BQlEBZWVeJDl0bQvyDoPUJ4EIMVYujY2LICAVKEaW6GlFRXspMs4bWZg4GIUkXgS90r3hrtT3sR/q+TqMex3IPoaulHVm9B8GlN2Plex+jufQKghMDcOuyDuFxMox8aDBGVbug//sU9hmtPaEgFLgxcehUjHnmSch8Q+FN6BIBTwTei8i1kX6bE10mE+zdnbB3dKKj6DrM5VV3wmOCAuBSSCDj2iMZ9rvgJSdAhRbr5PEoSL2ptXd2cuBHkF8wRHIJpwOTZ+GyVa9h5gOPoarNiOfXfYOmg99h9YbVmDJtFirKSvD0osVIT0rAW4+OwNlbp7Hjr1yEZwlejRToQmnAA4YmwliqxS9f7sTSl1/AsBH34ueffmZwdNjQITDouiDXaLDw+Re4Wr70jaUsO165dCkf7083foRbNwq4XyW/V0qZJQ+/vfv2YfueA3h75VKWepD0fcnypbhdUYPFryxCzsAh+OTdd1FYW4cxI0fjn23bMHSSEAzRPy0Zl67kYdzEezB62EhO+qUKuq+vNxrqG+DtrUabvovZgeQ9qNcbhcRql73nsVhmR1NTWw9bgWTNlKJ85shhHD90EPel9oLY3AlThx4GX2/4xqUjLSMGHW4vI2Kxqsjzko5/uw4dnS0oKqpgPyliPrC3LK1n5cTuIZYPeUqK0G02wEupYTagVEYsTvI/JdatAVdzb7K0OzolGrlXT8Ima4DN18yy1rtbmCoViT5Z6BWeDJtSqNATy5EYWQX5ubh2PR+55wVmRIu+GV2dd2ntWXIlR0JiEsJCBcnfyuVvwSmXYMsPP0HtFwijrpV92rL7C5I5AgCJ5UNsRqPRgMLSYixf9hZLgIcNG8ZpyQ21tQiLimKJq9bHF2HhwQgJDCDfHSglYpb4kEcepaiSZxwpL3RGI5567CFMnSQsBusaymDoMiIiOApefn48921rbxbSFFsaEeXtg4D4BOhtxE6Tw9ndBbHNAKndhHa7DSUtrfBSSlFcegutlP5ccBTl+QaY7S3IGZ2FAE0oh4P0iesj9CtGYXyhvqK9RQAFDWIZGmuKsW7VevadTE4NwpicEPTbI0iUbtqd+I3m136hGDduPJ56aj5Ln6mP2fnXNkTHR2HU8EHIvXETh46cwzPPPIEwf384HQ4+dmcuXEBhUQGiIuMwavhgBPqomQhALE4pvBhktTuNENlEHOhCqac7D5/Bxg2rITZ24+lHJvJ+pCqFpOj26m5UdXYjc8Qc9M8ZAllQIox2EcQKNTR3eciRxQHhK8S84+A0thZ2kyc8rD+eJ5Bpo43VIpQOLWlqhqmxHfZuI7rsHSCGPLWONuF4GbUWVDTqcK6gBqPunQiN3As5Q3Jw6dwlXL5wHs2tdXjq4fmIiPKDl3cYlF5erKqhcA3PNUX7UlVVhV07diEmJoLnP8QoGkL+p2pvWIx6/LHjT/z2w2Y8s3ARRo8dx0zSy9euYcOaDRgybDAWP/U4fLx8oPZV0I/AtdybSAsQxuc2oxER6RnQaP2JVcB9aM/v5xAgK/ser1q2BMlJffDE449ycnBIIEmHLZwUTMsSUpeRtNazDiEP2h4POzsxXyTgkGWbDWarkcM3yAdwUlYYRI52HMkPwkNL3kJocDh/jifUg4A+Zs4QmCaWM1hHz93daL5u6DYw2EeNCthShQwEBNqcNvy9cxfS03sjKSWJsxepiE2gr4eEQdvYRQTQiWA2mlj+vnXb7xg5bBji46NgMJCPrQ8sRgczk95YvhTnT5/B6BHD8OE77yEsSIvKE6ehiYlAZHpvQOIGHIisoiRAwMn+0gQE/GfHe9iNd4N3HgCQLkryOSarF1KqeDwFCQCk5gEB6f30+S4RzZHJw1iQRXtWiwT8eaz9KeHYZrDh2MmzMJ5+Gzlx/swCXL+1EN7pAghDjWTAcUmRmJr5GLMgZRoZnHYCa1t5vtDWrGN2WmhIGJ8TIgrROEEMNw+7ra1DAKxUGiWu5eVh9z87Wf47Yew4ZPfvy5YTBw4fxYmTp+Dn7YP0PpEYHNsHfnSddpHdhaAEUynVyNd1Q2ow4PNvhPXiuNHkL5oIR3wkTh85idNnziAuR9h/Av7ubp4QkK4uC4eBeIDBkvwmzIjKxOCGZpYB/96uZ4+/+LQgPL/wNURmj8Kl85ew8p11GDN0FJ59/nmEBGihUigZ/CYQmRi1pJKyGSj7QMAs2nTd6Kb5W3cnNGT3QOC108pezyQDpmKa0WoHOczQeGMymBnMI6XLu+s2ICIqhMM+KCCElC1qL7cVj8uKkJAIDsa4fPos3t/4EbMm5817FPmFJVi2ejn/P3v2fUiU2dHccIFZgG1dZry7rRSl7S68vuYdDOjfD2aDk4NJHBYbvP28kBITy/t/9eJ17DtyGPExcZgyaTx09Y3ITInFreIqnL1xAwMHDcXJs6eQFBOBwf0H4fyVC4iJT4JcKmeQTy6Ws2c+dZUqjQwtLW1u0KqDhZtk0yZXqdBt6ERnSyfMvC4Us8KHPDdp7UeNrLpyr1yD3mSGWKlGZFggGgsKEZuajrSICDRf2YcP9h5DYUUrhmZFY8PQMbCeONyTCnxAJMY9I8dh8dLXer6TjMBImk8yf/pL4/KFK5e4ePH6G2+iqqwaOY++hTdmZ+HMmfMMSjaUV+GzLz5Gn5zBeO65hTh69DhSUhNx36QpXMj0BMBRyA81Qe1J6wwb9h4+jvq6WkycMBnHjh7DZ198jklTp+PUiaNoqGtAWGQY3tmwDuWEWSxfhc62Vt5W46uBocOAyPg4PP3E4xg+fCS8fbTQm4y4eukcisvKkZqeiaSURESYrNAV3IIxNhaipfMnuaLSM9E7ewLie/eDVkOVVidknihwMsR3++yJREQZd98m7soEAXvkBSj8FIridrCPAG1O76UOhtrdScAOt18gASSEqvJBoORyosOLzbAZAae+BRc2foptf/+Fh721uN23L07ZKhCbMRWPPfYYA3Vyt7G/58a1iewM/jF13e17QUsFEcmK6bsIxbW5mP1nMXXgp993ojP3FJLSUtHarodvchCqb5uhJcaSQssfS8jzscOHcfj8abQ2CDIHAv7GTxyPnOREpMd7I2HwFCgCfCBzSGGXSDn5lps78pxYc8QsJIbhfxs9T4t08hdUuhESAi04gMTzMe4F3p1t74B6LAX2eH8xa1CIs6e/HsDvv99JTCh2DHO/j/7yuZNIQQEf9JeqT0R7p4uS0nuvHdsGaaOe2Xzdlw+ics95aPxU6HB/OEl9KZHPeLsR6vBQGLxFaC9shG9KL8jj47Ds1Zfw4OxZuP+RRwSAlFBHksS5bGhtacWri55FQGQyA4CFJZX447efkXv9Fh55+CE8+fAMdDbX49Av76G1poiBv7DIUJwp7cSe01WwyiMwe8Y4xLrOYMu2Kqgj4nHfM4vw2Rdfo+Z2NXuRhfuRmbcV1/NvISQsEvMee4S92sKiYjAoKxMDsrKg9fUVbkS31xfJgGmRQ2y0jV/+jB+++xbvfLAeU8ePZd84ubsKSAw88miw2azo6NKjvqkBmakZIHibAMFD+w8xs87DcJNIRVyR2H/oCNLT09ijYOmrb+LF/72AGTPuZ5bHd19uZHZfdEwC/19SUoT9Rw5i3Zp1SM/ozVXctvYm+Km92Sdv6PChWPTsE6hrauVgEfLcIjZaRmYGvv1xMy6fOYd31q5AsNKFS/kVeGvZMk6eJtbgj999g5GDBiN7wGDcO+le+Gp9cPb8Zbzy6ovIyRmEpa8sQUNbM3b9sR0Tpk5DWGAAnn/lRfRJSsaSpcuZNfPpx+9j5+4deGzek+yzSHLrBU8/hVGjRvwrqIJA0orSCt7nAf2z8MJzC9DS2YEgH194u6suUonAGORrklORXcx0ow6TGCYui3CDEQOIBhEKM7HaKLSHJtoSOGiVT64F7vuJJkKC74KLk3BJAst9kpTul7tAP4cQkuGR/RLVXuru+ygxV/hOMnuUoEXXzuCfWK5AalIqjh49ilVrVmPug3OwYPECGDo68Oob6zn995OP3oPW3w+1dc3M/vv2t+MMgiUpG3Fgj2BqrlD5YNjAvkjqlc3HzOnVgp93fwtdcycmTRiC7LTBiPEbBrKEpKCR7JxhCA3xRbe5C5fP3UBleTF/TlFZOeY/OIeBZq1ayT6AHGDkooWKnCWtLBUmKavbG9CjKPH0EwQCEvtRBKUQoFPbiPamRly4fAVFJfkIT/QBAoRFtFGkg8NkQ2l5I8pOVUNuD0CvjCxMnj4J0akDe7qerlZhoGpzSFBQXY9DO3bC4qxDTKIbdKkyoXe2L4KCfeEdpGK5ZL/GSPQZmYjo/lPgVAdAZrHCBCcqqiqxbtVqvrefffJ5lkuSBJLkrGR0TFJHtZ83WuqbWXbv4+uFqLgY1FZWI713BowWcCU1JT4JPkoCpqUg71in3cGJ5U63mZ7DIoZIKYFLqmC/LT5PMgfsbABFA5YYMqlKAIvvCox2UYoygcpmG8t9PQnCVqrngBgipAC28fPEniIA8M+dO3Ho7H4UXs9Dd4MeM58fiZCMYAQ5gvHTxtPoqKnF4ldewsOPPMzMKzoOguhRxGCj/XYNSi5fZNBLmRALc1QCYlMy4B8gTATtTj3sRhsHNlAgR011NRYteBbBoSGY/tAcaJRSBhoI9FJ7a9mDjXycftu6ndOGJ4ybAG2gFr3T+rDHHx0/mpzSQpgYGCT/9AxTTEol/1y31I1koZTgTt09AZ2UvHzi7EVIO41IHxYLdUwwLhzPR3ScHx5I642M8hZ05BX3gIApEikGZPfHuCWvIyI2CWG+Mkgk3rBJRSxF9YRaWchz8NwJFJ04gZBh/eGfkgmRl5xDZcTMWpQw+MIBLmIRs0acTiqwkbexEzbaX0r1tprR1qXHzZv53K8sfu0NOO3d+OnLL5ntl1vVicVLn4K9vhU/fPY+ktMzsPn7n/DP3j3MTu0f44eCI3shthxBQZ03lv5+FmlD+2DklCjc7mjDpR9rkJoUiZeWvIGzJy7huy2/M3BIjDy/QF/24hMrxSi5no9Nn3+BJctX4IE5M1FXWY1FixczIBgZFoqiG7fw3kcfIDw0nNmHlAj92isvcMDGxQvn8fOWzZj/6ALMmjWN5fE3rt1Aa1sDtv+xA81depi725GVlY2lS5bwufL10kKpUsNOEzBaFMk0PP5R0cViEvpMAv/aOyjxOfRf4DYZe6sC7shlKMmbJMyHf94MXUsLBowYgYz0BNgk3pD6+sDQ3YGw6CgGlLkvVqrRWC/Mr6iVVlewvPb+Bx6Gt4LM6hXMqFJwmJydwWZKayXJIxU+WQ4sJlmfk69DkV0CM8UZ2UzsRXb8xDFkDghFS9NtHL9wEKlhAxAW44+z16/C2SHFnFlz4S3xRmtnOyrKytln9MKhw6hrbvq/Ens9nn4UukFBCpFR0chIT8L5izdw4vhxrF65HKGRkbiVdxNvv7USTc2t+Oi9Dbhn3Og74J/7dzZ2tHGQx62CImT168U+fsauZkRGUPHsWURFJSIqOpLv9cDAIPaYo8W73mJGQ109L6Yunc3lTxszaSz69u7Hjw3dTbBJ2xAfksF+huRlSHJRTzdla6qFXteN2MREWChNmqCZ5tuo+eefnnMgi4mBMj0VTa06NNU3wKDsxI3TpZArZJy4m5WVAWu7hX2bTDYjezGRzIjC9wg0IBDV5HDhSv4RfPLdO9A1GGHrsmD8pEykluiRkl/DYSAf6wxInjoZK99cjeDgMJZHW2xGoZ+UyNk7XKejkBobhz6oFUpQnqvdZOs5/7TTBA5LnHZm1hFTTaJQsepFRKFWbnm506lAh1GPwqtX+XeGJqTg19//gOXirxg4MAQZfmLU6Wy4UdmBuLQxGDl5OjResez96FTIISJDf4eVGX3U6LucHVbuwz3Nyw02iaUCYGY0tbH/prm5G46uDki0vlAGe8HHWwaRxBtKmQImcys69TZ+z8n8cwiR2JkhW9nSgjFDh6Pg7E1crajAyasXEOQdjPSkeAwdmIIQVSg0PhaE+0VAK/WF1EsNVag/RCo/NHd3o7lTsNWIiIpDoNsjjKTQb69dDbXLgdeWLUVIRAw6rQ5s++s37N3+N1asfxMD+vaBtMvGnxEksaH+Sh78IyPRXlfHYGX4kOGISs2EQkFrP8FrjxoxVAkApNCAPX/vQUh0KPr1y0BkUDQX3GieTF6eEDsZtOvxnBML/YsntIKALxP5tbukaG9uRu6lC6grL0VZ3nXkJHWit9bKXnRZD67G0MEjeoArFz0iabNUzOOviIA9z1rqPz56BioYuZyQudeyUlLB2R0sAd67by/7uaenpfN+efyBPY896zMCAUk23NyqY8XNmPH3cHhTp16PhMR4dOst2LP/MNavXQ2n3Yh1K5bg3un3sedhc+41mMxGJI0YDblMuFZojku+fZ4UXrE7fJMtye5aE97N5PMEmfD2pNX7j8chbWe1We4AfT1XKi2LnXzP/r8azRM8CcdGvZNtPQ5+uwGT4+rRaHfi68M6ONVKOKPVSO8fC3+1Fv7GKAweNgX+lBZvNuHclVuwWU3M5quvr0JGrzS0NLahy9KN2xWVGDhkGMaPG8NWFfpuIcG3qKgIVeUl6DAY0a93OmJiYhGs9eW+rrauERrfYMRHhSMhLZZ94pVKFVyUrt1QjVa9CbeKa3Aq9wY6a0sx7cEHER/hi1079kLlJxR3+qaG48LFXJy/dAX9xif8i/VHjD8PGBgY6cO/iTwATZ3C9VlZWodkZwxmRUehevu2Hq+/WVMmYcDAHIQOvQdff/8T9h/eh1nT7ofWj46DhS0s/HzVSEhORVxEJKf6Hj96CBKNjL0Sy0qKOKU4NSMDebl57GkoVsiQ3a8vOnWdzKD0VvlwuAn5GgYGheCLzzdh9n3TMeehuaiqrMLBo4eZgFFf14hpU6aiuaUZN/KuY/GixaitqcGXX38DlVyGqZMnMSj38+bNOHD4MAaPGAIFRHh+3jyE+nUBt37tYQDuut6J6ffNxHPPP8dpwC3NjQjy8Ubffn35eBCwSYy+uuZ2dHTrER4Ri/ioIKFftJJ9101cuHyNw1pmPfAwEpNicfLMGQzJHghdRxuS09PJd459Ac+euYjklEROxHbZLbh46SISk1IglyigVCphNusRFBIBc5cO9W2t7Eev8dZCLhEj0McHXQYTcq/fRFNjHQrKqjF21GBolSpmBAb7yhDacgo7L5ahvdWK+8fHIi0xCaoaXwYBC5va8U1bF+pFwENPPo/HFjwFn4BgVr82UzBmczuSUpLZ7un6rUJExcVi6Wuvo9smQd/pz+Kdp4fj0uWr7AlLFiprVq3DpCkT8NDcR/H7tt/R3NSG/738AsKDQnoAQKlLBJEbIyJMxGRxoqyiCjt3/om+WYMQGR6KrVu3YMSoe3D92lXsO7iPQUA6F6NGD8P33/+I7X/+xd75BHjeO2E8ZkybhuzsPrwmLykuQ35BMZIyUhAfnwQ/Dal5rag8dQqh/kr49hsC0ekVg10VJhsKW4MR3GccBg4cipiIIGiUCgbRaK4sccmYQXA3AEhVJ2L62d2dkpgo7iQFJgbgXUboHgagp4MhwNCzDXemLAcVpiUU2KGgibgR7Iu19d3VaL96BeOUatSNGoY/c09h8sPzMG3aY3cGW5sVIjcLyPOkXBUEKw37FjOsNPibjBBZO+Hs6EDzrXzcrqqA1CcExy6cQ0dgEPx9AlB/8yaGjB8AlTgIJbeOo0lnh7Xbhsu15T0+f76+KgwfMR5PzH4Q/QYPgaizEnVleUgZOg0Kb2/IIGPzfWKQkZeWiCUADpjvMuenfZS5Kf8E+nESDE2CSfZMCmw3HY+2xX/kuR6mHs+ZXeIe4M/j2ceyYTeIxym9bqYfDwxuUJJp+260mf5SaAhhGzaXmfeLJN70GZQuTM1s64bc7kLpzYto370b8Y/M4xCPsv17+HWfxFQUHtmHEL9gZgLWXb0AXb5QTZWmp7E8uEUkx7urV7Lx+Str3ubqAfll0YrQ5rTD2tWNj7/YxJLSqdNmYvc/O9DZbeFwiLGjx6KrOBcHtm/6l9cfsf4uVRiRNXYOZs1+CCqVEw0XN+L3HWeRW2RncEvsFQBndxuyKNkxPQ2Xzp3D0RNnOUhi9n2TUFhUzP5qSVFRUKoVPfJQTsN2X89U8SOJ7qcbP8PXX3+NtWs34P4HZsFHIYXIg5xIJGCASCxjyW9NbTUDgJ7W1NyCP37/Hf3790NCYgoMeh0uX89HVFgQMvv0RVFxGd5ZvRLTHqDfocT+g/uYtfjcM0+jrKwU1U0NzPAbPng0Xn7tZb43CUQkGXVVZSleffl1LFq4AGmpKbh0JRcnjx9HU0Mj3n53A+zGbqx7/z0/1Y7UAAAgAElEQVSkRwRj/ohR0FVUoaS5HR8f/BvPLl6KATkD8MzChYgKjeGFSxRFzXcY8NknH+DqlUt4/4NPEZ8UDxOVAy1mqDQqHDl+FB98/DFWvPEWUhMTcPLMWWz6/DNINXI8/dh8+Hr7IiQ8lH3ISAJMrD7h/rayVO3rTZ/h4KEjHOJBQBUFoNgJoHJ7pPGbnQ4GoXg7d5GAHhPAWVVTjvSEVAQGhTHTTeZOGPckYnlCU4jFRhVqRh7cvgseEJDvCfJxlNxhDnvOlwcEpCqoJzWXgD9i0ckY9JWipa2Ngd6IkDAOSaEwlLffWo62ljZs2PQ+EqNisO/4DRRev4y5j8xlY9ZtV+twu7wF9Uah6pcd4cKWT1ciOioZ46dNQVZaOuLi4qH08caBQ1twvuYkJ+xGJAbAz+WDxJAY+PiHQ2KNQmhIKIrzq/HHn1tZDj5x8iScOn0Bn3/+CYOQS19/Hb4+ak4oppASaiqlN7PAyC+QjplHCqyUqWBmFhSXiLm57EKYS3FpGTa8/yF8gwOxZMmbaGuoRVFZMYqqLqO88wacXXZ0ur0pxfXBqG1qwbARwzAgMxM5Q4czS5OazWTmpHdqtS16VOns2LR5K3TF2yH3s7LM1dJgQ3SmP0bOHcjAV3gBkD17IkJj+lCiBhROGy/GzXYLSDZrF6uQkByH8pJKVFVWs99OYUkFJBo7JoyciuKCfGZGtrfqOdk0Js4fWp9IZPROh83iYAYdseekai0zycmXT0zooNMEi9tfRyGSwalQMaDlWSBQ4BTZA9jtFK5yp1DDY6TFCom7+OSwUIXSvTAS02JPxH4ebKdLzANiNNpJsliFN75ajjCfSBzdfbAHAEweFI0AXQrWr9nEx23t22sxeshQSNyFJAqdEnc0o62ggA2TtQG+7HcnTohnz1S13JfZflRgIXPmmsp6FBXmIyQyDDGxcVi/fDmDSV9//hm8tL7M8HOZjWhrF0I+lN4q/Ln1V1y4egsLFjyNQQMGQeXlzT5v1AKD1JBDwaARAYDUJG4jELubcUDJxIU3b6K1W1iIbv79T+SeOYzurm6kpgRj9KB46FMjcXX3JRScq8GQofGYphIh66YOVymERm9Bm9OFALEIfR+ag4HjJ2H0oEHQeCk5HIrkphwzb3fAYLahZM9OxIZrEDxgGkR+lJpqhYLmKXI5xBKaWApAPkFFBIpJyGbD6WIGKKkYXHYxXws384vw5/a/UF1fi0MHD6N/37544bnnOKHu0JG92L79Hzy38Gm88OxC3G5qwhuvvs7y25WvL4LCZUfb1VMwVG9GcbURz32Rh+QHcxAZoEDR9UrUVOqweOHrFDaL3Mu5KCgtxzOPzkffgVl8jm5cuYi09Ax89/NP6G5uxfhJEzH7/lks9/1ly08s3zl5+gKCtd5YtuotXLt4BV99vwlLl6yEb7AfTh0/gyu5F9ErNQMLnn0CQf4hPH8jry4CAT947308/PhcbP1xC0KiQvHmm28i/0YhAzpBwdSnyhkoam9s5iAdD+vPJ0DNXpHEXqXJfbtOj7CQAMrYREtbF0uAiTFBx1UucuH85u9Q3HgDzuAczHtgCoOx1IpKahAbHg+1jwptDY3MNOrs7mSpISWE1tSUw2QXobqsHA/OuR+UvE0sK+G80ThBdjVUrJH3pJl7XhP6dRn7BBLDjhawFgJtbCY4XTLo2nQoKihAYFgooFbi7y1b+HPJi5mST2/lF7CX339ZflofBYNymRnpHOJB/nnRBMwphLGtkgD6/70MlVSMDz7ZiOiYKOzdsxvvbXiPX//8i08wbOhwNhLn4hQx06x23CjMw5r173Pabb9+Wfjmyy/w3Q/fYep9szBl4iRmf5m7jZxuOXzQMPj4eHESMlnv2CBiuSXJlK32LrR21zHASbJnaiTfTVBnIyd1HCwuFxQyIRXWRsoeXQPQ3gbflARARedQBKOhCY17j0DVNw3+UhmzALVKLeR+ITDTXJoCSLoN7NfoKa7R95C8mWyEaP5Oab1KAjBgZ8Dg11+34FbrWaT3C2UPwYO/nkTGkDTc4+hE1plGDgP5kgJj0pLx1cebEJac3gN0ELDhklPhj+SNJI2U8YKMjh0Be8QC5FAYuZT7VLo2SBIuEZngknvzdUDkBJnTIhwzujbEEhBPmTwUqRF4XH+7Dt9u3oy6C9sxq28woiOE67Sm3goffynSRixHYHoaRCp/uEztcOg7GLDTtVbBpKO0LCfgJYwDKj8XP+foFKSDEp87Pr0h4fHQhkRBGuhDqxKWJpsN5HtOntxytl4ABbJBxIqA8rPnUVVTi4nTJqLw+i1+/OvBIyivq2UWUJ+UGMycPBojM4bAR+v1f7EKnbpOiP3cnq9eYnRUt0IcGYcbFWV498f38eDAezF6yhiY4YtGnQ6bv/8BiYlReOOBB+FwdvH7WyyCTy+1BFUMf540MhxyjR+Dx1KNpgcAFHzHLNy3UiPQiZpGqWEJHTFfuDlckLkBQ/Ndvm18fmRiDruj32d2kV+dGOfOn+V0Y2+XE1kjBiFYfx5j4xW4UCsGEsZj1vwn4SNTMHuQvpllwGxBRYqQu7zP76p0sgcgybbdCgl6TOw4q93FDMAjBw4iNCoS/Xr14sKpp7kkIigo1NId8EfrAwoOq6+u4kTXB2ffz2MthTh0GkwcfEAyzYrSYmb/rVy5ChHRIRw0Zq+qQ+ONfCROmwKR22qBgtw8yb/0nSzVdR83ZjGKhIAyz2t0j3hAP2ZAutOD6XUPI5Jev7uR95/VveYWTocAxjITkM6BO2iESsBOl43Ph9EhnNsTJ48guGw7Tp25hgKdE3FxPjhSakTC4EgMGyGEKWaEj0F6dAYDc22tRk44P3xiPz7/7EusXPEWMnv3xuWL51gSvXzpMgwbnIMWnQ6l5ZVo72hGUngMYihdFkBDWx37Kur03Thz/ASmTp+F2LhYqNXE7iWvShua21tw9uxlXDx3Bleu5qG+ugyGbqOQ7Dvtfjz91JOoKC9HeFgwlGpvnLsssLl3HPgGgXEa9v8jYC841A8E+t3dPH6AlAqcnBwFZ0M0jh05idl94uF14ADqW3T4UdfN8uLJj8yGutcgbNy4idPV5z7yMOqbGrFhzRrER0Ugs3dfGPRdmPfEfJY/VxQW42p+IRfg/tm3D06LDc26FrS3tmPQwIEckLLoxf+hVdfExyolPhlWtzKFSBg0T1uzZi17AW78/EtmRNL64WreNTz7/HPMnmy53cLvoQTwDe+sw2OPPY6x945FXu51fLTxU2bYBwT74NeftuLNpa+hb3QA9Dd/5DCQbScq8fn+OsgCArF+5XJk9Mlh2TLJl+tranDx8hWMHjUSvloNJ//WN9RBoVIi7/I1NDQ3IS4hFn2zc1BZUYnrVy5DJJdCI1ejd1ZvJmLV19dgwKBh6O5sZz/A4ydOITgsFBGhocwAJGDQKhKxLJi6/k6DBXKXC3qznm29NGofXM27Cr3RgJEEorsDmcguy2G1s1VEWWkx213cPH8aHWV5SAjUYPyEFPipXRDLAqH0Gw7RjZv/kgKLgiLw5uoVLCOura7GO++8A4VKgWXL3+QQxvqWdvhpvbH8zWWQ+4RgymOLsWjOcFzOK4avUsS2dG+uXMGhL88/uQA//7EFRw8dxjvvvofsPr1ZBmw0dwtBI3c1q8gBk8GOYyeO41ZJER6aPQfFxUW4ePkahg0aDC+1Apt/+JGP7apVq9HQ0ojXXlsCtUqNwJAIPDl/HnKy+0PX1Yp9f++EVOGDKZMnISI8HD5qBfS3a1B0/TxUHTb4pWfibHUVRP8sGewKCvaC2DserSY7Tl9vQHLmaGQPHQH/8GiuvpLU9u4kYI4gZXBIkOK47GQAKzxH1T8XhYG4J9qcZssy0zsUbE/QiEAcv9NIY25x2eFlMaH56k18/+ICfpEkwDdycnDy9BksnDUVwfFChPV/W4DYhTanCFGRwqKT2GhNumaWqvI+OGshEgvyNGq/VlSj+LYwUA+ZMJZp3qmp6Th9/CB27t7NHn8U8KERixAaG4opo8ajV1Yv3DN2KiQ+vlA3VjHgFTlhOry8BaYFAYDCgaDO2hOs8p8TbbVxVZNANyUvmDwdtMTt8UdrEsHvTzh2wkd6GHs0+SHw9e7ADvIAJCo+sQfZnNbl/FeaMU18yP/PAwBSlcvTCLsyGTshsYk5AUdMBD1K4GJ2iQBWSDs6cfP7b+EIC0DGqJmorRVAvqio3hz+QS1h1lyITU501uRh94UTUGsjMW7aNLhsCvz04/c4u2cX1n7zDVKTEnuOjYMSViUSHDh2HEsXLuDqWUxSCl54aSniEhJw6expnPt7/b+8/raeaAZ84zBj7oOYOmEKM9bId6/o2D58/PUnaO4SwTcwHK0WO+Y99BB6pSXg+2++ZXBm4oypmHDvJOiMevRNS+OKMk0ohcmJwIwkiRhNsAnQpopgt8mIExeLsOX7z7DwpZeRnZkErVIJKVHmJeQxR5NLKW/Tqe9GbXU90tOSe44/gU4tTQ244q46a1QqxMQnwxOeYTWZceHKFZSXlyMoKBRxcXHIu3aNjymFPlC7cvkCpk6cjD6ZmcLlxTJqoKlTjx+//Z4fpyTEIiREkKEf3LEFSpVwTZpN7ZjWbzAik2IhCwjFxYoqHnDHj58EC3ntvfMB5jw8B2nJyfDx8UVJaTneXPIKZj/8EKbMmMVgo0IkAXmCSBQSXDx5Hj//8B0emPcYOtsaoZCrGAyj3/fMk09C6+ON0sJS+Pl4McDnkRiQMXXh9RtYvnYDJxsuePYFxMREQq5SwmbSc7qxp1HmtgRSdJr1+H3LDkSHBWDwsJEwGA0MckZHRSG9VwaUcg0zADmgwy27JMCLbdZkUsiVKtjdNxCxAGlSxGnZblCe/TRJ8uuOe2cGITG66H6zOpiBSAbN5CtEk1gCAl1O8tsT+i5K+SOprcnYjV27/8H7H32Il597DtPunw6rTY5uUzcaGm5Db1Zgf24VLl64jHsmDkdz8U0EBvkgr+Ak7skcTMkbDA5Nv+8Bruh888tnnHLWor+KorZa+IokkPsHI9hXxUCgvSEEX27ZwTLbFSuWwNc3GJ99vgmnzx/HiqVvYnD/PtCoyWcIMFlN7HGnlKkJ9uD9pgJBj98OLaitZkjlSu6yaNHsVouyr+MnH3+MpLRkzJ7zAPt0UevQdaKs2YDO2mKUVJbwhKCjowOpyRn4+dfvYTc7sWbdWoweMxwusQIKMfnJOHh7A6V+2S04dquDQUA/9Wl0G1pRsKcMiQP7YNyjyRwiEntOi5zJ9yIkNR1OhRbELCOwgRoxQaUugXFE9grk1USD9dtvLIdUrcCa5SuZBViaV4i3330bAwYMx8NzZ6Ig7zpm3j8NNfXCIrlXYi/YzF2wVNShvaqMA0fubt5qP/gneENCzLjAcMi9tbBL/eAi43WLBVKFgqXDtAgwu/2elBI5Ay6eRpwYTxOkuCQ3t8Jo6uT92LbtJ5R1lCE9IRtb/tyKtmIdBkwcisH9++JG7m3kXbqIeXPnY/b0ScgrvAWd0QaXyYYYBWCoLEdXVTlq2rrgOzgLOpcw3krEKqSkJPLjM6fPQatR42ZRPrq6jeiVloHhI0fj119/4P8//WQjM/7Iq23/yeNwGszoNgrc7t59+iIhMQGp6f1g6mrDjp3bce1aHuJS09izLql3OqaMm4To8CD22CP2lczu4uND0iiSo2zZsQ2HLu+HSOtAtESC21frkHe7DdEjQtF3cBzK8vQoPVqDzvYuOJ3d8NJ6YblIhAS5mP0A97jTt+fOn49x859BSLgKSokPREpiHsogMhqhFItY7nBr9+5/AYAGg4H7dvJ3vHvhxEUu8lySEStQuCecDgsvOK0uB0orq7H1jy3sjRcTIcwZIiKE9EsKQrnd0oL5Ty1GZlQArly9ho/ffxfPPr8QY/oLcsiO8mvouv4+OizAF4dv47zVBl+JBKl941BbaUdOYg7iwmORkpnJoFx+YQHEGiUnKg8cMRi3qxrwzc8/4eXnF6Kiuhotzc2orq3EiJzBGHfvOAYn25sakJCUguqGRg5bGDB0AMKChH39Z9cOLHvjNfTu2x8ytZSDPIw2Cwfo1Nc3Yuas+7B63VpEhofg/plzWOadnJyAlvo6TnOm5gH66HFNQxOHiRDzLsA/EHDP/YgdaOg2c4hOe4ee54FqqQSmzhZc+esv/pwyqQZz7xd8gJ1yEcu+ZHI1V+6JXU9zJwrWqG6ogsMiQnVlOY/JJAN9aA7ZQih4XkPNM8fx+BLTc55kYN5n98KW5pYEStH/FndfT0WY9uY21DXW4/oVksWU4dK1fGbcWUzC/Xq3nx/5PxIjIzM9FSkZKUhPSkZqWCgk5KkqveM7RgWmfX/vwksvvQwvrR82bvyYZbBL31yBsyePIS45DT/88C1SEoVFrcjqglylgNVkwc7dO/HDjz/jnXffYenX5998zSEQZNPx7IKnMKhff1RVlSMjPQOhEcFso2Ghe8zt/arT6XG7o6AH+Lutr+PEY3mADyoKyjmgw88WCW9oEJeQCv/gMC7KRKoksNXVI6hfBsxib5aQKpxW1J09ja6OdmZ7dcGJDqU3mhvb0XC7noNJfP2DkJqejsaWRhw5ehIRgf6YOWsGs7tENhszSfk42kUozM/F0veXo1VXjwHjUxAXl4A/v9rHr8+bnoOJP56HweXEEbMTDTY7XvrgI0RNnMZBE8xsllISu51DhZrbdUiMir3DgpLSWC6AgHwN0Jjl7n/5CWZrq/m6IZMAamZTF+xSJUvZLQ4KdnIn1lpNaGqsx9HjR3Fm+yZkx6kxIt0f3koJswE7IeGEYAoH6WqqRVNJGR8fmVoJqVbNbDvy8RNReB8FtdiMcLkZs3y+VVI45RqIFRTSJYDrxJIjr7HOdh2zTj3HWG+6EyzgrdJyWjSBIbVt3Ti6dyeqairhMNlx4sxx6Jqa4BcSwkEzkydOxJA+FGKjhdFkhc1mRpe5C+JufQ/zkJh7LS7gy+2/oaS9GnMmTEZcUBDarHLsPXCcmaqvPvsU+sQnQmvqxOGrN9Cka8HAPlkMPo4b0Q8JvbJx29QNW2snkvsMgEwjh02sYBY1Bwm6zwffi/8B/Wh+TCsh9iHmQC1JTz/Cx6lHXuZWjrE0Fai/3YRLl86yj5lK5odLO77BzN4dqGiW42JdO+a/+S2HaRB70EXJzG4AkGS05PdHIJnHA4+YgdRoLuIB/7hfcV8zdgu9146DBw8wANgnPZODSDxrL4+k1nONkQcgeRQWFBZjx65dmDv/YXTqLbh87Qb27tzOtlOXLl2AT6A/1q5dgxn3jodDRmOPHc23cmEvbkDq/TMApZLpF3eDdQRKujyFSGInUpjJXSxAZv457Gy3RcUdYjJ6vBQJzHSSBkkkZTmwJx2YwEU6Lnc3eh8HkLgbAYDUD8rdZBECnex2FzosDuTfzMPXn38KNOXhgQmpuFLcgB8O1GL0I316AED6mKERM5GQkgaFWIW2zg5seGctam83YP3at1ne+82mn3Dx4jlseHc9A3+UTp+RlISwmEgONaKQi/2H9sNq0MEnMBS9e/VCYWEp7psu2BtQIi6NETW1Tfjxt++wa/s/MHd1wmKlooAAPI8bPxkvvfIiUhOT4CIvN7Wwvrh0/RLsIh3LgE1+wvrfEwBCjL/6hnYQ4EdBIPR8IjJQ3WSHTteMpOS+zP7tKLmK/t1WNJ89ij/K6lgG/PCjM1GkV+BGQT7WrV3FKb67du3A1i2/4enHn8TRIwf4u15asgRGowU38q5h/4HDzNajRoy9r774nINDwiMjkJaUjnsnjMMvW39GYX4JnnjyUfZMJMDnxOmTDN7NmT0TX276En/+sQ2jR49FWEwU0lMT4XIq8OOP3/I2A/oNxFebNqGyvhZvvbkcEo03Pvn4Xf7OZ554Cjv++hNVlbVY8dZKnD15AtGWE4j3dqCjy4z1WypwtaEDU6dNx+L/vYi2FmFeaHO5sPnHH5GSnor7ps1gmTNlPORdv4yz58+iT7/+uHjuAoOdFpMZaq0v2hruFBO6TRYkxcRwYYqavqtLsI6RyEmOwZ51VHCiwpPdINh7UbGByGUkHyaGIAV7+mlpXlvKr0+aOJn999QaJTTuYDN70yVcOXsMFYWVGBMhrF1SYv2h8/bCgRtStELOgSDaw/t6pMA3HC6E9cvG/5Ytg1atxp4tvyE+uy9GjhyLU+fP8mfQnGf9W6vgHRqD5197GdNHD8HZkwKA6TJb8MaKlZg0fjzmPzEf+w/sxZHDJzB2wgRMmToZzbdrcOPqNfZATIiO4bARAi9tTvKpt6Kmvhm//bIVU2dMgkapxdoN62CxW7Hkf6+gurEe761/D3NmP4DR996LUyeOITQ4FHm3rmHQwMHQyFXY/N030LW3YMWqNUhMSeMCmbO2ALm3jsOqcyAlui+2nD6M37b9DdGTo+NcAUoJMjJ8kZqUzSBgfb0OFS1mkDQ4KnogUrN6Q6Pxhpxo2mIZHEqaxAknTuvjBQmnwjnZ74/YfS53xYKSUsV28lei9FpHDwhI8fUSSsJx2HgRRaw/T7M0taClpBTlB/ax/DdIJkUgXMgLi0RZVzPmz3gQUeRH1CGwEAj0s+juSEcMOhNLUz1N4RcMiY8XtCExUAZ5QSTWorq7G90yJ/btOYTd23fhwXkPIikuCacu30LB1dPIvS74MBHwFxASjsx+ApsrUGSDxD8I8+fMg7ePH0wN1xDgFYHoQSOZev8vGRiJFKh6IibZgIOZdnc3qgRTxVQmUbDcloYEYplQ43uCOve7Ovt/bcyg651jxgG/YrGbweCEnBgrXNkhDwySLArv9YB/BHjcnRbFr1FyKNlLU/ql2cLny6L8t9Hs7f1b0Xz2Ono/9yK6aitx6/QlPv7UwoYOhFefHGb2nT5xCo8vegE+KgnWrf4AQ0aMwI3L57HyjRV4c8Na3DtqNIfIUACI0+qEQypBcVkVg05RsQm4b+YsdDTX4Oq57+Gob8DgRMHXweP1l5SThbnPv4qk+GR+/nreeZRV5iHvXBmiglQ4cS4PxdXFMHXbcM+okdAb9KguLUZYRBzGTp3CQFp1fQNGDBnAoK9IIqTDKjkdjMBPGoaFFFAC7lpKS1Fh98KqL7ZhcrYPXnj8MURHRrCsnYFt96SC9kXf2Y26+jokJST2gC18Dqhib7Jzh0aAETUCrjyNwDUPo5DS3Qh09Mhb6TVqTrv1DluO2C9OCzl2Q9/WjuLcIjQZ2xGivuPJ4fCWIyY0HF7xcZCqhMoWSyvYxJhMMsUQWRwM8vj6eMFL4wWFUsEsRpLpxsfHQaVUQK5RchWQJM0EZnZ2duBGXgHa9W1ITkxEXCzFvBs5tbe6uhLxifEYPHAoswkl5L/psrMvIgWE1NU3sPSaEo4jwiPRf+AAZGZmcsdOhQbYrQxW2R0yyCQStLU0Y9076xEeE4ep48cAYhWnEe/c+Q+GDxmOrH594E3Vb3fV0gMCEngnkkghVwjVW5L3KaVk2k2LfoHFJwDiHvaPG9Cz2jl8hlLbqBE7lDxOKfWXFr8EEDLL12bnCRlNUOl8Ervxdl0DX8NGmxPvf/g24uIz0VxXxWzPfReKUG31paoEspPC8PtXmzBscDYGTH8ageIuBKkcSM/owxJeqiaTlyGxM6s78vHp9x/wvnTqzRh8byqkbTac/r0QOoMEH23cgJzsbMjlatTUt6G7s5WlWNS8NcTnpYx08g5xe8AQYEqLVwmB/tT/SDitnSabHmaycLwc/BpJgOncEMtRInezvERSwTtHImJGp4fZR0AaMTRIDk4BPC++9DIzhOD2bqTPlco1DADSfdeu78QvB0rxyy+rYCjNAzQipI/IQHSMEumRGcjsssBfFo6EIePhHRYBPS16TU7IVVIGAImNJLgZyPizjh8+gDXrPsaSF+dj3L2T+Bj89Muf2Lf3L3y44T2W//69Yy8GDcyGWusFY1c3ImQiNJ46z4OyJtoXUfF9IaMUSbrf0AFHlwtVtVUsrQ0Oj4YoPhjB/lHwCgmDQa2AVOPDKbK0mKNiAYN9UjE8ICCBfSRTpcKYR0ZEzECS/pYX5WP7gd8Z/EtIFopWW74+xgzABU+9iMDYYFTkV+FmYT4mTpyA6ePuQYfNjsbWLvzw5acoOH0cydlDMG3GTGzd8jMKiq8jPaUvh0tcOHcRsyZPxLMLX2CZ094Dh5kV9vzil2A16XF4/1EcOn4Kfl4ifPHZV5yUtvjlV6H1UvN7lDIxB0UQO23VyjcQE53Ik8YzZ8/hqacXYOSokfh60+cozL+Jl15+HWPvGQO1SiXIa92ts0vHQSsfb/4UsQkqaH0VsFc1obXChCofu8D67BLuO6V3INrLWgQAMMwbT2QlI/xMCb/WaLHjvNUBV5g/Fr24BEMmTYVcrQTIH0kig0JEclAHbBYT6vbsh2+YAj450yHRaiBxmmG324XiArN47+wfgX+UwEjjMwW8eGqUBBqRfKyurZ1DZKITEtHc1MDBMt4+QewBuGnXZax6OAchXl7otJnR0tDCslgfBYVCydB0uwDdZz/i/e+wSFEcmY6KjjJIvQWAdlzUYwgPjoVUrmIA22axMuBG/m+tja14/931sBoMWLN+Pb/fE5YWGBQIKqo2tjcx89VsMiM1ORk6vQAcRIeFQd9t4P8J0CN5Ni206Rq0WOy4XnANarUPwkNCWOLcRUzM5GREREfw+2hfgv392QeSgj0oHIbOo49azSAfpQ4T+45Yq6mJKXwf6pp0fFxoW62fDHKzFbVXzqOjrBGNQT6oazZg4tiR8PXWoqGlCd5afwYUohNj4SVXoLq2jueOAkAi5ZLopdzL/wIA+ceRn6vJBoeI+iNSTwiqEWJqE5DSYTBw3+kpmkURC93hZNCvqKyMQzlyL1+BrrHh/yvtTQjTImvcMAzvPw5+gSEIDAmGn7c35Nrt/HgAACAASURBVHDycbTTmCGRs9+gh13+8+ZfsXLZUt7N15e8gfjERGZWku9d//452PTl1wgLE9hgBLYRAGjQG/Hbzm346uvvOKyhrqkeBXk3MWvWTOw/chzhoSF4dsYYWMxOBEQKwC6BOiJfgXVIjL/8qqsoa6yCrpM8ZOUcykGPKaHXSAw6vRqHvzyGgOAEPPfkIvzw1x6EamR47YW5DOJE9OvD7DMvkRBKYevqQmVlMeqq69gTWRQRjdyLV/D+p19gQJ9MtLW1Yc7j83Fs3xFOPqaE30X/ew6+ai9evJDUmIpLNpuIf8uCRc/D4dWB5Mx4hCercOVwKdqKu/HQ/ZMwoqwc3TdL0Op0cRrwA9OnYsGy5YikAhfNqSh8UGRF7pVc7N59AK8vXcJyRQJ2PX53nr6GQGDhuuCcQVBhWa4UMdhHT3D4nd0ECt+gRqnRxBYkwLKluQW3qypxsagUVqcJ/3zzEcZkheL+oaHwcjl6QMCEGGFM8QtIQkivPiwL5r5LooTZnfZKUnWx2MJpjvyayp/nCZ5gGQrsoMRgksaVFBTDZLbCW6tmYJaKMDT/UkmkUHhpGCCnQoWu04CKqgpmxFJLTUvj1Gc6JncDgVPGjceMB6YhJiwWvv5kI6CA0yrlYiX1Hy6HCUdOHcWate9h3uPz8MCEicy+Laqoxpq1axAfF8MJy/T9m3/fivNnzuPpZxYgqd9AfPPRe/ANk+DpWQ/ydSMOCkNiQqIwprlBPc+54GBId+OwFImIk5Fpck2MTCIvSKmzvSuwjNh7xEwjxjb5n90dXkEMNfKgJxDqdnsHfvjobdwXXw+pNgj7rjZg1NxlyOk/QDjeMhV/Dp9jO61FhR2x2S187XAACAGAJgNb/RDzzdPoe6gRWLZrz26WnmZmZHB6p4NY4mLBZ5GCRTy2SfxZVgsuX7rIXtsjxo5h79DrpdXIu3wS50+dg8mox5gJ47HijdeREJUAp8zFY3DjpYvsVRedlQOpRs12MlIXBQHbAIfAoiU/Pw/oSN/933Rj+l30GzoNBshlZEtEoW53flOPv5/7R3o8AD0sQM/r9NvFFAhHFjlmQ09RhViqfCxFItTWtuC9d9/F5XOH8dS9kRgUp0ZrrQn5jjhIRwjrDo9cltJzx6Q8jvDQGBTk38Irry/BQ4/cj/unzWa56ur1a5nltuCpp9HZpYeurQ11zXUI8NMgPikbzS0tyMvPQ2vLbWiUMhi6zBwUEhEVgPraNqgUKkRERECt0eBS7nUcO3wAIoUEVeVVKHEr0J55+mkGoKipNVqEhYTDZiefdgtam+vR0FiDpoYSlCGfJb4e+S/5/3nYjLStvjKMJaa9M3txqiuNuX/89ScGOq3Q5F3A8ct52NHRhbDMfrh5uwiTx8/CK6+9jo62DmaPDRyQhb79BzCLddy0SYgKjUBYqA9u3ixhcPDhuQ9h1D3jcCsvDxs/+QReag2SE5PRaTEg2C8Ip44fw/P/W4jJ46ewOiH/Vh6zSufMmYWcrIEs5SXW38RJk9E3OwtFpUVobmhBZXkpHnv8Cf7/xoWrXJyb8/A8XL2Siz1HjuPl555G7+y+2PTZJgYVs/r1xd8nzmO8dz76pgezzyYFgey+3IrMAUMwZ+5DGDBgANoaW+AXEIDTZy/AZiWZdh/ERYexHPhqQT4ayqpw6VY+quuq8MqSV+Ht5QOjrgtNLS1ISRWKYGKyhrPZef5Bze4wwssvgMOKtMHBiAgI/D90vQd0E9f2PbwlWbJkuUm23LtxwTbGDduY3gmQCmlAHum9F9Ih/SUvCemkvzRIQgoJoXdMBwO2sY1771XV6rK+dc5IDnn/33fXYiFLM6OZ0czce/fZhZ+BRpMBNdW1mJCchNjYGC7/6/WjMOgN7MdHTLnKspOcuLtg5nREqNUYHu6GW9uD/uE2nL1QjlC5C3MmBUEVFAytWYRfT3airs2Euo5B9jp++MqluNraj7HODlRCim8vNaLexwfzFy7Ggw8+ztZUSpXQd//+6y9ISkxAzcVLeO+9DQiNTWUAcNnUPJSWHkVeYQFa6+vx2r//g9tuW80EmkN796Gnu4e9yVevWYOvPvsEB/bsZJbmyptX8nYpedjb9AYLdu3cDZvDgrnzFuDMuTK89/a7WL1qNbMa333nXRhGTXh5/XrEJsTxar/+9DscY3YcO1SKi5XVyJ6chX+vW4e40EAYBkYweGkffBCFgPQ4fL+jlBnvmvBQiE69s8D9x8FWdPXrMT8vAimR/vAJEgYYgwMmnBxQsccaMd/SsvIQlxQDkcQXbc2dCAhTIUolMI7ImJgaJSxKfKXjlQop+abDKZjlSniczo0YhST9pQEcNQIBhxva0HNsP+rPnUOXpRFN53oxRyRByLJ8HHX5YkikwqMPPYTAwHBOJyYGYpDHQFHvAQACJQJjjZpIJABHdoUUFqOZq27Umptb8MufW9HT2YWGuloG+Boa2tDZ1QabVViG5L4lJTNQlJnJfoBnL5zCwkULkBwdj+ykcJYTB6gi4RuugdQ/CG4fMUTOMYikgjMTNWIZ0YOTZL3/+z8FfLCswcM2EoRh/9P+LxCQqllM+xbONzFPSMZAAKDdZmGqtFoVyFJebzLW/7NdT7AIJ6KSzx95o5HBNlfw3GyiPtxUx6uFZU1kk2GLDzDW3cXJvlkzChGano2W+ovwtbgQGhkDcWQ8XFKhA62tacHqG2/AcH8PJyS/+tbbiPDzw9rn12L6zAW49977EECJdk4bp0dTYIPFbEZjSyNM2h4cO3IOpvo/MCHOH2GaQLj1RvxyegDt1igsv+kmLFu6CMrQSGavUaf7128/wTLmhqG/H91dDahrEsAbauT3F6kOZkCwpKCEAca77rsTGnUYD+DFNgeUQYHw9/eFH4XKEBvETRIjkoYB+/bvRW9XJ1Lzp+G+e+6GY6gTX3zzPebPnQ+pzGOqT1VvH6pZS2A06VDf3IbMlFQGFb30+nHwlRgJJMH0kf0jVMJBIIuHlSWXSXkQ63A5+DexuYV7hGQrYocNYzYDjO39MPf1Qj/Yz58FacIhDwhBQGQgpDIV5ORn6Cd4TtoJk/CaCVNFlMAewpvd5D0pNGLQkcSGBmyUgE2XF4XL0KTQK4e+fHJP3lgkEyWWHQ3wSFpK4Ckx4eQyOaf9etOUqdMdGdHDbLawNwHJI/wC/KFRqyGVKxAYoGCQSTsyBLPDAaU8AMogPwQrBG8iAlQPHTnBvpASmRJ3338XFPJA9Pf1oXhaMZJjo/l8icnjxeNvxwbIdJ9IJLxvAuj3d/MOkggA9IKB9BvQYL2lnaosr8NXIcNL69dDpVIxyDfmCRkiQJBk++SnR8m71Agcczhs2LT5ZzTWNuC+Rx+GVB6IYyfOoEY3hoO7jyFQLWPw73xjLzoqLuK264qRmpqOwcE+ZE2cBHV4BC6cK0NqSiJi4mLRUlsLmdoP5eVV2LxJYNnmX6fCkW3V6DgzgKIb0vDIHU8iOTEeap8YSMXkd3EJerMDBr0OFosVOVmZzLLp7x9CYnwk4hNT+PehpOj29i4cP32CZcwpE1NgNjsQqAqCVW+ETm/AKAWL2F3IL57CLFvhQnFzIIvZYObKkp9cBgcEJp4XADTQYFQsZnYnmR1TIz9F8iukoBKi96uCg2Fw2RnseOU/b6B01x/IKIlD9qx8DgXJnxnLMuCw6ibEStOQPns2hhMzoFS42EqAgAI2cWRHMDd6enrw1DNP89/PvfgiokKCORGY2H/zZi9i6byf1Benzp6F1WhCwZQCWDvr0LnnIAdFJM0sQHByLtweoBzEaHc62TtKbLNgxDACU3cnHE3t0A8J91xgVho0WVMhI/mOxyttzCp48pGEiQpd1Hzp2qPBu+cZT/s7oOvF7wc3Yv+RA8jOTuflmhv6cXpHNcRWKTZ+/RUmTcljw75NP23GV19+zsDbTVcuw9DpUjyw8XM0NdUzUHjl9ddhw+tvoLKhDTddvxTBqhD8+7U3sWLFVXjk4cdRe6keT697GSVF2Xj2xdeg9PfF8UOH8cK6FxAkU+Ljb75kgOuJx59AbkYWnn/ldZ6MfvHlJ/jxpy144uEnef/+89qrkKo1ePWl9YhLjMZPv/6Gn/77LX/Po2vXISRAzkxMl0kPrXEIh06cxpbtv0Kr60BaqAqhQTLIgkNwsrkNhlq9cD0phQlGYFwgXM54jPZUMQBKLMD59jEU+0qglkhwyWxjEDAiMwIvPvgiIufOZl9IPr8g70aShtjQffYwfAw2hC9YxgwdKloSr4IaG8y7JTwJ4OeEdwLK9g1UKPubtWl1CqEpLa0tbFhOScNymS9yiwpR1zksAIC3TkW02Ap3kAAYu50SSK1OOJVy6AzdOLjhU6Qk9iLY1wl7+ByUjw2jw9XOyxaEz0VGeAkP8rt7+7i/IOksybUpFGT3kSN4+vFHMX36TPZxNOlG+HMCWakNjwwxOOfvp+D99E4MqaBqsoxCToCnhK44EXw96gzhhBODzKNM8ADW9Ln3PZPRiIiwMC6UECuPZbROF5S+Uk4G9vGRC+9ZBc8z8j4jtjUZ+EepI9BvGYaf1I22w8f488oRmnCNIn1iJpLjYmCXiKDw9YXNboOf3B8m0yiP5VweRqHXg48m3T29HewB6PWoonHImN3OgJ/JOMr968VL1fBXyDgwhICU6Oh4mG0m2EctaGxrQUNtPcoqq9HTJoAnlydyE1uPmHYUBhGWFI3pBQXImzmVU2wDpVKcOHMGldUtePr5p5iVIiepqZhYaX9fJxIfMUbNdnz0yWf4/CMB8C2YOp3TVY+ePs1pySGBAQwAqoKU8PWRQxngx8w1KsA0tDZh/Suvoa6mBokJ8Xjo/ntRMn06hka0kIzZ4T/Yj44z+9DdJUjovW0wSoX+gA4Y/UQwG11QBakY+LP2uRGZpoYyyMoA4EiXDbs+P4K7brwbOQUleP29DzGjIA+3LZ7Nm5JNiMZInw2xmlAoVQGwOZ3srWqp70RGQQ4ccim+2/Qzn0dimbX3DqC7qwP13VoMNF3E8y88j6KSbPYZJCCR1qdGY5mqmrN48+s3EJMUxu8FRPjA2OfE7s+OIjPGFw+GJkBUUz/uA+gOV+K9Nz5F8dzZsIll6BscQP9QH86eq8S5M0dw/wOPwE8ChIdFQxOugcvD3PWCf5efHwIjfXwE/0AJ2164OKGXpMAE/rnGhN/xwrlyZmxWXKzhROdrl9/Emxns74JcW43b50YhSCGMHbySYKVvIYKL5jMIpvL14f7Iy/Jz2Ech9xWjtWsIErcZ0TECm5bSo3sMBkSFkA1FEIYGhCBBGSXIe+5HkoUNDg5Az4EAFthGjeMAob+/ChlpE1Df0oyu3l4smbcATh8Rh4P88vPm8f2PSkjGvOnT8K+Vy5GYmgQfH3+4pTIu2Bl1Ory5YQODJK+9/gpiomIYGNyzcxu+3/wjg33Z2Vk4XdvKISlFM7Px+O0PondAh0fXrkV2tAl3zbkNoZOzxtl/5GlrY5mqCG6XHSKJbJzlJ1wIAuuPmpe1S2NakdMleN39rwExFallfgyyUUGc5lS0DJUvqURpHLXi001bENf6GSZnRqC83glJzmLctHQlGSlD5qeEmGw2fMT/AACJAUjsN28jFhyVtC8HwHhMSCnGFht7AEZGx6AgJ5/DhSgAAJ7faYxKqrYxuMjHkJRSYw4BAGxsxPSps/gr6pobcKmiGmcrL6K25gIHQuTn5yE/Kw05kyair6cPA0eOYsLMGfBLTmK2nZjAarJw8owbaDvetGF6fbmX4fiBeMZAXrk1HY834ZeWuRww9DLgvQDp5eeCpM8SqY8AcnoIOQTGUp/Jz1uDDZt/+wPvbHgDNy2cjgWFKYi3n4bNOAprQAS08mnYVLcd5XubWQ7c16nD3Nw5WHHtv/Ddlj9xdP9evPvWf1i+u+Wnzdi+cxez/wLkfti2ezfam1oRnzEBh/ZvxaMPPoejZytwpmYbUjPDeZvDw1oUFS/ga3diZirMegsDWnfffR/0JhMiY6P4GVRWdgbvvfMuOjpakZqZzcsONzRj3o3XYs2Nq9kXlGTDZqsVXa1NaO/qxaHGXy5/dDDzjwBMaiOXJJg+dREsFgv0uibMKlwGkUKJAwcPQD7YA/nvP+DSgJ4BwF7COvz9cMftazBz/lW8/pHDB7Bm1S38+rvNP4AcYeISEjFz9iycPXcGVpMVM2ZPRUiwmlN+N3//I9s9SRUKLJ47B1aXC309/SwnptA/ahTosXvHDn4/NS0VUXExGOwbYY9FmUSGlIxkhKrUqK6rhsTti4SEGERHxqGxQSio+nsKFwnx8QgKDGDfwPq6RmjCBIVD85l9yI7ohdpHx/fX+79WoWTZNUhOScHsGXOZ7CDzU/D5plAQYiv2dHUjPDyE/T3FvgoGP2m5sPAwHn/Gx0ciODAEtQ3lUAeF8ZiCQNWGpiaoNRpm/9VevIiJ2dkgb04p4SlSPwwQW/9CFXKnFCBKo0J1dR0Sk+PZV7H+0iXExMagq7MLqgB/jA2MwF9jwNnTDQgVtcCo1SE6PAhhGjVCgkLQ75LhlwOdOHaygtJGkJiajrrKCiSkJOLj1TdDfHg7tF2d2NXQyanAOt8AXH/LLVi5chWiE+JYhfHHrn3Iyc7A5u83Y++O7ciYfS1effFR+DmNqK6qw6xZM3H6zFloDUYUFRdBowllZqB9zIGK8xVYMG8BpxO//frrLBG+fsVyNNVfwtxFS5AxUZgH0LyWMgL27t+Fq5cvh8gtw0cff4TahnoUTJqI06fKoAwIwL2PPYqioqkQ2Wz4auMn+H3rFvTrLJgxcxbuum0NMlRBHPZBTREVDZ+0LC6CvrRuPb/3wONPQKStKnf3t5xFc83POFGrQ1tNF2LCgzB9kgYqT2aFQSFHt1aFOn0IopJSUDSlAEFhUZB7fH+amhsQFKRBQnwcZBIpfPyFFaXjFRUP++SfVgS8jMeaA8amWpT/tXk8Wbb22C7UVjax/595+VX4vOE0phavwL9WrIRIKoeYBvfMWhEa+f2JLgsFIaSc9oVAP61BD6PRgDNnTmBwsB/aIS2nvBw/cQKnSg/y+iT1peZLLvsAx2oHygIgUyoQFx4FdUgIFi1ZCr8gfyjGvDI6Fw9IyQiVmDJE4hZCOMjcUcwyTXqW8jjFy8LzmmxdJhH2HALLbnmi6CmgcU6G9/Xlfn7ebXhX9ICNtC4xUUimSdUcYjZcDgJSqAV1Dt6OgJiAFHHldjjHU35NRi205QIDMiavGH6xcQLrkzznxhxoLz/NoF9cYQnsPiL2B6SBOVVsu3r6oB8RJnaPPfgIGjpbEKwMRkJsHB55/EFs2rIZw91afPT++xD7KbhixWCRjxPGrj6cPrQLO0q/wZQIX2jI+yUoAAODBpDkNz49l1l/cYnCTdLd3YWtv2xCXXUtLDotIhInoPz4fvTrhMqrQkQDReEhnpqfh/SUTHT29eL6q6/CxLxMdNS2YMsvv8A3MAghKjVmFE1BTu4kKD3VdR8fBXRDOpQe2IOE5GTIVWF4862PuFr64ZsvIicjFQq5nAcpJEMjSTWxpAwjOtQ2tiFncgbPKamNS7M98tHLQ0ZoQiG6rMMnUJTABx4syYiub4FLb4CzrxPD3Z3QtnVjzGiBOEABVUI0AhImwTckVJAQyIX7zu38GwQn+apUQowWJ3uZSMknhBmflH5pE1g0PDkmiYGbQUmanHnBv8tTzy673MYnbDRgIfYqMVx5EkfSOk/YBrHyCJijwWdPbx/+3PY7+zz2aM0IClZgSlYuFi+7Aolxidi+fw/OnjiC9tZeZKWl4s577mR/RGKlEaBUW1uPDzf8BwePlCInMwvPvPIaPyiDlAqOPFcFKyEjKSbJlMn2j2wKPJgfe2yyoTh5mtCYVMzMP8EPT7jvvWCtVmdgKe+3n32JQbMBb7/+BmbMniP4Y3rGj8QYJWYB/UZmoxEusZS9CCm4pN8gMJOJyl7bN4ote8+x7HdSUjAO/L4ZwSolNNNvxZplxVCM1HF6HPtcjo7i9PFjyJ6ci4kT0/jasjoM6GnvgtbqhNVs5w6dztGxo6Xwj5ThhvuuRHS8PxL8i8ZBwJEhMwOsf2z9Hb9t34+s7HQUZmegobkdDpMWd9x9FwqmFKO2uhKffPkpQoNCEBqXgM62VnS3NGHlv9YgIjIKjbX1+HjjZ/CRi/HVxk9Zbk1BABcqy/HX77/xfcPXms0Jka8Pbl15C4OJF06dQc/gEFYsX465s6fBYLQyAHmpthHHz5xEkMIfwVIrblhzLwKiohkAJGlBdcUpZn4REBSTEIuAYBEiE6Ix0RyD/gttGBsYgDgsDHF5eUjNLcTA0DAKCnNYjjhiNmPH9h3Y/NXXnI46fVYRTFoL3nz7TbS2d+P9V55HXEwUfAb1aDhbhl2nTyIjNhq9VjvSosMwdfESqJJSIBH7wsoyG/JFpUAZF+wuOxzkE0fNaoV01IVR4zCaLl2E+WItv02ppklZaVBNiINucAyqiGCIlIEwO208OVT4kCG9L4j5x+fMV4YTZafx2S+vIDk3BgF+Pqg40YZwvwLs+nMrXAYLA4BFxcUwu+woO3oSjz/4INShoXjmqoW8je+P7EB1iwHvf7WRgzmIAaDVDSI6MgKHjp7Ai08/Ow4AfvzJZ/jpp6+w6s4H8dSD90GpDEZ9SyOeefpZGEyj+OaLT7mPfPL+R5A0IZFZZ76+fnh3wwZmHz7++MPYs2M7+97FRUSyJ12gJgSGwWH2yCOJ7B13Xcf71aFrRWtdN47XVOB46UFoIEVXrydUIkIDSUAkL2dvb2PJr1+4iNl/iclRCIwbg1HnxqWjNQwCBrvFWF1YjFltNdC6RBwKUk2JgFOm4NYnn0RQXhHkfgrICVq1WmETidC1fzsCgsYQOON6Lkz40vPV8xzgkA8P8EdMQGIAMkWEC2LCT8zLinxgsVrIIRSXqqr4/ajYaE7bVoeFoK7HgL2nW3HP0kyEKwCLnAbD3JVC7ALcUh+YDHps+fYbyPtPICPGiAu2CDRp/RBcTDYRViQ5J8PHGYghvQFzS2YgONAfFvsYJAoJ3njjDfaJuef+xxAXTeMsHxhHdCxnddot7KlKA2YCkknWxAmQLiqwSmEwGTCiG0GEJoLBPyr2UDGG1lf4yQQWn80JRYAfxC4nRm0O9m8kL0UGAR12yJX+nIRMnmQEMlIRiLwczXo91GoVe7tSIxYm+QAS49BmNSM2LAA6h8BEbPprP5KnzUN9dy8aW5oFo3e1CsPaXsilweyTm5ScCJnIFzrrMFxWMUYNI5DIZQjwDWJWoG5kEIsWL2QWFIGAFLZjHrWhv38AR0oPYcHsBegZ7EHF+YucdtrT38dAFfn4kZyR2Hf/2zixd3IecidloKQoFyKnCIoeIRBCVjQJ6SGC6X9D1wheffk1qDThPKEMDgpmbzsKqCBfBbenc7dTGvyoGf9+602Unz4DKAPQ1VAOqTQY1151JWqaqhEaEo3nnl6L8vNlzPSaVVTM3nbEBHO5HfyM6uvuRER0LBLjowUZlBPobbiEzk1fo9wxgviEGGh8Y3Cu/jTKe4TnjjZEhvA0DcLC4vnvE4dPIyRMANvyClNhERtQfbIRFbtbsLDkaqhCNZzGOmdqIfo6umEx9+Cv49Vs2O8n88NNN96AS/W1zCwjttyqlTciOSMNP2/egsKMLEzMy2N55M6D+3H+QiViQsOx/JoliIwJg9XqgEKhZABQIqXERi2+/+UjjFg6EJctkAQofXlUL8f+bUcguqTH01dMQOyuFgy6XPh91IEaqwNPv/Qylly7HANjIrz+1jtoaqxDV79Q0KW0Y/K6+9fq1Zg9ezaPOwnbpnEpjTMI9ONm85Q1PcA3AYG+fN/7wmYj33JS11BQiQN7d+1lpqZUIYMqVokJ4Zm4+ba74NQO4+Xnn0G6xoaSnFAUTwiE20LyLEqZnoi0omkwKIJg9nibJmVMQkBcJHo7OqGOjQGpOAwjw+wR6bSZcPJcGTZt3oxrrrgOq1ZfP864rGrpwOkzZ+CV/pLsl4HsqAgEB1ESeyAC1f4IUCiYWGCwGHD27DlkpWUiVB3Cz4TugV7s2LMPP/744zjQTR5k1y9fgTmzpkIdpYLV5sb5E2V46513seaWNVh63TWc/Nze2sIANAHWa594EhJ/Pxwpq8GXb7+K2++7DtPjJuHb777Hn2WVeGTNv1geXNnbjnlz5iE1LgViPzGTOpwuO4OrxIyViN3jJAiW7lNRedTGwAsBMBLRmNcdSXjm+kjG5yQETpE6iQq4zLJzOyGhRFpiwkl9YbY5cfzkPhz45kXcNzeO00ovjmXi+uvugTQ8ks87EzFomzQylVHarGtcBkvAICUAO0jldBkAyDvikRzbRk3YtX8fAoNVmFoyFQEUCumZ87GvO/kj28fgpnRhjx1Wc3M7e8sRKJKSmspj9yMH9+PMufMwW1wIUSkwNa8Iq5bMgWukB/2XuiGLofFMofBMoXEByZdprkVqGxprSsTMCPxf6S8tyyxBT6PnP8mAvUnI7G0tIl9tT8fnCdTzyp+963HSsAeIJaYhb9dB1gl/MzhpHbPVBZ3Jgk+//Rx//bYNTz/5CPJiRdBXb2OvuHatESdbRfh8TxVCQlS48qHpOPRHBW/vurmr2fuvcNZSvPr8WvS2tTD7Ly87F3fdcQt++OEbfP3f7zhoYtRmRYv2ItR+/qg4VYv5KwsQkxqJb1/aztvV68mSSYdbVt2P3bt2oqiwAKtvuYUZowH+gQyWUpjGu29vQGX5eSFs0tPomfvmhrcRFhXL5FLjiAHbdm/HhKwo9DY1MguQ2qVzbewFSH5/JAWORA6S45N5mybzKNY+9hAKUqLRQgDlzv1IDnbBebYaO3WjOCnywSOrrsTUG9cgOCQG6mCBgEQ+quTYOqQfhc01ysUkZYACo0YLfGVEuhCYm3aLE/1DdFlGLAAAIABJREFUQ/hr1zacPnGW/fyoFU4vxqjRyL7yI7pBREbEMjOOlDzBIUJwJRW2KFW5v38Yly7Voqq8AtPnzsL0adMYB5H6itmnPDwiCsEBQsGyvKoKwf4yDqQhJhx5NR4/fw5D3Z2IGT6M3DQf1PcBn22qgjIjH0XTSxAdEs7g5b59R6AK8GMw0V+lBE0lo6LCoFL6o6axhV/T/gwbDIgOiYRI5kJrczsSYmL4uynwtK1LKIYS88/r6UekgshwYYwolonQ3dmDPXv3sqy/qDAfRbn5GNEOwGi0MMtaqRCjurENWSkJOHNoD8TDIxh1tSMzNhBp8cJxktffrlPAvorj6OkbReLkfFyVm4G04hwcPlHBARpkSRXR2wt8/8m4FPg4KbxkgXjkyacw+4pFGBwcwtFjpSgumYZ1zzyPtpZm3HDXw3j89pWoqbgAm1SCtNQ0fPf9d5g5bRpyCwqhlPjwvMc8amVQ0GzQcxLv22+/g4SkFCxZMBt7du/k/STFlNo/iFOGM9LSceLUaajUwZhaMgPnysrw/LoX4bK7GLhcfdP1KC4p5md4aekBfPnZRrS2tGDhjBLcsnAZQkQiDLvdHPYRNbkI0iAVBkZGsH7dyzh49CgeeuIxJMQlQWTTDbtddguG6i6it3Yb7F0XsbvNCueQEcEiMbKyQhgIJFbgiE8cy4MHtUFwJYQiNjQW3Toj/vrtD/YBmzp1Kq5aMBeZuYIZqFgiMEO8zDB6TRLRMado3IxbZLWwZ1zbju0guW7UjAVwjxnw09vvcQDIosgwmObOxRsH9uKuR57BzFnzECT6O23O1+3GmKdCR9IyuqHIR9Bid8FuMqK9sxsXKivQ1dLBYF5CXDykMhECA9T448/t2P6XkMJJraSwGNNnT8OFskpExcZAHKTA0llzERcXhyB1ECLCIrmiSPaGUqvwAJb4uJgdJwRoCI1kRcILAgRF3AF5JyHE3OOqDJl5isbGAQhi47kvo26P79T/9eIyBiCxDLmfvExGzR6AND0YI+k1Pcw9LCXyY3STr4YbdrsdDoseGOhnyfWYjxYO3RikwWL4qWIRGJsIhSqMB1ljHj9HsY+IgUKJTCGAfgTEUpYHebCPWWF12GAxOWF2jOKrb37Bn1s24Z577sTPmzcjKi4REaFqHDqyG++88h4OlZ1GyYzpyJuchMG6Lvz61xZ0Nhxgr7/spEj0dvVha/UImofCcMuaVbjy2oUQSYMZtKW0LQq5IGkvUbIpYY2YfRVlZ1F/qZqBvykTU9De3YBW2LFw1lLcuuoBBlgqzp9HSUkhTh/bj8ikSZg3byGqa6v4JnrkztWYNGMWT4ZI8trXN4RDBw6gYEo+IpMzcOZ8PTb8tA0JklGkJ4XhxhtWIiEhFn4ywOKyc2KswahHQ30jpyv+b/MGSRC7kAA2sciThEbycJeN5dDU3KNGwKVHX2sPs/zGTMLAVuwvg19EJCISo8hdGlDQhFXoZGgkzJVeh529CanDcbiEK5LYfsJ1SUA0gV8EeP3NiLPaHSDWIUmaCQSkf2RGTKAegciXN69MggYb3tc+IvLHowkose0oAZwk1SR79uEUZJNhFN98v5m94ShVODM7Gy6rC+Xl5Rjp70B00gQc2LcfWRlZiE9LQ9XF80iPScDal9YjPDgIe/ftRYRGw5Whtetew2B3L5ZctQhrbr0V1lGapAYia2ImZL6+4yxAAr69pD8OwqD0W3qPfBs99xmxMr1hBTR5tlhtOFB6BJXlF5CYnIaN777DslFKOia/xgA5JaTbOaAEEoEFSBMf4lHKJQLTsrmtH2cqj8KhtUGnysaOE1XoOLkHEYF61Jwrh39ILB578zOkKEcx2NUMTUwyNGQKPmri45s9bRoUfp5URgclk7pgsVrR3NoMP18/DuQoPbITM66bhOylyVD7CEBcvDwG8SGzEBORgMbWDjz8zKvobKrHQ/fficmTM7D+xZfQ09eDB++/F2kp6dj4yQdQh8fhiScew2BvJx574hnEx4Th9f+8h4hIDX7c/CsHily5eCEfP7Wde3biw/c/xpwrFuOhe27H7gOH8PZrb+O2O+/AbXf8i5mDvH87/8T9Vy3F3Ng4HOrswLFLJ9mXk+5JBChx9NgZPPfq6yiatRCHD+9nsIpyYuQRGgw1tCIkTYXknDQBBHSl4fSRU1Bb9CiMSsIFYzcM8iiEREXgjeeeR1RYCGpaBe8/CmG4/957IVPIWN649vEnsXrFIiybWoiW6nooPbYRvS4XlInJSJ2Uw4mksfFxgkTXI3F2elidZNRtNo1y4i6kDlRX1sDPR8lgzeHS44iJCkGCbOwf265vbkBgQjKSc7PQXF6NkNnFyMssxpjcj1nycl+Si9lRWnoc3+5+GznTEtDW3gd0OXDNtc/iuWef48TfL778CPklc4Tzvn0H1j3zDMQ2PR657Q5csWgGNvyxB4cqTmHLh98iKUmQAVjJF9bHB8dKTzBguHT5cjz4wL0MhG7f9hseeOgx3P3Aw5y82tjWhvsfeJjX2/jJh1CHRPBvse2nLZi1aAFsZhtoIkQSPwpaIVCKtlGYNx0vvvIcQjVCtZjYa8PmNoSEKDAw1Iy6Oi0uNZ9HTxtJMIyCxHfUzaEfoamJSMoN59+1+pwILuPfTG1r3yAHwGRMT0L1tkvoHxbYnSm+Y1gxKQeJ50/9AwS8e/E8XPfYPfBNKfY8/lwYbW9nOXd4QT4CsnIglUsZ5BojWZlUYGDSrU/MDZo/eSXAxKhnSbunUf9MvBWSTlOSaUdHJ1T+AThXdg4ZOblo0gFbDlbgw4cWQyUdg5MAG4+HIAtYpTI+fydPHkXF9hcxY4I/jjWZsPesHiUPTcUoZdUO2qG9pMRVVy6HJlTNDKHJuZMZaCMvxsjoCE7BpKTqoZF+BPkqOfxlzOnk35j+p8uUJhkkcTW7rAhVCzJy9mP2hGB4/6dl6L6gtEWWpFOhxuVEV283VIFBzKglT0UKx7FazBzs4v2fJMDkzUv7QIBDYKACFjPZvoihMxqYoe1N2abvN7aXQSNWQzNzLi7Ud6DtzD7MuGI5NBoVy+5JRhoRHwuj3gyJnIIlHFD6B7J8ua2tE7v27EF2ziRcrKhCydR8DtswWV3o6urgZOBTZwQT98WLlqG2sZGlpm0Njf+nrNf7m1KIR+bkXCRNyMCsObMR43Chv7MVpzuqINI64FZJoQs1IUQZwanAA9YuHNh8FJMWpuP+W26FJjyKE3WVYhXLOalRuAiBf2YDSbVf4/fCVSr8sOl7EBPrqUcewA9bNmFm8RzMmTcTLzy/HouXLMRdt97ODHixp0JlJ4kq9cee4ByStTspzfLIQWi/ew+xC5YDxYU4P3wEZfXl0I2MYKhiAJJBHeIWpCHQU+i8VN6HUYcO+h4Tlqyaz/tDnnskv52WXYS6sg6sWH4LEqLVOFVWhe9++I5DTSLiktHa0oj77rsf2/74HcdKS/m+v37FCiQmxTLoSl5ILCN3jXkYmCO8/VCNMMmyWkXsF86vJT44ceFX/HViF+JiBPAPnjE6vSw7fZ5ByUdnz8a0A8fZB7DG7sYPejNmX3s1nnj+eZh8/VF1XvCZPnexivfvzjW3QuLrZnZm97AOedmTORGTwBBKb6eCi7AvDi7yU2HWP8AfQZS6K5HBLfZhkMqreqBzXtfWj4ozBxEVHgNlgBNHT1Zi5dVXoaq6GfWtLey513LmNyxIU2NpngYmkQSVQxLExE9HXGI+3AYzurUj6HGJMX3hFIjcgbBbR3mOQ6mlE5JSUVFeiW+++w6tDbUsBye/x5TEBD6PZBtC4E0AKR6UgfCRS+HjJrCL5MvCOIDCTYix6CsVsXyRmIwUhDPOgCRGsF7PQQc7t2/Hth3b2R+QGK7kYblo4UKEazTYsXsXe4U+/eQTXGjsHujEn7/+hT/+2o4F18zG1QuuQUJ8EqxOBzb/91tEi1wQWbtxvseGKfOvwOJlS1F+5iy+37wZzz7zKGZOnea9vdgWgJrTo7Ly7h8BgDTWpWLzZZc3A4B0LfGzyAMAEovYG+TBig5OCRZYgE4WKxFT2Mky/88/fpNlwP4iF0oNwZi/+D5EpGfDV6rg4iyTHEhGSykcLsEDkNhx4/Jgr7E6F+g91R8CAJ1O2MzWfwCAfmTVQ/6CTgf3E75kP0HHSnZBZLHiHIPeZGR7gS0//iA8m+YvQPqkyazIaupoYynrrIICJAXI0VXXjPRJWRBPSISC7BnEcox5ZNPkUS0looDHhNlJh+FwcfDI/zYB+B5jNhUdr5cp7SV5XE72oOUuDxehbZEE3k7nVyRhUJQtX8j65TL/Yv5OiQ9GjKPYf/gQPtv4KV5Z/xRiA9WwtO1GT91+nK0cQlmzCYfrDewFSInA2z86DmWM/ziY99pLzyA3dwk2bvwAew8e5FCJ2KQJWPfSq2hsOo+cqRM5kIMSeHd8dRShqngseyQbXQ29OPDjOWb/nT9XxmFN02bNRqBSycm6S6+8ki1o2prqcKS0FPv27R+XACv9/SD3FKppPQq5WLBgAdwiKcwGAw7t34+B0RHotN3sBUgS4IYaoWhEzEMKtMoIzYXY6Y/vf/4R+qER9udLCAvHitnT0FpVgYTQSCSc2IMLQ3r8qRvF7KIS3PzyU1AlZ3DhlxiyZEEi9aG7mP4SQSSVMuGC7n+ZSArCX8gXknBal82CuqZG7Nq9j5l5JDsmhh0p1sgjltiwwepQluFGRETAX6ng8A1iX1M4x8+//MxkgpL8KSzvJTYpeS4qKQRCR/26HAMDg7wssf9G9UPo6O9ESFg8jCaBvFPX2IamAztxU57wjP9mXyv2tAD5BVM4LXjN7XdApQmF3WyB20eOjoY6pGRNZLUKAZLaoQHoDKOI8AB59P3mUQMHn8SEaNhb02Fx8JiMCpkdHR1obm1Dc3sHJqWnoKGlm0MvkiYk8Piy5tx5nCm/gLmzpmPOzNms3Ovu60N7cwusVjtkTj36mw9jdHgQmVIxMiZr4JLLMSiOQveQAzsOnUd13SBUgYEoWbgIV69YjhijDk7LELpkCpw4eRInTl/ErJwETA6QI7j0JHr6hjkVuN7pRnJyFMLT8hCkUmFCWhbC/P2w/sX1CAoKwL3rXsOCgizs274TmQX5sLucDA6mZWTgheeeRlRYOCoqKtDd1w+NSoWf/vwdi+fMYzlydEwswjSh6OxoxfnyC5g0KQtWqxNbf/0R02bNZ4uwo8eO4M477oPZ5cR7G96DFWrcfPMy5CTFwuF24tDB/fjii6/R3dmFxXNm4epFCzApIgLyYBWPCwj4g0zKz3RKWX7u2ecRmZCMJ9Y+htamVohMOj3DA5Tza+7sgFHbC7O2kxmB/S1DONFsAnkEpkcrWB5MzRCSwUBgQ50JJ+or0OSp8NtsdvYjenbdM4gOjYVbZBtPEqbnF13ooy5gcHQAYwY7DC3dkDRexEhLO9RJ8Qz+BUSHsL/cpjcfRVy7GaHJaTgfFoftF0rx0tsfIzk5DX5S8rESwW11QiT34f9tEMNiEyrT+mEdhs2DaKxrwIXzArKfP2UKApTCg9tgHMEvm39HTV0j9AaBik8tNyUNC65dhr6+YcyfJwygCqcVIDRUGFgTBZsm/ZRg4/U1ZFCMPrvMB84LAHplupc/uP8n2Jc/EsA6gf3Hf//Tek8AZC7rsLzLEGBENxE1NuEl+oEHhqRtEHtLAHHs3JkSk4+SDoda2uAeaId1UDhf5I3olTO7SDrkI/pH9YQXcokhstsYJCI2IAEmVKZiVpXHo44s+qlZIcH+ffvwxEOP4vFnHoWfvx/eev01BEoC0WnS4sE77oPUbUR8Th7k2gYc/v2/CIsOQ7JCCGupazdib70ZwSn5uP2OB5GfP4kBVgI2Dh3YgyNHjiMxLopBQPJbI7ZRZEQodmzfzus7TIOQoQVWgxmdPQ60D9qx9rkXkD2lBC++8hq0fT2cWBvo648pBXkoO3cBvU01WHrnctx85Uoog4NRefoiLpRfgEFvRESgH65YfiMCwqPxzqbD+P3dx1nW9fbGbzBv/hwoPdJnqY+UzWNr6ylRUQAACfTjhGBm2Qk/LAGqDAY6HcxqIHm8yCwcOzH9BhtaWdpLTD9VUgKCMnMhVgexN55U6j/uyUcgHcnYvCna3qAeGjvQtgl8ppRbnmeMUTo1gVU+AFXKRYIPnFdqTODd+PXK19H/27zH8X995l2XrkPy0+JjcbkZVBse0eKZ51+EXjuMN994A5FRkSDS44hOjw0b3sIfW36BryKIgaSJ6anYufM3ZgJ+vHEjUhLjsO9QKWRiEeT+fhyUQiCUTmfEQ4/cxz6AlJRckJ/PacUKKXWEvnzt0zSezrPTamHfPi/wNw5cSqQMxBNASMmGzS1Cqi6FxNA+fvPt19i69S+sf/FZlJRM48kEyZ4b2lqhCQqGv0rFgy6SBpvtTuj0JnQOaaEzOFB67iwOn2lHUfEUHPx6Pfo5ISsIc+bNwcqVK1FbW4tlyxaQqxS2/fEr+xtGRsZAExICX4kvzC4Hp/XK5H7s91nf2Q67zYW1jz/KSbtrn74bJvUlOPTCua6rqMeEhCQsnnY/ftj0Gzb9+Ctuv3MlU8FJrkuSZgLKc4unYvu27Xz9v7HuNUTERWPf9h347L9fYO2Tz+GKhfPRP6Ln7yEp2MYN73GS8+YtW/DKS/9mOcFbG95GQlQsPtj4EfYfPIp33nwVaUkJHM6ybu0THOLz2I2CWfPLn32G9uZeLLn6WiSmp+GH7zahwN+GNa+8C/+IGLzx6quob+rEqrsWoLq0EYeO7mMAcM7Vk3HpUhc6zvcjVBSBp154FgFSX7z5ztuoa2zCXTdfi+tvvBEBPn54/4cfman271dfw4SkeAwPavHBu/9B+dl9WHXFDZianILgCRGQxmeyD1lNYzO6BoaxYN5s6HV6KP1kkAdKoZAKJsH9Oh0PZghcuVRzCZ2dPZg2rYjTXkkGGhUVheFhHbPu5D4iSKXCc3SspYPBwK7z55GWnAoCGpNCgtEfKEhVKXRH7C+HRSRBRW0VPvjxFQYAyy+2w98djaunL8dLr/wbRt0QPv/4U6RlZDKT4OtPv8SHH7yBhKgU3HnvfUiYmIqNH7yHixfP4OP/vIuc4ukQUXKTB8A8ceQk1q69B0sWX4XHnngSP/34Gz7+6EM8+NDDuOO+u3hfaJnnX3iKJcDvbPyA/VQPl+7HmZPnmYEZrYnAlMJ8iORCn//H71vw7ltvcxruU2vvgUglTKN/O/IXBkf6MGXaBHR1W3DhRAX/ZjGBCoH5pxRhYo5QEOwYcCPAZxQ6rcASsxqHmOlHjdh+GRNjEZqkYJmwyBiF2s4uBneKU0PwaEQERDV1aLaP4Su9lVOBb7v7Llz5xKOgpOZhbRvajl1AsMgHMcuugFIZwgbo1D/x3MntBLncjlEqjiesjEAw8rzl347SHJ0UDuSRrHsAQHqG7dy5G+kT4qFWa+AQS1Dbbx8HAAPghMPjuSsVO4jGAQmVBOxjaO7qwvZP3sOspBr095nx3rY+xFydBrG/CN1NvWioGcALd7+M0VEnFl+xmIsZtjE7khIS0TtiQEttDQ8CKaCDrmtm4IWq0TMwzIEcI1odMzWJMWQ1CixLr/8fvY6ODIEqSMPFnmHDCEZNFsRFRUPkK2apMU2UCUxsaGiGnq55Og9WK0x2I9ImTmKfQGI9UporfU6gZLBczrKeQe3wOJhH6/mN9GCwo4ulK4mpyVBNy4N2xI3OESMunj2Nm1eugGFEL0iJbQ4EU0hFcyvSJ6TDZDWzBQwBNt0DAzAaRiESy3Bg925IfGXQ60yQKATUzaDVM4hBSb0U3HF5aAd9Tgw/Aj5SMxIRGx6L6rZONFde4LCE9IIkmLWtwLAvJGN/swN1QVG87fAMIDxE8NrrahnAiV8rERwtQ8n12ZiRnoOFk65nSSd5FRIgQyxAkv8Si+qZp5/BnCXzMSEmmRllCxYswspbbsZbbwkJvyWFU3D48CGkZqQhPy+fwT+y6aejIoDESWFiLIO2Qww5XLp+nP1pC/qbapG36kYc0ZVh/6mDSMqORO3pPrRUtCDDIYEs2R8O6oekap4Q9vX1wSrTIjM5Bc21Qzi0rRTXPzAHUmcYNr37C+6753GkK6XYeqQUJ6vqsGrNbQgIUCIkNBD9HX3w8fNDo8dDa91r65hRRXI7ColL0Kg5zMLoGWfziaLxo1yKMScl7lKx241+4yi+2PIU9CIdBvuF60o3ZEFGXhqiozTo7hnEjndLsWpaJK47P8AAYL8T2GexI6swGfMWrEbKkvnoc0ugszhx9swZXKypwbNPP8Zpx4cO7cF/P92KDe+9g0m5EyEa8wDwntRZSjInKwLvvikVQpGUAmY4KJUKfw7HuDSWPiMgt6q2DPYRG9KzM3Bo7x4Uz54OpX84jh87hJ8//xiLUxzj4SAnhmWw+2YyGyMAKjhUAQgMC4YPFKhtaUZOdi5sJgP27D+Er7/+An2dnaBQmdvvvwNrVt3K1hInT55hX6xrly5BSEQohxXRfrE1EIFANHYk32EJXSNerdPfxVsC7Yl9x7Y9Y+RJ7IZ+1IyTZ09j+9ZtOHns+DgLNiI2lsNCcnMykTAhDcmxMWju7EJHSyfGRvUQK4MQZjdhYo4QMjcyPMrsxgGJDJn0LIiJhL9cCYNuGK293ZiYQgW6IJKSMBhJjUFAjwQcYx7VhY8vRJTETcxLjwqK51ESMOOLUqkpvIMagRsEBjpFAhhFvnvEAvQhL3XyCJX5wm22YNhiwn+//R6TDduQHBOMsm4HNMlXovDKFRC7pQx2EJBIZWxvuzxc43IJrDcN2LscjQ1NZguOHD0GP78ATqiVySiECLBYzGxpEkRhBPSM9/QlFBxFwRK//fgb2kja29OJWLUKU2fNxKziKQhQq6Fvq8fpsjNIS8nBtOmF8PMUayjIgo+ZbCpEVKDmH5tBS6/vID+XyebismvA6SD3VTeH2tFnBFx6AcDxg/a88IKJQkCIx9PPTZ6Qbva1pkYgIDEs2QPQA5byPeNJEzaTJ253FzZ+9TGmFs5EUXIcmst3o7pMCPXpGDZhy+luFC6bxH+f3VHFDD4C0ej1jY9dAYVWg4r6MnQ29GHqtZPQVTPIr6nlLkpm8O9iWev47nvlvwQk3n/zWhw7fAQKlZK/v6ejCxlZ2UJKs0yCgd5+9if8Y9tWXj8zMwtXLl2C9KzJoHBRp92O/Px8hEeoASf9dnZOIv5t604ERgZCEjk4ngR86o8qxKZGQD4qEC/SMmZg597DGOgfQlh4KLMXH37oftTUNqDq1B4s7e+FtbISXwyZgOBAPPb+BqSUzBgHAH19xQz82Vw2tgKjsBYKmKRG9kqkHiP2H99DY3YMDw+hvbsPOpMRoRo1s+vCNYHQDRsRHBKAno4+xCYnwGzQoaq6liW2EzPSWFJKhToauxLDP0KtQktbKyxmByf1UsEwLEzDPoLECiQgkMI7SPVkstlRWVXOIFV37xDq92zDrCIJ0iKAypo+bNirxfT5VyM/PxexcXEM7hEL0WTSc9o17adJO4qunjZMKSrhYwkLVsNoGUVZWRmiIsKYuUiSYbPZyP0E+Q5TKz18kOc+Pb2DMFpH0VTXgH+tvomJVw31TYiMDEOfx5PdTYC5jwg19bUIlLhQe/4CjKOtyI33x4QwINSjAr3Ub8Gh8z040012Rw7kFubhllWrkJqcCF+RCIZjx2AJluLzLVtx8shRDgwl9vxDN96MnNZqoLYOJ/RG7DOYGQS0iVyIiU/Gnc+8iuYTe7Fp0y8IybsaX77/NJQiF/Zu34FFVy5D1YUL+Oq/X2Hm7Hm49757oAkKRHtXF06UHmZQkPz70lLSMGvGDBQWFUNBASA+YujNNmz5fQtOnrmAkb4eyP38ofJXYsSow20rVyN3yhT0dHZwyrImOIDZk7/+uhW7DpZCE+yH8Khk3HzTDZg+YzpkHpsYOrd+MhmkYy7oLEZ89913eO/djbhxzUrMX7iIVSoik2GUr0SH2A0pVRJcTmhNBoy11wpAYOtZ1FVexPlKIR0xK0KFGfkh//AJbBx0orRtBJcq+zF/xSqsuvcuRITFIohSoAwDGOrtwqDBDpi6ITPbYG5rAYV1iPo74ZeeioiiOVBkZsJXEQzZmGE8AZjYfz5z52LXQDv6tU489e6bCAqIhMwt44vYy0yj/bKYDGjqaIJ2xITqmnJ0Ngn7WzxnLlfkvNLf0nOnMNDRBovVBaVIhFG3G+EqDSZPmQKX04yJKZm45tqr2OtQ7hsEpZ+cwQMKyWBeNlXFeI4ggF3k+ccSWgZRhUbvERBHYMjlE4xxgp833OMyjz8Ca6ixLPd/Gn1G75P8Yrx5FvtHkhWFO1DVjCtZNHDw0Lop4IM8L+x29F88w8CfIjwKIakJzOYTcUVLwmCh1w5J2Bfy6RUmRDTIcDkdMI8Y0THcj4T4RPbukcmEwdc4U0wihtXlRH1dHW6581bkT8jA2hdfwl87f8d777zFycq3PnA/rr/uGvScP4Vzx7YiPzYEEdFj6DOO4uT5HhzvUnFYByWiJidEccDEyICWJaRnT5zk75P4SaEbHMED99wFrcWOivOVCI0Iw6QJ8Rga0SEh2Axb2x5hexWjkMUl4fGnn0VLVysO/rkThdNKWI5qN9tRUVPNXoGTc9PhMjsYVCSQxTFqQlZaMrMLadvZ2XkQKUKw9ZcfYTEOM3sqM0MIIhGL7ZD7yHnCdL7yIqZNncKdKnWw1DEzECecSP7PSRUhs42DPIztreOgH30WnpQBdXw8nOoQ9tij4A7ysnN71vWMl5j6TgMAYqA5HGTiSzJkAvrc7OnnBQAlFPhxWWjMmJ08KQmEFIJOxkRjENtJykl1dPJAJEN66qjoAvCghHzSvdcTbVvKE0sC++j7xJ7ByRgZJHuYrTR5pkZA39MvPIfeAS3eemnJ8M22AAAgAElEQVQdQiMEindPTzcefepRdDS3ISoiCjqdUIEiz6jlV1+Lp559DqGqIOhHBtHc0Yn+nj6mxf/082Zs/nkL/ORKrH3qSQQEB7O/DYGA6RPTeTcJqKdBI+Hj3oRfPgTPYNV7LzJjkVh9bilGhgcxqNchOTaR2YJ1tXV4Zf0LCI+MwLPr13OF3uVy4Pet2xCiVmHO/FnMqnHa3BgyDKC+ugm1HVr0upUoq+qEoasN2RoH9mz/no9rzW0PYWLOFKgUEgSqyAMxGE6rC0ePluKWW1ZxIjX9zvR7U3NQkImnsEAdNCXvPvHEk1AoZXjisfugczfiYs9Z1NW3oLG5D4unFQFDofjyi+2YMmUannz0Dmgi4yAas2Ggvx9Oswnf/vwbfvx+C+65+1bcfvud6O3pwPp1LyJYo8bzT6+HOjyE2X8b3tmA2269Gbfdcy9Pup9f+xgqq5vx+OP345rrb8Slmot44YUXsPyqa3Hj/LnoqK8YT+B+470PEZ+chE/e/4A95NImZmLO/EUIjVAz89N+8SyWXLMEZ/otePfDdzjhduaSFKx7+AMOsoibkI2ChSoc/qUR2qEe3HDDSpZDtjY04LWXXkL65CzML8iFsbMTwzU1+L6yFgumTMbdy6/CgAP46/gpHDh1Ajcsmofp2bnIzEhGpxUoyMngsIJhnRY/btuBOXMWwNzThD69DfIABcasDkyalImGSzVQ+koQn54Ah1kKs8MFlVzK5vjqqBhIFFJ8/fNGZroFeyYZGcU5CHBHsvQ1YMwf8wumwsfUCbdLPZ7UGzW/ACWT5nGASMPIEN58ez2ii/wxOKBDXUc38iKmY+ef+1ga+8pLrzDQZxjWY+NnHzMQpp6gYakstdoTlcyqu/ruFShMmYXi/Dz4KRUY1hmwe8c2fPLRe1h2xTzc++iL7O/32fufQBGhwVOPPAKdwYRje/fhtx174BgZxJsffoy01AS8uG4dpwJnpCZCFRiK0KgwxKULNgrdQzX4avOf7N237IEFiInxRduJTvbzI8DQbZCgpeUStI0ODvIgEFcVLDAT1QkkCRyCbtDCy3a1daLnTLfwPLwM/IvUiDAxdxkmZEzChdp2HNizi68HsdgfD14xH9NHexkEpGTgby02pBJjdd16ZBbkoefcReh0nRwYI0uIg1Ki5HudGA7UhxGQRI3M+sUuKWQesJQmXZf30ZyW6PEGJH8sYgEODQ+jsb4JmSnJaBscQGvvMHZWmZgBqJS64BLL4bQ5IBHZ4MM+rjJOWhwx6fHjv19HmOwMJsb444Nfu3BwSIuiq7IgMrrR1mzBkoXTMT1zIYKCBPDZR0QM/ABs/XM72pvrIQ1UY7i7Gw/c/yCHepCP5ciIFlW1tfjvl59z8t3VK1awNJiA708+/xxOkx4ihTAaIQ9Ipb8CP3//E86eO8vybjquHzb9gHnz5yE1fQL++mMbTp4tQ0dLKyLCwyBTKrF4wWIU5OVhx1/bOGVYHRoAp8WFW1beAIVcgQC5CH/s2YPff9uFGyip298fZUePskR/7tVXsQekn58aNU1dKD99GNctX8lgOe1LQ10TMiano62lFRpNGKwGG2pqq1g66nJY0N7ejejIcBw/eYLZaefPnYV2sB82gwGDxgEY9H+zNb2AX3hYKJLT0tnDlJq/rxwmmxU7925CWJoKE7JjIR51Y/hkI9QyOQNnspgQGOGGvtuBkW4bNFHkgRqMyMRQtLSN4OAXZZh97SxINGaEqoJxx3V3IjuiiLfvpj5V7MNgwaXKc3j2+fV44JF7ERMWiTffewf33no3s6wuVpYjr7AQIaFqD5gj+NJxo1AEkWA54CTAgwpRYioGy2DvrMeu999HqFiCkDkl2GY4BadbAMtNJgcay6zoPXUG/ZIxqKIDkFuQh+SJf7PtOhoHcOgvgSl5zS0lGHW6sf+nUyiOyENeUhLC8/Lxy94TuH5pCdTBoRjRDWHPniNITErhdXyVYtx582pIFGPYt/MILpyvwAMP3Mkp7n/+uYODKAoL8xiwpOZ02mEbc2B4yIQ/jm1FQ2M5pDId6tsGEKMJhcktWLNMKc7nlOJNn5ZiZtso7g2UMwBoHnOzFyAFgnRkaVCYNBXaKelIS8lC50gPrzshOQpNzT0wD49gyGnD3JJ8ZmVSI1k8hdd5G+2L15eQGHPEliIZMAEtwhDA08dCxKwuAgB37tiOwuLJzEitrL6Em669Fm6ZDFqdFhfPluGXj55BjFKGhUWh0I84UdZvQrgqleXZk+fcjAatAVnZqQyaUqPnxmuvv419O7czKL3i+uVYvXoVfGV+aOrtx/NPPgbDyAh7EM6dPYu9ccnXnIBAb6MkXWKYKX3FxBtmgJCOY9yPRHhqCEUOsqOwOpiZSiEA5eUXmK137tRxBsqTY2KxZMV1WLRoHtLCNOjV6mDq6OPEX2qUEkwtJDEJkZMnQxLsx8Auha7wGfNxcJCgbcwjfSVA6X+sy11OO0m+xlO7vcfhouhqGss4x+DrK/i/EwOQPBAJCifwj34bev4Ss9FN4yAailKSLxWspTKhoEO2HE4ndu7fj5EjH6M4dgwmt4RlwFff/CSC1SohQZrgP2ICcvAIKW6kINDMa3/k3S/yxiY7CG+YBgF7FOpx7ORJlvwXlZSAlAA09PZawNCpJjDFbLdCDEoDF6O6rpYZVMSeevuNV3jzOcmpSAwJwOSFU5Aq1qCluwsJ2XnILsmD3O3xiVd4VDrSv4MrSUtGzC3yd6fxH33v3/oyYc8JRCVAlVjslwdb0WcEdo6zAGlbLir803V/GbPERYAfFR1s40oeUs0QEYVAwH/IiCViGE02WMwWXGxuRX9zA3yUcrTV1UHevR3zk3zR1mHHf3a0IqAwaZzJFxoTNB6uQcy6iNhgJKbEMNBGLTDQlyW+xPIjoJAayW/Jg4+WsQ87WQr86GPP4sqlS6Hr70dVbQsHgJCHdHZBPvw8tkek2vj1j5/x+itvMkj38suvIX9KAX9On9kJrLXb0NM3gN7+fqjVARjp7UNLdx+iIqNQVXt8nAVoOFiHvgiB2Uxy5JxFEzDUpUekOx85k/OQNmECokL80dqnxU+f/wezw+Oh/OuncRbg7Wtux+wnH4YmOAIOpxtSHycX9R02Kz8tiQFITUrzL88cyeJRFPYP9qClqQFVNfWor29CeEwUMx0hE6EgJxfh4dHQDQ9i35FDqDgnWFfkFOSxNx8NaTRR4ejq6IRcEYjo6FB0dfcwYNja2sIpxA8/+hQmJCdysYAwFGpmnQ79I1oG5prbm9HbPsgWDpMjBlEcYcZg7yinAYdOmYmlVyxBhFoDo9mMosIpkEhs6OkZgq+PjA6I2Ya+EiX7FFKoCYWGEFBJ7VxFuXDxypTIy0yHTOGPC2dPYkKK4JPa0dYGu8MNs92B1AlxUIjH0NvUDv/wMDhMQ7xM+eljiAyVoOXSOQTL3MgIlyE6XI0ApRQ6lwT17VrUdBrQa4/BifJq+PkH4F//Wo0FS65GTISG+4iOqn3QtlnhFx6Np958Cy2tzbB7sh8S09Jx/6I5SG6shKGzA1Xd/fjNYEGvcwzzFi3BVatW4t1XXkVzR9e4/Le1pRkNLQ0oyJ2Co8ePs8Q3LS0dYaEquMVS6IcHsOPPnQgMCcEvPwte7kuXLsFVV14FVZDA8jbrR7Htj004cfwkOodGofAR4YprliNSo0ZrVweuvfI6+ErcsJt1aDl1AV9s3Y5zFysxMSMVt991Fy8zpaAEOTk58JG6mREq9RB5SGFgNpux8aOP8N2m3/D4Yw8jLDYGalUIRDaDwe0gpMdJCY1SOO0OpqzKxBbYR41wm6wYdVvQ0dALXX0VjtdtY3lweIQKoSFuhKoDoJYJvUBtXR+abD6wKgqQmJ6B+Kg49F4ohaK5GRqqnqsU8AkKRxhpxiMC4K+JQ5AmHgG+5HsXAKPIgRGHE117/8JvL7+ElQGB7P+35XwdoidNwkP33gORwg8yyKAzmSD3lbHHH4V61FyqglU/hLa+bqiDQjC9eBaGdd3obu/C3tJTqKvyXHwkl4tJQGRKPPp7+lm6/NwzzyE5WdDbi5Q+UAWo4afwASV2USOQhD+jxyh1SvSny1M58QCA9DkFgTDTjhl5kvFleRLv2cb/X7Lv/wUAEiboJno6AYbe9WkYMEbMJvqRhc7DGzAhfK+LaeHUMXu92MZsDoz2d6Hv4lHoXG7EFC9GUKiAvnsb5WpSo/AQat7j4ON3j2HU7sTQUD8++uAj7N29n6W9t911Fz9gSQLM++GRi/5/dL0FeFvn+T58i9GyZGZ2bMdM4aThpOGUce26lLuusLZb15XWrrjSiktppSRt0gYaaJjJcRwzM6NsSZZk4Xc9z5Fcd7//91y5LkvKOUfS0YH3vZ8b7PCgb8SM5555FMMd3Xj5zbch1wVgy+efMTC7ZPEcWGr2Y6ijDunxAYiMicDpxjGUlrdDHpWHa+98GNlZWezrVnLhMs5fOI3SshL2K5u1eCa2fPkTrpw9BWhkbHipCQjC4qVL0VhVjRVX5WNa3gxOPDPX7MQ/3/oEpXUu7ozkzpmNNRtX4czpLWgbHEVCqB7Hd9XwZ3/o8b9i1rz5KCm/gOMHDzK42D00hJHBXoRrAhCZksmswxlz5qCqz8rsrgXJHijEYqzfuBF5xFL0Ao7xCZSVnsDCxavpNsyDFWLXkYmwi+UMNFxzw2Ufh713FH2tFezrRyEeodMSIQqJhDwgkFpDcInlUErImJduFMQIo66dG9Q1FH4kGXeQqMjThJBpYiHSxNfPwhOOX4FxSK8T+Mfpy15f11XkhMg3GKGJsH+QQwNPfxH4y+CiMLQQjpMpIz9KdKaimwoffz5DLWLc2dmw3cIy3vf+8wmycwqxYfUaJMbGYOeevSwzve6G67Fi+SoMjgxgtG8AsbGxHDwRFiQkL9FXJH9JTrMqr8Gs4iL2uNuybQcz0h546I9wTdiRkpKKvIJMaBQaXo/urQoFUfCdDAjyZ6QBIQ2k2evtVxk0gfxSCrux2QVGhsOOcZudwb63P/wYTzz6CLPjyLeSJMLnL13CXX8QzH0HBkcx1NMLvT4Ah5uc+G7bHmRMS4cuKAAtZ7ai7PxFbLz5eqxeezNGehoRnxSHyMgo7NyxCwvmz4JaJmJpGvkIyqRKNsB1so+NeDLtm9KjKbiDPk9VfQ023XUnpAYLDuw8hKqxi4gOVcOgi8C+7afR3SDBa6/8DfNmz2dgls5tmVSKkbEJvP/+v/HFV1/hpZdeQUJsLPbv34OfDx3H7TffjA1rV6O2phqfbP6U2X+vvPwmIiPD+T33/LwdWmUAXnjpZSjVcvz7tdc4cOe5++6DmEJDRix4Zfv3WHj1Bvzp4ftx8lwpvvjwfZbk33TPPbjlpluhVss4tKd+1w/QhUfg0PmD0CUW4ImnnkZn3WU89OTjLANWewIwbrFjuE8wLb5t053YcP1V+PDlLZyw9/pbb7L095dDR/Huv95GmMGDP2+8DZESCb66UoFDJeXImlGAv/7lcZaqll26iCCtFkvnzoNSp4XRbMOJsxdhGrdj2eJcjFtFGB61YtApHDeWgSaI3eOQqwLQ3tbK9wMKvegerkGQOAAjHjN++FkAdU00MXAakTNb6Hw3l3UxsLPk6gQO9bhm9VLki4NhMSnh7eiCbdTMnoEegwhfXj6MkPhIZtBdOV7HsmcC0ppKWjmMw6wZR2tzDzPl4goFFjoVAWmTCbrjXt5neUXhiFCno7NnDN3DLcyy0xt0yMxNRXy4sO65S4Ivj8ysZE+dsxcqMGHtQUJSNuYWFaPs8mVcvHx68n3oAQF5+YVp0Mco0dFuZ38+kvTyfjIJib1U5ONH7ycPHUd/4zBEXj37/RHjzxAksAjpewUnhyI02o7aHY38GrH+ogpiEDUWigl9AJauXY7klGwYLU6cLzmPqsvl2LtjBy9757KrGAQcrajHZ6NW1Ltd7BF464ZrYLYaOcjFm5gKtSoQMholUHNEKobH5eG/fGv+n7APek7NDP89nt+IjOn95uoTE7DaHdj+0w8ozi9AcHgEegaNuNg1jlVF8dDJFSzrJssDr0MAOSacXjS0d6C1qQ3trc2Qdm9nGfDOc9348ogJMUUBCIxQIT5tOvRjGuTPmwOZy4CstEi4oUNtfT2++fQL3Lbp99DpAvHhW+9g7fo1KC6cDa1ezaydd955i8/Rhx54DPPmz+dBHyUuH/hlH+7ZdD+a2xrw/bbteO5vz7C8mMKMHG4b/vnS6ywxrquqxJ8ef5K78CT13bt7L06cP8XrBhkCoVWqsX3HdtQ31+Hh+x7AhMONTz7/BNesXoWMonwMNrfi2ScfxIBxFC+9/gHEigD8tGsPbrnlZsTFx8M81MfrHDhxnK+Zq5av5H1DzEVi0tIE1ToxwaFFMoUUGrmWDapzs6bD7nWzx9yRQ4dYyvi/LD/aDkl6iwvnYva8OYgKj2DAhvztDu7dizGTZdI3jnzdFq0shmO8AcPNgxiGCEUpCZCkCBJ28sk7vbsCGpkeSoMczpERyChJcGAAtft6cfufFwOhIpjbh7Bu8S2Ykb6Mfd7U2iBEx8XwPW/fvl/w5Teb8dzfnkN0dCy6uzs5iV2j00JEbC4ZeTRSw4zkkL+O5fi+KpFM3odokirxuCF2ijAx0o+yrR/gfHsbe/4pU4R7YWujMBGiGu2zQRIUjKisAKRnJkGt8Y0LbB50G4fR09HBy4WG65GQmIxR8kXs8mCtIRbJi65HZXMT3FY3EiIjoA8JhNE8jprSMgRGRqIoP5e9/ah6uwYwYrZgeqoAtpVVlCMsIgwJCQnMmPWKHRz+1dJfjaNnS3H+5AUUL47CqHkEJReFMLnu+hHkzE9HQXYKXCYjtnxcjblD3QwA+ouAwMN2D7aMC2Nrd4QCi9dfBWWECHqEw2EfRN/gIEzGUUyblgq5UtgnsWEKxEVlsn8jJSTrNL8mKso8aoilTg4Eofamwzd+YRDWLSNxLZqbW1leTufV8rVX49yJE3ws0feVKSUYdxgx1t2N3Z9vxda9W7AwJYRBQKrDtcLk9tYbH0N0ehakQeGcTOpwyWCxj6O0vBL/fv8DLFy0CGtWLsfgyAj6hgeRmpiEj959FzaXB/fecwey07I4tIjAv6ljL2reURKr2EXHkQwTPqCA/A4VcuF+Jdi5UEofjb0oyELE2yB/ypbeUew5cBw7v/5g0h9w3rx5KMibjukqK1Kn5UETEQWzRAMTBbDp1IiNjmBAlYreVyFRYmLCw6FfdAwTe9U6Yef5F5EMCLgWivwRKXhCeJ3OcQKYaB5FcxAGAJn1JIHY5WSQzg9K+QErAqH88l+adzAAKORxcUiF2Ong9RobG3Dip38wQKGTyHCwW4ZV1zyDyLg0KNRSZscRYEjbYFKdL913ahAGsf8IGKTP6JfR0pjV5hBCPagIAPT7/NG4kX0CyZNwCk+DZMB2ux2DRjM+/nQztnz6AV/7NHox32cfvvMezJw5BxV1jSicMwsJEVFMFnFOSUGWyVQCm8/t5O37A0kmH/v2MC0ztQgAJGBzUrNDcz9fEIg/AMT/l6TmKrKworElpAwA0rr0Ov8uYvnk/iLAkeTA/rI7PJMJuvTauM2BM6eOonr/m1iVb4Br3I1PfumEIymWATMqf7IugXzkrUeAnjxYuEaRTDhILTS9KDmYikA2Yt9RiAj9/+A5AaS//4H7ER0ZCpFYBot5gplrVXXVWLNyDbQ64Ryg/V9WdQWfffAxA2I3XHsjgkNCJz8z+bXV1daiu7cHJqPQSCnMS0dm7gxM2O3Y9dN3qK85BbHVjtgQYDgpEsHhoazoolTgdUWrMWvGegQFh0BEAUNyKXv4kR2VzDSEuL4eDO75EVtHzAieEYE/P/k+gguKIZbJoPC6mZlOhA8+lyUqDo6ReEXcOKFyuigs1A6T3Y0x4yA+/2obduzejmf+8jcEBBnw+iuvYfnyZZya7E8CpvPSYh3FtORpUKoDoJKLYHMIByZJg6laO9uY1XfkyAmcu3wBzzzxJLRBYexfR0z+1pZWxEdH4Mipk4DDi96RJqxbfweve3r7l1gYI/jNfnuiF4cbrXj+729w4IYhJArdHR0IDlJheGgEUdHxmKBwNYUK+w/ux7w5c1B64SKumjcPzQ11kCqUOHb8LFqam7B44QIsWbEUFuMwLGMjMA+aEZkSz487WpoRl5SM+vNXoAoLYGlveHg8A37+ig0PZLYfyWipjGOjGBj1MvBXWzMCjywCv7vvHtRUnkFkQiqWrNyAkMhYuAe6MNDQjMqWdvT0dqF5YBj7jh3E+JCgArXTvVeiQnpuNh5fthjB1SVQV1Xjh8FRNLpdWJ+eivKERGw9eBQqbSg2Pfwn3HL9Whw7dALhwUGIjo3Djh0/Yu2GVdxAJ4muRq5g1vBPu3ZCTXJ0tx2lFZW4Yf1aZjjq5DIG9Tyjw7D398Pk9eCH3fvQPWjD9atXweSbkC+aXwBHxwCOHd6Nfaev4FJHE/v93Xv7vYjLSsPO/YeQnZ3DCh1iFJKVBM17Cfyjso5Z8Mknm7Hl2y9xz/2PID4pAUNDA4IHIC3gtvtliuT55vMck8rhIljZ4YLYY2ZAsKurFa2tnThzdBc6Kkp448QKXLQ4Hq4xCygwBOoklggb68yo6u1FaMFszF60DNMS4iENUEBHiamU8CmjsAwlvC4btB4huKBz1IHdH7wD0/6dkwEgHx4twY2bfoelC5fArlRCJRKzfvlCySWIFTLIlRp0NDUhIECHwrxMlF6phnl0AOculjHwR9JkqTYISeEhWLxiMXKL5yI+OBCffb8DTouZJcsxEXGcTEyptFTErqLOLCf5MiVfAMboOf+/Dz0nth/dZKYCZn7232+AP1+Uut/kdlLS6wMh/Cw/2vbkY2Jn0bYJbJkKAP6f9xNODT8g6D9RvF433DSRsZhQdvQHfjk9/ypowmPYv4+K/CZEdKMlJpeXQKLftvRYGiUWwT4xgW+//g7/fvddBGqFi8unX3yDpIQoKHwdT6Ktu0TEmvDC6vbi+682Y+8X3+DR195AZkYiRvv6cOzceZT/8gmnJxL4R3WuyYzDzR4sXLYev//9JsTGR7NvHAFCP/20G0N9A4iMDkd7SwtqKqqZsUel0spwx+1/wITHg5SkJMybUYDImGDowhLhcIyh83wF/vnYJgzCBYfJi94JJxaun45puWk4ePgCWhqFznJsiAarr1+O9LQUBAZFwWQSYajDDKOxF+9v/pCXSdSnsWeaKiAYDY2X0VTdArF9jP0G//qPf2LdmhW8nNlkw7nTJ3DjTTfC4/OksZL3g1QKp08ewTeCziY0nTnPwB9JfF16DRQBKvYfJHI//Q2QqfmYtPuScgiYouEXMTX5OPGBf4J9EDFQJD4fP58/pQ8I9PrkGDRQZACQJqssHxYzc5C3NQUMY9Kfj9nHxzw/pnQxnzzOd1EiYNNfBPoRQDn1Nfo/ep38ovzg1eff/RdjozbEhoeyKS3VXZvuxoI5RYiMioM+UMthKiqlQkgXJqkCmS67gfaubmaBLpg3j5Nu333rX7h8uQIFBTm48abreFsUYFFYVABKkaRj2d/0ZE/C/6mp30fkT2zxLUOBATRE7WjuwSOPPsqvknw5LTUF9Y1NOHD4KG659XqIRXKUll6G3W5FN127KkaY+bcsQ42+CTnaR60onjkTq2cI0pqIAC8z6oaHB1jOvHrlavYX1Mqkv5HI+D+qXzZDzylh3WYaw/GzF5lxSKWWKJCQkory3h9YBnzmQhPS02Jw5633oyipAFpdFAcTUNAONUGJnfruB5uREBuB1NR0TM/KwMkTx/ncik8RDPCj4iKx56fvERUWh5jUJExLnIb25gbsPXoC82YW4uSRg6i8dBlrrpqJ6+bPR/6Cq9Ar1+Pl115ATk4RUpMS0NbZz96Dn3/+CboHhnHT+msn935RUT52f/8dyo4fwgN/f4ElrMQKIs++0NwwdI+0oa9EYCXQPCQiIxkzs+ej/FIpe//9+f6H0NzYBMg8OLDvIEb6B3HzrTegv3sAEq0SpSWlHExBDKeh4V6oJSLMn7sYwUHCxNDh8aKxvRM79+7FitmF0IRHod2kZFknscen1kSfYFQcHtINkU44/uPihWvnlRNGWDGExRtmI0InZS8/ki0TAEYSZnmgDP0dFuTnxCNJnwJjnQUzYtJwsaseZc0l6DjRjIhcPaQJ4egr74Q6Pgwp+hQMjbbCMTqMhuYRltEqImWYlhkGdWgQwuO0CJD/OsEdbB1E3ZVWdLQKKaEKHTHQ9JAbHAwSKvRqOIzCQJqPIfMQg3VTn9Njes09MgGnTBgcW/u9zOSjIgaebz44uZ4uI5BTe+NTfP5JANqb/OFY7fyetD1JkAILlsahs9WFkv1nON03JzuME4GjQ/VIjolCY5sGhvB4LFu3HnFRKlidIpgHrRyIceboKbz43PMwOYxICQ/EpuwQJJcPsRT4J/MEhj1ebApUIv+5F5C/eBWcwcKEwM8A9DdC/ACgXwIsfC9iUMt/C/7xYJwmsr+dnLa1tWF0woiklFS0NHbhwKHDk/siUBWAuMhweNy+/SXRYv/RYzh47CTCydsrxISnlkXC7PLimc8HseKe6RCH+mSLgw6kGIqRkT4PKrmLA2He2/wlrlyqZ1CWQi4SE6bhho0bERxqQE9nNwNxSTFJuFJbjU333s3ybYtpFP94+WWYzCZkp2eisaEOWflFuPH6a/Ddtm+xd8fP/HnXXX89jp44hj/cfjMn1hEjlhiiFBQzs7gYixbM5+VI9vv2G6/hrrvvxdxZs9DQ1IC333sPDz54N+IS47H9mx3Y8eOPcIy2sszeODjI661esoD/hqYKrFub1Ywr5XW44ZbrWJY3POJjA5wrgUopZ8YCAS8kY/b7+VGa5v8CfySfpKLUXvKts44ZERwczM03YvocO2EF78kAACAASURBVHqEQRsqkph++enb/DhpUQTko15EiryISCpC7VgFps2dBoVYhwmPMPFsrR1Cxak6OE0TzKbLzE1AdXkbhustuPEpIS3X1DqIdWtvR4y2AP965xXk5BXhwfv+wKBMU3M3BvoGkJeTCS95t7EnpANesYLBMZmHJMNOXtY314aUxl++MR2xo+Qqsq1wMYhDACCFcDSUl6D24gFcLDsKj8mFCqMJfRoZIsadcIfqkbI4HeoACXrahX1PQQ76sBCIVYBjeAxOrQhqsZjTgOkvBXC0tjYjbsSOmbEzhPMkNBThYjkkgaGQiIUJuUinhlxjgFclnNvBAWGQqOSAKhB2h4tlm1TE1iSbH9P4GHsQ7b/4M8orKyaBVLFeBrVWiwlqsAwMIClqGoJjxPBaRPj+g2P4ndeL9T5pNwWBqMUilgJ/Y7KhxgewyKLiYDUNIDozEQFyK2ShBjRUtUAbIEfGnETog4KgkYoQmxSKAFE0wlQRyEiewSAgEccmvF6WfIl8l0CNDzQj4Id+E9OYDU889Riamjp93njTceDAAay97lro1VoovHYQz2uothLmkmr87O3G2f9sw9VLozEzWokxmwd1I8J8KSpqFvIWrIIhMhlqlRxGm5sn1jQWKSgoQufAIDrb2jBnDoUXaWEcNjLLjQB3OTGZxFIoCFiw2jgchnVEPgHGJPvM12yd6uFM781hP0QI8I0NmXHHTVkPhm3jOHn4ID7/4itUVghNIIVKhIVXLcKtG5ZjZtEi/n1lvn1DEnfyhyOvNJIv0jb9Cb7+ARVLqMUiQbbsYzHRGIuARwH0lvHr3Hz1JWdLfeNQen+SixPz0u5xMaNL6gvaIvUDAXAiH+uQ9g+JeamRTuAmzZ8cE1bYXDZ8/e6byNWVId4QwDLg+Pw7UbRgOWQKJbzkic1+19S4Fnz+/Im/vAN43wr3K9o2earysS+SsDT53JkSqNVSFObPhFqrgscj3BPcnJIrBEXR0JnYmR442L+tuqEFr7z0LE4dOYLi6ZFQyCNgFonxyqvPQqENZUYUhSFFBgeDEnZtFCBIHEKZHDKFisE/khmTRJSCl/gc8zXTSUXklzQzSEjApkjMoCEVyYD9KcX+7+b3NiQA1i8ZFhaWMPOSv7sP/CQZKskR/e9JYCAv6vXw96T5GIVGdHe3I9gQgs6uXuz95QC6ai7gkdWpSIh0YV+ZEQdLRzH3jkIO0Who6ORtEBOQAEBKBqYiJiABfFT+1+k1YgRS4i/Jg2n9jssSrF29AenJyRinOZPDjfqmJsRHCfeCKPKpV6sgBvl6ejn5fcRi5JANmUQNq9XCEtQLZ8/h6OFDWL/xOuRmZ0MsJyKEm4MpBvqGAK8d//14M2osDfzZ/J+T3iOnOJGDNZVGA/5475MIi4iCiEE8Jfv1dXd1MxtvkWsM9h+24fu2PlToA/DXhx9B4c23cJqv1ElSTCIVuJhmI1eoGQAkH2LiqpLMn3wMaf9bx63o6R/A8397BjYv8OKLzzJzbvMnn+Lm66/HnAXz+LsPDQ0hMSYOl66UIyc7l8NBkpJTOX1XFxDAACA1p0ZNw3DYPXjn7Tcxd8489kyk8xFyBSzGUd4XPe0tmHCLGHgcbG3Fsutu5ObpsX37ENX/DUIjNZNpwMuvuxnLV69lxh/ZF5jNwjhdqVVyonFKUgq2/fADMrPzoJSLOFlYJhKhtboMMcmp0Nj6odYFo89sYbsKqtgIETqbmhEenID+YUG5ORXwo+fE9pua6OtxDsFoFaGp24iydgtcY2rEZuZDGR6G3T/uxPK5c1CUEYbcnEVQxcTC1tWJnp56QB6Ko2WX8dPWbWgf6hNUlX6ui4RMGKUcCrJhw3o8OKOAk4FHa+rRGiDcG9+raUKHWIXcopm4/9E/oygrAbu2/oi8wgIM9XXhg8+/wLwFV7EtzaXSUtxx+y2Ij43B1u+3w2qzs/9gXUU58tNSIBrthk4khjYylf366mqacKC0jBIkIXFYIW6pgi52OorzU6EadeJkaxu+++UQBkfNWLPoKtxy5x1IjI2FWC7Fth0/IS0zHQtnCJ7Y/hK5BGsxG4UnXbyIN958G/NoPnrNenRUVUNkHxv1TnqIeWWcIEs3DzINpAOdfcXEZG3thtvqQ6vtdgw0lKGhZifLg2vahK5kskrGoSGhYUL3iADBU6XDkEjiMQgR+lRBiE1JQGpiKqKTkhAVFMTgkUsxDi0MCJTKUNnRgE8eexg5vV0ojAxH06JMfH1mEA//8Y+8TfJnUksl6O7uhdVBxvl2TJs2HanTUtHd0oJT587j+KFDsIwOYcQ2gUBdMIoL8zkNJy4pDskJMfjmm23Iyi/E+WNHeZvPPvcCoqIjQEwmF/mkyYmRKESiE/jnL+pkUxEgMrmDOdl1qmxXWIaAM6KxTw1REBKCfYCLj0HlZ/7xOlPlv37wz69V9HWOBbBR8MYgWS+xDqn8jyW+G6eQbOiFzSuFu7sJ9QffQdryR6CNSQCBHS6vIPelURKx/gSW2a8HzlRZFPkGUsDHqy++jkGjEQsXzser77yJze+8g7ycQihUdLGh5Ckp3ETl93phGp9AVcUVvPT3Z7HpvruRnBuNmm8+wIVLZZieEIIo3QQGHV4cOj6CkbB03HTLrVi8ZAECg1Wwj46guWcAu7buQmNtLUswbR4vB0WYjcJEN1yvgUqhwB8eegxj4xasWHE1pqXGY2RgEFanE6rACHS01uH5Pz+Ja2bKmF3YaxJ+p8Q5KQwC/nfbQQS4o7FwRRHCkl2QBQq/XeWJGgyP2jE2ZEZSSii0OiXk3mSEBeqRmjsNYrOewZs9B44gIrUQf33gJo5ol4is8JjMOHTsFNZfew1sHjfUCilL612QsA+K0zKMofKLzPqLzM6DNimRk5olKmHi6vfxIsCQQkXcPiaen3FHbD6ZhJLSfv2t/Iy/qcw/AvZkPn9Iep0GiP6ibVMRIMmAIigdU8Kab07Q9R1zHAhCfiC+wA/yemTPEggBIP+vMA3artgrnnxv+hycDCiVYsJmR2V9AyrKyvCfzZvR1tbFDD7yoyM5/vrrbsD111yHwMBA9nkQUnp9AzOxlKXEl0rOo7K2GQmx4aBm+D9feon9ANesWIwFy1Yg1KDF9MxcBtUoJWuqHFjukzxT102QTwhSFTqfaRAonEhksC2CSyxc62xmD7767ht8tPlL3H/3nVi3fh1MY6Pss3frbbficlUD4qMCIdJG4/l/f4bokCREJYfizJY30d46hFuefhXT46MxVH8aofoQLF26FIcO7mWgMi0rBbEh4ZOJwj5vASYg0QDZf02g525fwiH9Zg6HU5A00I1XpuOE5SNnj8Kpq8XAqHDBp3TgnKgZKEhay+nITqcFSpmav3ef0cjfIZpS89RaHojXNTWzsXJ4WDADsD3DQwxUuuwWfP3VVwwOZmRkoGugDR+8+z5CrSb89Z5NyLrudmiDA+FwuVmm3zs8AI1Sw0Eiel0gWhpbWH4glquYTRgfEw2RTITKmlq0lQpdvQVrFkChisHp0ydx8Mo+jFu60GMawnBvGIIjB6BxhyMieQ3Wz85kPzEyTM/IzmO5bmd7Oy6fPQuJNgC5OdmIjYxhhhMZ2ZPBbnHxDJZuBuiFGzgkHmYdWBwTKC2tZtZbxYgEde0jyMrMx4ysKEiHT6PcegW9bd0cVuHqHppkIxKApUnNYWabv4hl1zvWhchAIeGMHucXxaDinJAgm1yczQChedAG0UAASltbOfG2t7IbKXo1hsaEY22EPGR8RcAfMeyiZkYjIy8OKSnREKuFYyIwwGdCbnYy6Eh+clRjDje0mhAO2aA0XZLdOgY1zMAjawxiBRIAOJXBN/mGvgf0/ci3j4BECvAgjz5i+fkZfrQYgZ4E/lGIh1c0ivDUYAY9/fLf/91meloYgkK0qB8y8rIYcWDpkrUIhwy1vaPISCvk347YCSFRUTh99Bh2bN2Ka2+6CZ1NLfjw/Q8YAKSaER2BJxzCMe6XAqdJpPjj609i7ro/QKkJhIRCASQ0YqEpk8B89kq88IJ8AIULJ02y/OUWiSdTgOkaSAAgldIv1aR9azbjfMlx5BXkA14lhkZNLLemz0wJb7ZxCzwTZoxYLBgaGEF3dx+MpiFOubYP1OPWBYGIiQrAV0e6IYqNRsLc2MkwEIU7Bnmp85gBWFNWj/988z1uuFFoaBCL74F7H2A/xvrqOny4+RM0NdZgycIVqKwjX7SnmXF37PAR7N65A6nT0vmYvmPTXZg9owBNTe34+ENiIC3EV9/+F8OjZmaXvvj8s8xmJA/A/Xt/Yebv3ffeB5mCmJPAjh27UV1bg6eeepSvT99s24rGuho8/fTfGMT75OMPkJWRhZ/3CB5QUlUPHth4C0JsOrR1t7P3JY0KOzUamPt6kFU4C7HJ6Zw+Tf6SJI88eeo0+/v5k17/X6BfeGIi5hcVQKHWcRAEAX8paelIikuAPjgYWq0KAXoDDIE6aAN1cNpc+GHPDyipPIOesTqEBkfAOSgcO5FhYThbWY/iFWkMHPkZclFxcWiv7GcZsFtpRH5xDstnJ3ocSM8Px6h4AgP1RiwoXIw/3PUgDh8/jFkzZmLBvEIoVRr27GN/LQJKaBBFkhv7ONRqmnj/et/1H2+U5iqR0ajLB0CQrJOaXVMGYA77BHvt1bVUo6rtEEac4+joGkJZSQWMvVYO9pieHwG5Rg9RgOD/6C+vWY3e+hGMuUYRHmNgkDDYFxTSVjGA3uYWRMYEIS45hZs8BJole6PhGu0DLB5IdHq4SbalFaOxbQjhsYlIzU3HhFbLHnxTa8jSheq2yzh/+TL7JtJnqr/cxCxKP5vS/xmsZjecEyb0NNhQ9+MVPBagRKZcBI1IjF02F7KlYoRLMekHSKnArTIVM0DJi9FjEbHvoy5ZgcXrZkEXKIZXJUYQMTdNbpZGU01PzkNmQgHLgyn9lgBAPxBIScXEniNGIDUVr1RV4o7b74ZeKcen277AuMmKMaMFc+fPhoQAMCl4PCmxW9Gyfyv6tAa0NtRh156tWDMjhkHAkNAADA2acbJmBIpANWYWpMMQfxVa29wcDjJ/wSxmmBPTMH/mDEQEBGLCZYe5ox1dPvaJ3BAIQzDJH4MwOCg092gcYgjRQUtAJNma8PVITu6kk4w/XpCsWqgIYKPHHhETFjgIbtyB4cZqlNc2oHFgGL02N0vq66qr4XSOIjg8CTds2IBlK5YhNiqCgVNK62V5rlQhqE18wB69BYF71Kzr6utGUX4eJ9NTjZKc2DwuNIB9cxKlXM6+bl6HB2NWE+TkcznhYvBJTkQRYpKZbVBqBLDJ63ES1wTOCVJnUFiCaPIx/T8lp2rVKg7pINDk1P6DMLVuQXG0DG0TGrTaInDjHU9BqdX9xs+O45+kNGYlyb0IDv88awooyP6vXkqGl/Nn7B/og0SmRHhEGJM73M4JPsddlMrB9xIfCO4DAEki+8O2bXjtny9A4nTihqtXIDgsGkavBzfe+XvIxV5U1dZixeIF0FEAkIiUOsQ2tDMASONj9v3zehiMJCCSQED/c5lSyR6ANH77fwGAfgkz+wf6yzfm9zMCiRXJ80QxJc+KJyXA9H3dIhd/jsnyAZzErGtqa0VrQzOqK69g9969CA8NR/9gP4dxGPt6oRu5iI2zIjEi0nBirDMrjIEzv58fefn5/f06yjsn032J8UfLEOjWfK5LYP6F5ENviEZcRDSnMGu1gaBpN/nYJSQmTILJYyYz6urqWIZqCAlkea2/iCXY1tqGC+fPYHTcCrHbColUjVvvvIXltFbbOGQmE2qqyrH74AH06ftgqTKiRyTc9+nzkBSZmH98PSlKYHbirVc9gIyMHD5OpVIlX+s9Nge+33MQKYPt0FScR3PpFfzXOI6rb9+Iex55mr0eGfTzfThiAPrNwmgeQsex3Rc6R4tQDuSuXbvx8quvYdbMmVi1+mocP32cwy43rtsA45gRTS2CMkavMeBy2RUsWbQQxtFRtmCwjZmhNwRhYHgI+dnpiIpPQsm5i/j2++/w0D0PoG9EaBYtXrAQtA9JstvT0Q2jaRhlly5DolBgyeIlPJ/ta21A9e5XGNwlhifJgEf1arz7+kcMGJ49fQ6hEVFwOoT7T6AhEIPd3dCKvejsqEdqRiYyYgVP3YbRLjgHuuAc70BzfTOS0woRrxzCxXZhHE0BHv7yg330PCw0CMGBwXAHCteZEY8enX1e9v6jyigsgCYsHs2Hj+JCRyuM4yb0tfdx4EfuzFlYsmIJCgMDYevphmF6Fsa0gfjv1m+x8/sfYTIJ4KXbLtzTqH+i8EqgColCbl4eHvzTHxEx0AT3j9vhqKxBtd6AL2sa0agw4PpbbsK9996NCZsJx/fswcLFK/HV9q3Y8u1W9oafmZ3NabtJicnYcN11LFnvaO/ATdeth5qCgaorUd3WjqJFC5EyLQONbfV4892POCArJCIUVxUUICMAmG4IwrBYjU6rDT8c+BEdIzYsXbUG99xyK1LSMuB12Vl6/f32n3g8VlScy/JfSlnm78a+whQQaMfPu/fi7y88i2B9CO6+/16kpyYIEmC+mBEQxOaUwolkd4kgpgzyKUXJVjxscTkBsR0T/YMcGtIz1IGKcwcZ3LGNWaAK1HJwCKUIj5UPIu3qGIQnhWBoxIwJURy8ohh+POyLUA8KNkAZGIKAmBQ4Btrxy2vP4kZIEB0bjn2R8ThndWLjsquxa/ce5M8sxMrly1BXJ5wE1AWuae7GFUrcq6vAUO8AFEo5+/rNnT2LPQCTEqJ5AnT4yGEUZE3H5aoaPHD3PTh/7jSq6+rw9JN/QViY0FVwiQiskP2G8ecHAaeyACfTQ0laRJRq9v3zFzGxCCj8ze7jJ5MAIIdyTLlY/8+ihEwLwR2+ZSjUYAqJyQ9C+v0H6QbnDx8h8JEYigQOTkDOAGDT/p+RcvUaZv/x55ArBQCQLk6+7pu/Y8Qkf4mP+eUl2aebQeEvvvocH372OdYuWonyikr8+4P3EBJugJK8NnzMQfIJpBqHBGO9PTi9eydCw3Q4d+hj9HeNYm6yAA5f6bWgtcWB1IXLsPG2+xEfH8PAw9BgLyfv7tt3AHp9EAyZMzDcVIbwoCAcO36Kk0wzUhKxZPkKjFusnCSs1GhQXFgMq2UQH7zyEs5eqcPi2XOgC5Dhq21bWabYahzFme+/QUGaHJfrHdDOSUBIbjLqdvei0VaLyOBfWTU08A1UaiDWSRGr16K9YxQz86ZDFa+cTFtV6+Px8d5zKLlwAYWpkchNCMaKhYXQihUoK7+E1Oxsfiyim8+4GKNDvbA0tcNsM8KQEI3QrCyIFTp41SpIvWIoiPMnFwvegCTBJ4o+2YSLxAz4+cNd/u8RJbxCoJ3XSwMIN/yMP/+yBPj5lUcE6k3+8D45HB07JAsgiTINSjhF2AcCkieNnxznP16o6zgV2CbfFDat9gVq0PvSQJC2QwasXF5KGhOz2Sx52T371BOo62rDm/94CVKlFhcvnoNWq8c169ZApVZwWq8/XIa6pWTYTzdK8uCjUBC68Km0QcxMe//DjxkEpGTg5MQkxERHonhGMeJi4wUQ0HfesJRDMPDkVGClUu5jvhLQ6RYGr/Q55SR3EAA2t0OGtrZ2PPfiS+jsa8ffHnscGpUKpy6UYP7qm+G1dMNsV2DH/kOTbD9a79T3XyAgSorHbruP/QJJ/kp+f1arCQ0tnVg6bzbC40Ohkil/Tdn2BcPQ+uzfSMbQBEI6hGsyGQX7A8bpN1XItNz0HTWPckDOoKMBjd1nce5yNR+3iflJWJJ9A+INaXyMSSmVjMy0RcQsFjPrkyQ2VBNTJN9eqQhulxeUqr7/0Cn885kncPsdt2Ht1auxf8c2VJ4+jdtu2YglS1ZDFhPLhtgESKqlSjbGJnCatkHydTL8ZxaBw8PLEBvRqyBgVwT5oBG//LIPYTJwaIB5XAajaQyXTFvQVmvBsYP9zDCblheDzlNu3LjuOuQVFUKjVbD00l/cLXc6oFAJ8inykyHvTdpXOpUBMoUQhESyUAIAaRmPWAO71YbStjFm/lGtzBnFqfajaLjS9X986vzvFRwxDfPW5TDId3HbedBzTWweRrr28yJ+oCwhWWBJl5XW46olOQhNDAXGnfj2E6HppIkSJMMEorHEN9GA6QmxMAZ4YOoQo/ZKBXRxOvbMoyJQb1pOzGRYA70WqNfjypEKaJQGeANE6O0eZHkwAYb0mMI4/CEbBOL535PAS5LqEljor5ayflASLzH79KEqBl/ps1EqM63rBwTpL0mVqej7E2A4/eosli4Tw4/KDyISi3BaqhrTl2RMBl+EhWSjp7MXadGpiAxNxMyZxZw4u+WH7Witq8UDf3oUJDd69bkn4LJ6MDI0BIvLCa1UNvn3LrEd09XC77/P6kCV3YnM7Ej8/Zl3EJyfD51Wx9IbLmpqUOPN5YREKeF7GfmUEgDIwVkUJuYi3z9axiWwPNzU6JAJabrc8CNzfitMZhsaGltw7mIpDCF6KKQKbk6R5EKj0kJFjUM5jZDknMord3sx6vCgovQcTOWfYl5mCk5XN2HLhT7o8pL4GKN9nRqVh0XZS1CUmY13334XucWzsWbdCrateO+dD5mZl52XhTfeeBOO8XGER8ehv7sDGoMOL/z9GRiHxvDGu+9gxdJFSJmWia/+8zE2PfAAp+6+8a/3odOo8bs7f8cMwbNHjuPFV19lHzDyDBwZGcbXX3yGtes2YPZCIRSHavMnHyM6OgLrr70B9TXV+HrL19h47bWYlVOA7T/tQP/IIFYuX8MswbKaKmy6+16sX7GKoiXR1dmGrqYW9gXcuXs3QhJisWqDAGi2dLTj4qUKnC8pYUniVHkvyaQorCMxMRo5mQXM6CPJY4hei+PHTyAxMYXTgaenZfAgWyYjX2LhOk3ADlX/0DC++34LzJZeNFqqULq3HDKdAhmZYbAPOdHQ2Iec2bHInl/EklmjWfA9IxZdgMKA/mGBtUIptaPdJLMUpm7ZOXnsKXXnHXcgKDCAvQzJW46K2HzUoHM5qaHmgcstDLr5/3wTcjd5bono/kw2G0Iyql+eTssR+4/Wo0mIAAxKYbKPo6HnIgNsTX1tzN6j0mikHK5B7Lqo+FAG98YnhEmMRqEDgXz19Q1ISxP8iYeMo0jMCGErA+u4C0M9I5Pfk8DP7LA4FOYvg8wVjEC9cN3yjgrNiB7zKKw93XCFCPeiAZvA2qAye7tRWdmE/vpBaGMM/Fl4nfZB9LQNchpxYJQWOqkUhQsyALMLLeVDOHGmAktGXLhWI0OoRAJi/704bEWoRIyVWgEU9DMBT7lEmC/1IvD3RcL7Nw4iLDWUfRpHx8eQEJHIr7f1tXKYjr9mzUrHrMS1SDDMgERGSeAkK5ZDTAxNKdn7yFiZ8OHHm/Ha669g3bqVePnF13HqzElk5KUjMS6ZpassySX/NLrR9jShubKUQdIvS6tQUXIC+YE2zEwVpGhU7S2CfLnPbUN4mBRZC27k5y19RuRMm81AaqBOx+zAS1VV2Lb1K1Rfrsai5Suw4fp1iI5NZAkySclIyn79tdfhmmtXITg0jBN2SV5LxVJymq847cz886fw+j8H8cVoDGXpbOP0x+S0OGhDomGXaDBkMeHUidPYunMn+lsFFUZiQjyuv/lGLFqwGIZADWQqAqhoHiSEkdBohMpqM+GLL/7LzPu//+1JzJg9n5UaTc2tqKioQkdPDyrKr0AlFaOwoBgLFl2FsbERnDp3iV+n5uCCeTOwdOEi9kLb//M+BkiK8ij0qwKN7d2oqK7CjRvXwytTovryZTQ1NfF7P/v3vyE2Lpr9zeUuN8obGlF68F1cpRvFhFqO831qXH3jPxEdHwuFVMmW7Q4KGmEOi89zT0Ipy3S+CeNSmvOwesXtZcCNgEAqkjzLpCI+Bsj+hsAz+j/ybCNfNwJGXV7f+MxqQ1tPB/7+1F9x9vQJFM2Zh1eefhLhEdE4VlKCrJwcRIeH4MThQ5i/cB5C9cHMPKczfXzcBg3LNd1CoBxlPtN4dwoAyL/3VLafT33mZ/+RR7qXggRlMmaR+YNByJeWirYrNLiZCwm5LyiBaIv+70UMQPKkozRgKvJBJBYmMf++3/ETPnrvLRiCg1DtU18p5BJEp+Sgt60JwSI7Nm1IQUZkBH6pauIwkLjc2Ek2HQGAVDQuI3bd7MWCGqb+fBuHgIyNeTndd+NN12P9ypUwmwRC0dCwBVERZE+gR5DWAKNlnO8XFaVXEJcYg8bmVmSlZyIhIRFOtxUWqxl1Na0cREFjoyCNARNuOzJSUzE40ssAalp4GAYGu3C2vhzlB0vQPVAHV3oQfy4/C9HvV+hnAi7emMcA4KyYOVi96mb+bJTwS0UM1tLLlSjf/SVm9w5goKwCWz0iDIeo8dIzL6Fg7gI4pBLIfecthYCQJJR8KonpOtDXg+r6erQ2tyE9NQUpqcl4+dU3YLdacN1110Cl03MYDSUB93R148cd33MQCtWhnQcRn5qEJx99Ai2dbRyadfzkGeQV5qK9sQW5eTl44I8P4+PNHyFQH4Kw4CA+t/o7u/Hq66/z3EiuFLNHoJjkwzYbg4BhUQlYc/Uy2G12bP/PRyjWlSAmUIbdpQP4rsSMjTfegbkLrmILqrMnTyIsJAgp6WnsUTc2MgrteD1aBgbR11IOhTQG50tOISxQitpmG4JDhOMrRqmAPEzBzL4Agx46uRdhehHLer0h6f7LGKT6DAyM9MJhdKN1xI0xhwORBg1kBsHCg87PhPRpwPAIeuqaUNN8CbsPXMC8pVchJjENCXIZoiNUEEemobu7A2euVECr1cJiEe5v/X1DOLr/Z2g0CqQlJiE5IQUJuTmIiYsFscX1UjfUbW2TTMC9fcM47HTjsdWrkbR2Kcbc/QxIzlu8Gm/9+0Ps/OkHyJxOOERyeNxCozoyCL6szQAAIABJREFUJgkPPHg/hgd7kC1TICLNh8GExSIgLBZepxX/euNN7N9/gJdPy8zBprt+h5n5hTD29+HAkX3YsesILDYT7rz7Xqy4ejmmxcVCLtOwfz01BH7euw/T0zOQnZPP2/DP6QkINNvsPG948aWX8OP2LfA6HFAHhiNvejJETqtP++smCagbxEulSSL5Ajj9tGzSqk9MQKpQ8F8qosD6/eLcFjPMpg5YWivR0mVBh+0SxP0TnBJ84tRphCskmF4gXAQoTZjAwJDgaXArMgFtNIatQxgcMKGqoQH9zU3IqytDBNnwhGjxjSoC9f1DmJaegdzMVCxcsYLBvFMnjuLy5VK09/fCbBSoxVRKeQBWLV2IxcuW8XOJQgaTr8smou6fbRwpKenInJ6OXb/sQnV5LQOAQfogttEgtMAfbOGnjPsBQMEcVWBMTTitEHml3Ln1e/9NBfdITvtbWTAxrsjkmdKeJj/uJMjnB/zoAsFJTVM9Ayflv/716Lf6v51lSgmlRDbjiIknL+oASv5xY6K7AzUnDiGjcD7U8cmcRusiwI6YZ2SQ7gPvmLXokziTx6C/6L0IIKqpa2Tj4ksVZVixZg1eeP4f6Gtuh8qg51AQ2tcyvplSB1EMe3ctKk6dQ+WBA3C72xE9XYehYRGO7auDKD4D6+67D/NmzkZsRBD6TBOorSpH9aXTqGrpQWHxbAwZx9DeVIOFy67mkIfTF84ywHPm1BmsWbcaBTnZyMrKhVihQFtrI0wjQsfm0qUyHD9yCM21lVAGKPDok88hIjQUn790N3IihQv3npJxpK1MZSbg3h8O4vK5AcxclYqcglhYTHa09A3D2WmEdVAY+MRlqhAcH4HwpECEEYNDOxOHfizhQAWSAmenGPDCe98gJjERB3fvgra9HdN8XXdxgIqlvuP6cERFRyE4ygArDUT8k1TyBfQh9jQxoCKAl9krUsE0nCQXbt+Ag4JBaLLBVG6f9x6lUk8eHQSy0K3dF0LD4LDPeohBQj/TkxK/XG6OpCdAmxij/gAKlm34jlMa9HBalVNYkQaf9HwyyYonQdTBpC7qb49LPwOQ1/MxDwcpJfDD91F2/hxefO0VxEUJYQFU/qRu2h+czutj6FFqFHc/RVJcLr2I/v4h1De3sW/dx5/9h3+H0OhI/PlP9yMwyMCyEpICyyk1SqwQPh9PyH49+Rx2G2wOG1RyFZGcQYbQlMos9VISnS/8xiFjhtyPu3/GG2+/g6z0dExLjkdWbj5sXgWCgsI48be0sZeB4KqzRzERmsGy3/lJEbAZO/nYXbJkCS6WlnKacTF1zkN1nOBNZr3UQKBUbfoNpiqRybeRwAiWqBD4CRdLyYn8R5+XgAmR73hxip24ePIcrjSex5Zj3yMh2Xe9TQnG0pkbkZOyDBKvFmry0fEBgL9ehUjKQhxVD9xiElQ44fRM8PKXK2vx8kv/wMJsAfRxtrfi7t/fhajcXLi1goSfajKkRipnhjEfl/SJ/fIgfzeE2AGUbAgZg5CWlhqc//w1BEdlIyinED811iAuKQjVtdXYfnAnS0nnLiyEKtgNY2M4/nj3TcglqZ9Sw76PcpnwO1FCNjNdXS6MT5mAy8QC04ABQLESdFbRUJjAv7ZhKz7cWQJr00mkZUjQWtGPs3VHOLyC2HIjTYMsgyW/E/7uMjOCYq5GRnwQattH0FW6DzGFq1C4ZANOfvn8JEtw6n6ldQuXx0GnV2DM7UD7FSuig5Mwb04hzBO92LavbJJJ5/fNI8ahx2VB5Cw1luavwICrBxWVlUiPi+awkEC5hNl+BXPzYDcO4eyJRpb7hkKGLpONQUiSAJs6TJNSXmIS+sFEPzPQ7PKxjvncbMdEu4bfVyzV8l8KI/HLgP3ficDAlbcLCecHvi5lgJG2LR0OhlVsZrmvPDAI7fU1GOxWTgKN+Rnh6OuRofliN3RaNW64hhLL5iM82IBzFy/izdff4BCHTXf/Hr3dffjnS//gtOfAIB3cJhtiEuOx+pqNOHPqJAZOn8Q9K5dAf/E8RtzuSSnwqtWr8ehfngCiBWkQXbnpXPYnAROT3V98z6Y0QN/1iia4dA9mydWUe69K4Zs4eoT7Nxnl17R1oKOznbvt5G1jGhuGk6gr/1MKldDssoyO4OS+r/HAddEIkIrw+EdVaOoXgDbad5tu3YDokExmur739tu4asUyRIUY0NrRh4aGWtx1x504cvgITONWPPTgfeyjR4w885gVf/jDXdi143tU1VZx4jOZx7/73ltYt/ZaTvT97sfteODue9mY+p2332NJ8VOPPoXQSAGsIfbfhZIS3i4BoeHRUQwCbvvxBwYok1ITeOKek5uHWcWz4bFb8M1X3+D6W2/j4KbX3n4N/Z19uO+RBxEfE4fK6grExMajs7kJMdEGlJ+9gLNXGqDWuFHX2IWBjgEGcv02MwSwxYSFI7MgEwmpeQgJ0mNwsBc6fQhcViu6hvqRk5mJkf4h3PS7W6Ajk3EfgEOTeGJRuMnwWiFcc4xGM04cP44j5btRnBPPZt2DTb/65klCDCxDJcnoODHMnRaMGB0gdhpVtCGYvetOHL6CiCAtxO4YRCjjsWnTnQgPDwP9pH4ZqchJQVMyDt/xl4Okkb6AOClN+ojV55NlsresPwmV75dkL0PiNcGMn7wCKbRGReuJFDBZbaisOoMztaUwi9uZ/UFlCDSwpBcqAQQiUI/kzAS8EbORGH9N1a1wjikw7hzFxIAKWYsEkGpk0A23xwwC/mg5kj/bjQ6Eh4ZxijCVLiASHssoLF4b++6NjLrhcI7Ao/n13mm1WDjZVx+i4m2F6+XMwCP2H4GBBKYGSCS8bv/gACReC5y1gzDWGCeBvhkKCQeA+H3/Qj0eZCplk76AFyfc+HpMYJck50ViMFAJdYoaqUnxMA2MsGyKGIBUl07UIDUzkkFAS5cRaQUpzAScm3QTZCopLp69iIiwMEyfngYVgVsSYGjAjEceewSnT5/Gi6+8glVLlnFS86JlSxESQunZFErhYIBNJvbAbjPBPuGB2+bAgMWCvo5u7D54GGfPn8MN+dGYlziEAKUEZrsbHTYR4lReIDwBl7pDEK6KQGpIELpVHsQHx0ARE4dRuwVP/OlpDJvMeOf115FblM/XkaOHj+C5fzyPNctW4E8PPwxDcAAHnvnTfmk8yAF/kwM5X7OSxKjUxLUB/qGlqbMF5qYuRMwoxIRCCok8gGWrlBbc0tyMvXv2YNfPeyZTiqmhvubqVcxUDAs2cHODWH/+ZGJipja2tqH0Shlm5RdhenYG7/9Rs5VBi4qKCjz+1FMoLpqBxx5/lEN+rKZxfPb5Zmz/YQf+9OijnHqs1WsxNmbF0399CpHhYXjk8Ycwbp5gm4Hqqlq89dY70AfrmZ30+FNPIiNzGl5+5u8IDgqClIA5sQQ9wyYc3vwmig0VDADW9wFBy+7HwrxFUNLkWORl5t5UAJA+q8AL94cbCuNVxwRN1mUwW8nzrYdBvuiYaOgNBkj91j10ZpMlko9F7qHEZocLVosZ23buxDtv/RtytQx/eugRXLNmJQcQVNc0sDdaVlY6jp08iayUNMQnxU+uR55tSpUSGpUcAWrNb5h4BErS+xFoR6ARsR/93rTUaJV4vOjt7eUU197hLiTGJHNCK0t5fV6F9N1o3E1hhxT8NwkQTgkZ8TJpQ8KyVEo8piLPckr+dbrsOLDvMB599FF4XFZERJNVlhy93T2ITEhBfHgwwiIk0BhrsCIrBV7HAF7b1wt7dAADfeeOCnZN9FgVKMXRn65gvMvCKbvFeasRGxGNzo4OBqZmFhWyZ1xPXx+KCrJA2Xx8TR+3MFOtt70L6qBQdLe3wjhmhs1mgUqlZYC1t7MHdVXliE6KR3ZGLoLDhPtbdXUt9Fo5RsYG0NNQD4+tGzVXetHo7ZlMICbmIcmP/Z5//5tETNsZah1HXlox7r3rAQQGBHCIC7H5nC4puvv6cGT3dmT3dkF0+hCODZrx46gJjzx8NzbceS/7glLReN/r9PC5QkWS2++2fov+zk6kZuZjxfLlDIJ/+MnnuP++BzBvdhG8EgVkCjHqmpvx3F+egS5Ij8ef/DMOHziMLzZ/hEcfeRwbbtjA++aZZ19kyfGtN92EH3f9hIzU6ZwO/Pab/0L+rEKEB0ViHrGRh4xIS0+FLiCI9yvJhq2WEYyNO1HfUA2j0YQ7br0dWoMe5b/sQ9+Vrzlsp8Ikxz8/LcPMhQuxbN2NaGtuQFZUJHoGymAeE6G7WWhudw4BLvMYhoecDPiNuqUIigpGbpQaUUoJ1IFSJIYLQZB+Zp9GnIEJHTBoV8FhHWd5sMktgUyknGTsxoQGwaBXQOdVc4LztmOHMDY0jLvvvBPzi+OhMAG1veP4aMd2LF64EGnBIYBagai4WNgUGnzw7r9x6uQJzJs/B48/+ReEBAdhaHgEp04dR6A+FBqtEmO9A6htbkBlVTWGzR5Ehxuwbtli5Fl6oTu0D91GIyrGBWD9QqAc3qBgLJm1EstuugmvvPEaDh88AMeECHKvg1W0VIlKBVbfegdikyJgCAhD4YwcVNZ3IT46GtGp8TCZLPjmv1/g408+R0ZuNh7+48PIK8jF6NAgNv/3K+zfuR9E5VqxYQPmzpiHtr4BLJs/A0mJiZCK5XA4x7Fr5x5OGS7Iy2YGoEohh23CgcqKKpSUXEBx8Uy0d7Tji88/R315OWzjwvhTZDdZvZRiNHkzkXjgdlKsuJs7HMQClPkAQV7BJeVJlr9YJuzrDtHrlgkTrBYHVBIXxgbbsff1txEpl6PTEIYLzSfhMgoHf6RBifAYPdLCBYCFwkTIO9DdI0f9t1tQ63TDHqOEyJCF4JxcpKYkwGjsRsnFGtTXVaKvrQ/jHi+z/QhBnpGfh6ysbJYEx4VHweZLdSGZcHr6dKhlSuTm5PJ7GejAELlw/OgJHDl2RAAAQ4IY/Jv0s+NwDSHwww+K8QHro0ExGOhj2U3uDHrglUymq3LKql/y65P/0k2cJiT+v+zv9/9XHg/HhlM3j3rL5BtIBroevvH/GgZCqzucLiHpTKbG2MgQlCoVA4Bk0OsaNaLj3F5oE7MRniIwT4ixaLc7GchRyMjjggwtBA8/SuTyI8j0l4oAQJIBH9l3FA89+Sj0Gj1uv/MWnDpyGms2rMDs2Qtw7txJbFyzHhqlAub6Kziw51M0VVUgM1MYfJ4sHUZN9zhyF27ExuuvQ3JKGlRKMj6WsK/ajh+3Q+11Y9TpQkt7EwLkAVi+agVfxDW6IJSVlTH4oqEJ5LXXQBsUBINBz926rV9+isbWdjz+xMMseRwZGcMnmz/DgR+/x20PP4a1q9fgzb8/hnRvPXsPku/gxRYr9NMNiM9OQHtlG4YGLJi9eD3mLpgBnY66GT0Y7tGxF6BL2oumthYYfdJLYlgNNSeipOQMRonynR3Ffmjn+npwoaYTQTYzfrd6KXJWLUNgWDSkqkBOjPVLvgnQmlqc/uoDXUUeGQd1TJ5jHtlkai+/5pP2EtXKD7wxs4/K95d+T5IAE5Nvkv3nY3sJHn8CY8/pcEAml096jRAQNVlTwDIC+9wez2TnWc6edVM045xo6OUOIg0oiGVFIKY/YMQzhe1KLMBL5y/i1ddeRW5OJhYuWYLI0AgkJSXysaCQiSEnX0mii3lIBjHBsfH+yZPRNA6jcRT1TS2Ij45E79AwPv/sfb645+XOQvG8OZCLRCgqKkR6ajoz8CY9BWmfMZjpRE1NJcqqarFq2TLodQHsh8HlOyUJdPV4hPQ5p9XCzMPW1naWwqZNn4Y+swibtxxDt9WOwmgv9n/3EYb6xpjtcucDD0PsGINUOg61h1rQKvQO9iExLhFJ8dEQKbwgPJWASgm1qvkko8mZ8JCII3T9cNI1xk1Jo3QxEo4Jr1uYiLl9MmWaENC2zOMeNmb+z4eb4Q7TQB8wgDH7ONbfOJ+ZgDH6fLZ4kHrtkHhVvH2b2wkpSWPoWkMyYzmZSv967JnJGL68Fn2HD/F7LrhtI6ITCYDTQSJSwOZwTIKqfk9FYgTSP6lUxongtH0+bMlzUgRI6RwSET1dCu9gP6788DWGeyqhViegMSgEjS2NuDzSgnFJPzPRxnsqOQSDmFIeeSGevn0FYmISqE3PnVRidfiZ0k4PJa154LJS8AuxUIkpKewvJQHeIhks8OJ0zfCk519hVhMuHW2Bsd3GIN70NSmYPj0GxrGJyXAOWp8AkeigBETFRjIDkDzvFOIYKCLiMVKyaxI0M4QJgCENKCYCtdi0cRW27fkBfbXNKJy3jOUVVH2SUv7rZ+6pEcLgYOugcA6aW08jpTiRPRH1EglSs2agsUdgK1LlZAvX8kM/HsdwvQAOhExL5PANPoakgn/hZGCIbz1i5qnDRYiIS0LR4iQOIbmwu4qBQwJb6bs1X6nnbfrZfCQbJi9CYjMm0UQbbhi7XPze5E/YWOVgBuHK+4oQGh+KE/vLEKULwZhRgvGxTkyflwTlSAKz/lYun8teehpfV3zC5mJmHUl5Wrp68Pzz/0B3VztWLluFjevXMvil0Gjxu9tuQ11dLZ5+4QXESMewLkb6Gz9A+nq/v+duFP3hQYSHBzOoTuc6p2by/ZzOI+EE849ZCPSiIiDQz/7z2y0Q+K5U/Mo0JQCQioBrXofuy24nXBMuOMjTx+WCdWwMNocHE3YrhkdHWY5+paYCw0OXcWumltOAn/muGxVjI5i1KBPJ+TFYlrMaBtk0WK1jKCsRfl9qsBLLMD09DcFBely6eIUH82HhkfydqmquQC5RISllGspKL0Gl0fJkPSI6FiXnLyAxLobfn8YFhQW5UMokKK2phdwjZq8Ys8nKvnslF0tZ+p/hO5YoTbippR2GAB32H/2FQUYC4BJTEhjo6mztxODIMGYWz0JvXy/qq6oQ5pMBKgO0sDisbC9wqfwCehp6UN7QBuNAz2+AZALFI0PC2ctvWkYanHY3p/5WVFaxcfvw0CCnNqdlpkEbaODABPeEA/GxYdzgpCIJ59SiyZhcJOUU1P7+fhw/cQZll8ohUUlhHupBn6kGakPiZKIvrRusiUCSIQGSMGGmqXALANiEpA924zCMgzRhC8G6FasRFxnJYRJT35sUMyKXhK+pdIwRmEc2H8JC5Ffmoa7SJKDsb+7x70vhNHTo0ZiLFBvUeBXTGM53fErlMI07MDLWjhNVu9HnEpIzf/OdCbOweeDuHkDzhQYMDIyxN2BiqsDsPXq6kX0NKQX5qqV5nGwcKNWjpaeBwbLwZGGSPNHn4HCQqroKOC0U2uWAIVKN2JT/j6/vAG/iSqM96rJkFdty7wYXMM30XgOkASGF9E7CpuySRnrCJpuQTe892ZTdZAMJqdTQu2nGxrjg3pssy+pdet//j8Y42ffe/30gWaMpkmbu3HvuKVns3UcMPj7mqKefjhpvlRFhuQMGk5CWSWCfo9MMx0AAXpsUMPfy8QxY/Og3C0wIEeBbEqNEXrQPQ+y/Dwe9MA+zKHk2QcPMQCqSBu92COsTOGialIbU7NGwZ4bQ6bWju2OA5czN5b0wu12wdjr485aMy+Jla678B9Kyk/D0kxsQHx+HDevXQ6+PZYsNq8WB9z7+CKdPnsItN97AgXLk53Xp0qUwGo08wSqL9smoD079JUnUZN8X9Uhr6erAyWPHsHvfDkQcHkxKU2HOaDtiozZBVdYw+hSTsPKG+/kz9PZ1cvKu22lFvcOO1978EKvvuAPXXbuKWa3kC/iPDS/gXFU13n37ZYwvLuSwD5KNE+jDQJxcwV6BjkEbVFGGaYQS6KJpzPBF7UFUUji7u9F56iwy5syDUyVnOTEx+8hjkCb9LHYvTpbux/uffYPGijJmWJHf5sXLL2PGf/GoQmi00TDEQETwzOL2SY7YWC1UajV8/iB8wQBPdH76xX+wadM3eO6Zv2PWPMFPtLHmPB549FGkpBjwz7+/jJycTDhcHg5oa6KQLVMS4o2xqKmtwwMPrsNlSxdjzb1rEJEosWPrFrzwzxfx4voXsGTxAgawRADQ5g7h9I5v4Tv9X6QWxTIA6DYtwjU33QK1MpbZtjSdSS2GhPzd5WQLAU5sl6vIfY+nPPlvmuS1eT3Yvu13NDdUod/qQF52Lu5YfTOzvRQSFcIE4MhkDIqR5FRJY6uuLhxqaMZbH3+K8lMnccnFF+Oyy5ajoaURFy9exKEIVnM/A4AVpwVLkClTSpjNduZ0OWrranC+qgr33H8vxowexcx1MtkZXlXV9di353esWLEMqVmZIOBRrNb2dlRXlOOHH37E6jtvx9w586BUqQRLguh1S76CIuuMlhFoEJKSt7bQ1pA0miocIdWZHHIOFgnxZ2UJcF0DHnroAWi1sXjokYfh9frx0edfQBMj41TYfnMvmnbvxJWz9UiPseLH+gh+ONmBkqWCJysBawT+kd8fVemPTZg4LwvP3P8C/z3gtCE1IQODtgEm54QCguKlurEa8QYhiIgmwbs7O9DS3oF4YwJG5mYiNTuDPfyOlZbC1t+DWTNmYUTxKPbbC1ntcPo8OFV9DLUnzmEwzT4kSSYAUpsRy0CkxWLF1MvHsuSXiv3+NBpOIhbLVRuE2pCKBZNmYsb06RzWJ40GhEbIodJhxb4TJ9BYfgRTaqvR29qKjf12JBQV48nn1yMpNw+WQATmrl727KPza3zJZEwZOwF91l7EavWIjdWhp78fL7/8BpN3nnp8HfsNEtPU7fUyk/7V117H7XetxrzJk/HSy2+wDJvSjinR+NtvNuHgvr148qmnMWnSJNjsFgaCvvjyS/zyyy8oHC2w6ggcJPCvtaMd48eVYHCgHzpdLMvTTXHxaOzsRb/VjaLcFMyePoUThX//8gnMzBXOke/3dDCT76LFBRgcFNjzp072M9BHLD+qbJMamjgDFKZkFJiE+3R6ltBX7bICMcYRCLqd6OzxwBqywdPnQKvPC22UYELvM8VqkZaagTiVjKWyLe31mFM4Dvok4Xz49UQZtmzbhvmLl2B8ejIs8hjY3S60WwCz047EWD3MesFnMtHegsGeWnS3NMJmc2D+0iW4+8FHIHXb0Gv3IVmvwq49u/DL5p/Q32PmiQwiMUlkCsSnJkMTo2FJ7p3uLtiqTiEmrEGF242tdjesYWDp5KlYPnU8nvztexxqvUBGI+96tVSGpZMn4O6/3A5Z1ihs3LSJgx6vvPIqpKYkI0argMsf4CCR3fsP4MZbbsTowhEMKv/78y/x209bYDDosGLVtSjIy8W/v/0aDedrWQZ8+003oqhgBAfIbNvyK3u6UwowgfdULS2N+P67b7Fx0y9Y9/jjWLp0MXo7O/DlF59h0/cbkaNTXgAAaVaIBvDEAmRJsJ9i2YUEMzElSBG8AA5w55cSTqONDO2Q/g5IgvBFqY+Rpg6c+fUbFE1bAG/BOPgDbjacbq48gGO1lVD3t6CrbRAnGx0wKIBEkwZ+jwyjkxMwe+FCKPLHw+Wws2T36NGjaO9ogdwfgEKv5k7x1AkzUTQiC4XjJsPhdGDAYkFVXT3LfKmoMekbNGPGpGkMmpBPDHkDUREIQfRVAgAfWvsQkpMTodTGQEkBJQTQBUIXUnyZPSWEgRB4xxURgkCISTDkxRcdyIvmstSu/t+YemLDMtwTUAx2oGUkr6S//yCzjAKHf07njU5G/SHEgWaTOT6eDtMbYo17+bYfkZiWi+T58xETFBKLCdQjYEcwrY6iDtwRi8qH/T6oSSoVBQGJYXhwzx48/Px6FOYUouLkSfRazVh9111QR8I4eHALXtvwASySNjR89yl8vTZm/VHt3NuKOk8yrrj1eiy/7CokJCcgHE1NrK5rxvat29Df14PsvDxs//k3Tg+VG+OwZN586JMTMW/GLJYBLVmyENrYOEwYlw+pUjtk7Hto/z789N9/Ye1Tz2DkiDzIJQocOXQM659ejwfWrcPMWbPwr3ffYgbTzVevQKOnHd9+8zEaa/0YUaTE1cvug9mgw4GthzBz5lQsWb6C/Qi7rfUwW1oYDBxeFBYSCk7Dlx+8g4OnG7HymqVIhB3/ev8dDPrknAg7e9oUPPTEOshVGh70q5TRAURYyUAxgVREvSZ/PkmEWF4X2HPk5UhSB29ESKslgJBTfIl9R8mVw8A5Am/Eom0x+28Yg1CU89J7RGkrPSe2C3mHUCnI7+VPCWPCORH1oosCgJQ69j/FXn3DwED2c6H2gCQrwvtlCjLbp2AB4Vj7bQPY+/suTgamUJBpY0bhpVdfRbyR/P9IsiwMsnm+9U8hJAQwkR9gTc159PS0c5I31VPPPcMAHPkBXrXqKjicTmTl5GJUQQFitbHMmvSFfdCQZF0qx8lTJ7D+2WfYe/DSxYuQkZ4BCSWzRVkbQTLipo6kj9pGMhQHqquqUV1dg7yi0TjR5MCWXTsxqmA8DnzzHDqb25AxsgjrnlgPvTqA349/hKIJhWjsacUI+SQsX34D0uIzoKagIXkINo8LSpmOOxQEAtL3I3bK6PNQh588EMmrkFjZBF54XF4+56kVIwCQ/Fz4J5Go+Dhbujrx0YcfoLp9H7otNoyekoMZE4sxMjkbUwqWIT5RAIcoAZHGnETQ80c9zxQKkj7GCueEzwdpwAdbXT3OHDyAlDgDRs6aDnlKJmQGPeR0DpPszR8Q0i3p3JSE2f+RinwfxRAX8Xxhb0VqFGVkIK6EMkABSgH0d1YCjefR3tqJhmYLdlVWYWflKWSNiYc/FIeG4xW8CQK3ikdOQPy4a7Du6olINegQq9EMnY4hn48TAoNBL0uiCADURgEDehMBgDZfGLVmLzP/KPAjLdSAessJ2GtsLGUldhwx7aSDwQtBHHYPS2CpJswvQmrOhQR18gmsKW9D1/FOlsoqAjpOuiVfwDFZE3CurZxTeCmBN0WZCnsgxAAfgXvEKJy2fAyzAukz6pVx7HXHQRnjpqHR42EfMVLyAAAgAElEQVSAEdZauGTtnMZLUl/aH9WU8TNQerqLGYRUEbsC8nQTXPVn+W/6PHl5qdi9uZylvFQU6CGy+sibb+It4+G3BbDjo1MM8F1y2yLo9BKWDOz/tZolqlQimDdxYSos5n6o40zsa3jwYAuDhb7uAHsH0uchqXLd2Q4GFalI3pyWk4aVs+/G7NlzoY9TMPhHxvckd4r4ya3KD6c7hJNnz2HD009DGhODF596HKPHFXMCJFWsMR4DDhs2/fANPnjrA4wyKfBASgokVbUcCvKZzQska7D+ofWYvXIl5FoD1DIJs6tFL1HR+k8WFs5TkbBMEmDpMBCCltHkpjihQu8jAFD0ZB1u36FUC98RsdroeiAA0R9VTbz/3vv47ruNmDp7ClIcR3DFjHROA/69yYNV912DlIQ4FKbNR3eHDYY4YTtxsYmgVtmg1bInHzEmLZZBELhtjNXD5fYzeEcJ36JkNyHByGm+5Okn/M4KEJhHUvgEfTwcdjskChmvazAaEHA5odDG8mCjrqEBKkqc12p5H8SUpff0D/Qyo9Dr98Fp6ef2Ua6MQWVNDbMLWzpaMWH8RJaeNdRVsbS3sqaKwVtrfxefa/y7UTK9Pgb5WXnInzgBU0aPRYxGw3LBZIMO9a3NLNNqbe1kia8hLpb9mClRV08eYuQF5nFxkIOKDfL/CP7RPkQ2PUmGiZVHDKc2sxnt1bUYMLfD5Qui/5wArhpGjkU46ECC0o+IPBGSoBkDWppfuSCJNxkSkJGaynJj8o0KhXwQQRZKkyXPXOoPyWQqBvDY5oC/eCEwgRk6Uuo/CwxkAvZoYpJYOMILIaiVagTY01m4L3N7GfIJE21yJTwBN3rNnX8AAEWpr9cW5GRib0UPgoM+2Pp9MLPMVaiRqXrIjSr0m4g1IWfJLIVv1NR3MytQBAAVzgjqK7tRd6gNfQ4by6WnzRakw9r4eOhgh04fB4cLcIRCSNNfuP93mS3wd1gQtgT+B+yj9QnwI1lvkkKGVIWcPf500giHfZDvH7H/qEju2z/MR1v0BaRl9J4qfwQ7nBdAQtpmJNUISfcgb1sEBen9ZwLCoFRtCCM9IQ6J8ulYeMUyNDd3wu/2YvqMmYiEPNDII3AHJXDYHOjs6cPJsuPMmi2vrcTY/EJkZAhtPPnhUReGAF6ewHL5EVFK4A7LQaEW1CZ4g8Ry7MLJM6dQeuAwElwncdvMRKh0Gny8sxWxRZdj9W13w2DQs6+j3htCc/N53P+P19B85jjuWPtXjBkzEd5ghJOwiSlHoODq1Tcy4G3z+GHu78WJUuE+OJfS7BVK1DbUwtpvYTbZ1Lw0JKeYYA4pcLisDN19vVg2dw4U3b2obWqCNDMHrd19iDXEYMH8hRyUYHU40NPZgUOlh3D0QCn7AioovKS3l/dDsvcbbrsRqYlJaOvoAvwhDu4pGF2I4uKxggJFVCC4fTjXUI9HHvgbJxs//sgjSM1Ig2PQit9+24Ft2zZi2VU3Ysns2VCRB6IvwOEAeXmZMCUncrrrvz7/FFt37sIrb7yM8aOKMDDoxBNPP4WB/gF8+PYbyMkUJtaEUiAgkaP73CFs/8/fcVGeCj3BME63Z2LVXQ8iLTMHYW4nSBorXJtqRQwDSSz3HWJ2S+H1edDf28ssvt72Dlx06UL8+4vveJ31LzyLpPhEaCTCdeynUDuXDe6BPnRVVMJu7UOPuRNflQppqVcvXwFTcgp2btuGa2+8noE/kqbS9202m1FWXsn+a7E6FX/mTZs3ovTgQaz/xz+RkydIAwkgoPE4lcftQVd7MwNHFy9eDF28HmcrznIIxOzpM/g9h0uP4fvvNuHRRx5BUYFw7dL4gD4jgZt2j+CzppbKOYCCz2uR2BEgBRh5il8gJBAAKAacBAMuZmq+++77aOlqZcDP7QqwHyABIxlZGVDq9chN0EFlrYbRXwVLnw8f/XYajUEFA20kAaYkYKpU+xROo9XFGHDxJZdg/Ngx8IVcQxJfYqNRf5S8p42GeHR1tqK5tRv+cBjpqSZOvE1LToI6VgFpRMFsusraMmTGJUAZcqOhz4naEwfR3twFz8AA+pWCNUL2ogI013cw0EfgnqVX8JwjuS8VHeP8gov4+YCmHXt/Ejzmpoy+GAvnT0NifCri9YYh8I/6mXKFABKqAm6U17dg47dfYwWdb4d3YbPdizPhEO5afS9mX3oJano68P23v0KfqsfMkqkYN2bs0Paa2rsZ/Ny1awd+/nkHZs+bhVlTpqNwzCjk5eSydQ6Bx599+gFGjS6A1xNEc1sXXC4nJ+q63G4cKj2OicWj8Le/3s/MU0pp7ujqxNoHHsT8OfMwdfZ0fPnVt3y802dOxKLZ82GIM6KhrhYjC4pYXkxFwZv11Y2YOHkSZk4fhwEn8P07ryM9uBfji1Ng7nbhp1Khv0mljdciKyEWSSYdEk3GIaBPkSgkQVP19UXQYvfCYzPD1tMFt0uCqp4u1FXXQRFxYErxWIzNLYIjGMIvR0sRI5fgkiuu4s/eaxnAR++8hY5uM1bctgaaZEGJ1Fx+AlUVx6DOXwp9SvzQvuhJWjTsj55nGFU40dSHxu//CW3RIrhq9/DjdYtGoLLsLNqqKjHn8mXoI6ntlp/+sB0C8KgkcjliDUYsHJGN+X43igeFyfbeSABhtx8JZJkUA7zZ5UZpdIIIagV87iBU0gguzkjCoknTEJttwMv//QlhQwbWP/c8IjIlKx5OnTmJju5+LFq0APkFBaivq8O/Pv0U+3b9jrzCQtx+y21s9/H5l/9GbUU5CscWwmIeQHFxMe578H7kpqSwZRoBgJQCLFEqEPAH8OlnH6D8eBkmTJuIxRddhvS0NAza7Pj5l43Y/OGbmDc1RQAAxU9NTECx4eHXorKWkCSaKhq5AABSZzcs+irIg/DSrFPUV0GmUUM6YEZfWSVqj+9D3nW3QpWUC4/XDr9dSBmsPHEY323azM/d3jCbw9u8DphMaZg4qRhdnT04vP8Iqmrr4fU74PP6YUpNwoT8kVi85DIU5IxAvFGLfaWnkJ6eivrmeg4XIRnqxLHjmclHMfV0o1RFJRribD917AkArDh5DL9u2zEEAGo0GkijUkERqBjO/hPOBvovmrDFEfU8FGdAR/AXEzqAgs+LcONhbz26V0qk3GEgHyqRgUDL2WSWksqGAX8iICiCgMMZg+IsnLiueDyiVJf9+MjrCmGoIYW7s409AFNmz4K+aCy/Jn4KeVDGvzlJ4sg4NDXdBJUmKpuLhoyQ3IBu2MQw3LDhFZw7V4n1f/8H9v++G8++8Bxi1DLEhcOYftHlmDE5C637fkRyShxMCRGEBn344VQ/4hKKcNPaRzFyXAF0cTr4HQHU1FSzXLezqwP5udk4evQEfj+wn4M+VDEGmFIMmDd9Bhoa6nHDLbciKSEBU2bOQKxSymm77334MZQxMRwcEYz48exjT2DFjStwxRUrEafUo62lA39/+kGMnDAPt99yI/bt242akwex9p4HoQwMorTiINpPbsKhOuGCvuHGNVCbRuC3XaVIT8vgBEVdosBe9Hv88EfNTqkDaYgmpu3YtQ///Xkn6r0p0Mcr4W86hP5OMx5d9whqLB70m23oqT+N26+/ClcsnY8QVCBDX3k0OZmGa8SyDXsuzOrR/kh+S2k/jQ3nef+jxxZDq4recNQqBosYCKSF0fAOktsSa1VCs3thSncmP0vyo1QI/oBRaTCvRRLfqJcIee0RC5AGNWJiGyFeLP3lQXJULiGYZoFTKoaVGBJCwB3tg8HySIi9U0SmIw/a5ALIJV5bxE6pranlZLG4uDiUjJ/IHV4Ck/j8ZHk6zdwKn4ckweJ15nB5YRmwovxMGdSxGnidbpTVVOOLTz7hdW+/5RaAjJMlEixauIBBQE7vkiqgjs6ad/b04x/rn0VpxWlcf+0NuPu2WxBvuuDnQ9shxlqYwDL6mn0+Ti62ByP4rbyd/R8J/Du9+Q2cr6lCem4W7lt7P0pKxqKeZnYdJ+Dw9kGnFmatCnVTcfH8edAaBMkzeVbqdFrIpRphcBEgsFcOr8/Lqcli0UBRrpLD5XHB7nRfAOzZb00LCbG0oeDOLZEmz9SX48jh0/j91GHMnCeBPDUW8XIDh4IUmCbBqE2CNDowFfdBnQxqpxTaGPb7DLqt8JRXonH3bqRPK0He7IWQaHWQKcPgVGuo2GuGTGZJ8kvnQPRshCQUgX8oWkvYw/CAGm4niQFIgygKSvJ7EfS4EXZ64XJYcLypGd/8+DO2/raD02cpDEOs4SDgvVdMQYZOwh5yJMWka4naseEJicQQDBCQI1PwsoqqCnxTOjgE/p0+vGto+zOuLETupCxO7jVWdyNdPwGdg4OoaDgD6FKQlJIBk76TQzvSslORqAih3GFlD77SfVXs2Scy9WRyM0thzx44jTlLSpAcn4E85Th0Ovw4eLwKJVkm1DhrmW1XfbBqyKtv+HVFTClltjCLKbL5iCVIIRzE6iPJMJWY7JtUIENieCzEz7RozQwGK/f+fIwBTi6S8bkiyEjVYMyK0UhINOHMqQ7IAlbYejx8rGJCrcMeQePJSgQ9JrbdmD62BPGpWnRYziEUTAR9xrOnB2FpNCPgt2P65WMwYVYOswMJACSgcvQIwcPwtpVPY9qEEqg1MexpqlZGWQfRZs/ldOHA0RPYum07QiE3yxfu/8t9GF1YxNYj4oDN6wvA3N2Gj998Hf/9fgtuGT8K81qqYJDKsM3mwRZvcMgPMHnyFB6kiOxjPtdoMo+uE7a/EGwS+NqWEWPrgj9qyB9mlpbAvRdAtTBNmJHHPfmtIsiG8DSJolDShAIRlsMIB6hfJIckLIczHMRXn3+J1995DTdcfy16yn/CfYvTUNPhxJt7fVjz15sxc9LFONd2Amn6HGg0BgbiqBh8pHuDQgq31QFNnE4A45wulkObu83QxQusBceAlcE7AgH9UdPnkMcHWYwKA4MDSImLgzc6u97V2wu1UgVLXz+0Rh37ipF/oS5WSzp69vjq77NiZF426L2eQICBRZ0qBjU1dcjIy0TYG2DZSmtzI2rPVfKka0dzK0t7+XsKOxnMTooLI14eg/hxM3DTDTcx07AvasdCnVyFWob8nDxeJydnBLQaNeKS46FRaRAK+RnIEwAYJYNpom+XCPYNZyoTG4/3HU0vpX6WhDwZIwEOfSCD9Eh9C3rrGhAKWeAYlEAvlUEaJ3j/yjPSOPk2HKuHKlbLKa1UxqgkjgBAKgIBRQCQVRnUbkZBEDGFlbz8QhTEoIhwH5DaOf4to/0uchSjEhy5hNfFrDeaeKaiOyzZzDS3NaK8Yxe6PbVoru9l77/wYID9DCnZmLeboEBYKgyC+iMBDj2RmQUmQlKSAdYEJZILE2HUGmDUxaPTauFlJCVWSlz4+T/H0HxCeI3CNgryU5BukiNZo4FVpYQuXsHMvm6rjfdL2x7O7KP1RLCPno/XqJAqlcAklTDgx8vFGFv+6/9eIiBI4CAVSYCpCBB0hyNwhCWoDIbRHQiiLxD6A2tQ2McFT2392GRMGT0BPR4lLpq/EOlx8TDoYxETHSwG5TFQ6/XwRiIcEEKy8eysbN6fpbsfM2fPZqkwVUx0ElT0fKTXAmEpB2UQI4+M80FkAKkfna1WbP3oHWQbzyI7XoEfjvQgnFqCJ9Y+C61RzYnCoUE3Dp6pxqNPP44pI/Mwa1oh+wO2B8N4+9NPKRkD77z7LnLzMmFz92HXjlIcObCLk6fJuJ/q1utuwKDLhe9/+IEBw78uHY8SRTzKZDF475dtKBidi4evXgVNbBwO1Nbh8PHjyMxPxPGDZ/HEM09gwrgS7NiylX0Ax40s4CCe5pZW/OX++2Ef7MepsuPQyDWYMXsm+/3l5WbjljtuRumxE6irOc92A2lJiZCSeoQIFS43/vvfjfj880+w+vZbMXX6LD7O8jMVePvNN5GcZMJ9a/8CuUSDQYsFBw4dQFt7B55Zvx4Tx41BbUM9s//mLJqBB9Y8yLJHksy+9PcXcevq23D7TTcz+4/Sf4mRJ1PGMFPN2teHHz77Gwo1A0iRS5l9tujiNZi4cCn3Z8W+q+jlydcsjbei1yIdo80xiI3f/oAffv0Fj617CGPHjkFl5Tmo5TLkjxoFDfXXoWSm12BvG5zVTRik81qvgik5AX6ZBp32ECh/0aQ3saySSqPVMeh/vr6KffjI7qW2sQ656Vksbx50OPDWyy+jsLgYq++8DTExOgT95BPthJxDP+QM/kgi1BbSWDbCoOhXn33AINBDj61DJBDBJ59+glDQjVtWr2awksI8RCkvMfmI2SeWjJQ/UgqAFNh+BB5T00nPvW4vByrSd09sNUpor69tQlxCAlpaW1limzOiAMmJifyaUauED1K2p/EGXOivOALYDiFePohD5xz44t/lyLhsIhaunIh4dyb6bRKEAxF4PD5ccvnlMOp0iIvVsuTa6bJDHZvIMntirtU1n+dJSPJyJMZaVkoK9PoEJhzRdCH1QJUSKWoaz7NsNgku1DXuwQlqM08IkwCNDU38mJAQh4tumQ6Xw8UMPwIjO+ougFjkTTgz/3LESGI4/IWKgGiqtWvuxrz5cxCjUkOh0vL+ReKTJxBk70FiyZ0sq0bZ8aO4YVEJVL/8OhQGIslPYS/AzImTYbE6YTKaOMyGKyiFLOJlUsGAww6nV7jH0GQDMdXGTRjPMnQ6Bwg83rjpRyQkGfg7JPWHzeVBwO9Bano69wfTslKQTaEbQSn/jucbm7Hx319j5pxZLAGtrKnggBvy4Rw9djQ621uRkpCIGKMG1edq2WuwvqEV5p4u3HjLDUhKNsLpDOHsqdM4vfVlzChORqq/D84o0UmhlSEmTWD5EuDXHUrg5063G53tFjQ2N8M6UI+gXbjfGUypCJuF7z2/ZCx27yCW/iEk5hfgur89DWdfFz57521eXjL3iiEGX0/lSeF6ShzBYB8BfF0D0f5s9MS29wz8DxBIi+i9gZYKZgVS9TVWIWlEMTMECUDsb6+DKbOApb5nDu8TthZVgJFXnkSpxISp09Fl9mJUbipybWexoj+IhIDASh9epd4g6lwX/H/N4TAGh1liUSZGcygMQ6YRK5bfwoBnY58F2vRMXHflSqQlxaO8sgbvffAGTpSWYeKYUbjxrnth1Grw6Rdf4cSxUg4fWbxoMVpa67H5u01Iz0zF/ff/ldur7Kw8zJw2FQqy6ouEUXbiEM5XNWLp0oUwJCTAF5CwivLxv/0VGWon7rxs9B8BQEl00CYmHPGHIxBQEUbY54Tf5YDDF4YkRoPYsDBAlUgEHyhHFCSErRsWlwxt9eWwHNiLpLxR0E2fC4fcAGt/M44fPowuswt5yXEYP1HwEupub0V8QgLKqyux52gFehpPw+O9wCgaUzQKxeNKcNGii5CTmwudTo/uvm6EXV5s37cTk0omIuQLYNKYMWyaaYwVOm9kdip2pMUfSgQB6e/KqgrsP3QUt950I+KTkjgViYI+hoN+LOMl3weSyhFDKgryCdsTAL8/PGeD2QgUcrr5CEvEzh0BdCKQJx7PELAXBQEpbl4hU/GMDD2nIrCQHMA4gEXcGC0Qk4FFBhgNqqPvo0cCAOWDNnQcOoqw3Iqc+ddCoYtlZpl49AwAuv3Ye3gPvv12IyciZ+SmsQT4QsowzXb70dXdi0cffxIFubm46bY78PMvn+P9j7/FYw89ArfPDWftEYR764Z8Ho/UDGLf8U4Uz1qM2+9ai6SsbOgNsbDbnOhpbcHBgwcg81rQ4wyjs7UNh/f/jt5BF5JTM3DJ0iWorirH6OIJ0Bt0uP3WmxAXb4LLZoc/6vH12NNPsOyTpBu33XQbtvz2GyTaCDb8/RWY4hOYLfXNps2IhH1YPHc+3v3oQ0bJV11zNXvNSQdaUV/1M5qrd2H/fsH8++41/4A1LgM/ffslcifMxZUrl0EXnTUjTiyxl6g0kDAQYq6pxMH//IR6nRFd8nzU1FVAZa7BPTdeiUx/EEcsNny7ZT8Kx0/GnddeiqaWTmaHLZw1HZoYHTPRNASkRNl+xPaic4zAroH+QW5ENWoFsnPzEauLZaBIriSDURqsBhjQEv3/RNmtGB7B5w4FJIhnqAj1h8k0OsjgOHVgiYUjDI4FAJCKXmfJC3fg5X8AAckrkEAfMtGmitWqhzpbbKgcZcpKIYc/CmTJoywZer8IAoosP6/PD5VMDiKPSaLSGTFEREwvFrcrfhbylqOvgAI67C4X9u7dj7lzpuOr777HT//9nsHj21ffDZNeB5fbw36RJDmP02vZoSnkD8Hj9eKLLz/nEBHy2PnbA/dj1TXLEUfeduTbJCeTbfJe1HAgRmNVBRo6OtGHdGw5Uol0jRopcR5s/OAV6I063p9Gq0RPtwUjRybDKqvEjiM0MzcOfRbhxrdy7k0YlT2ZZzxjot5Q5LtI8ltSxrr9QdSQF2pXDwOc3X09mDxlOoqLC7D/0GF0tXVze0nXBMniKQ15wdy5iE9IZJZTgBLaB51weP2wDPRiV83XaGwSOkJxUjlmjL0ayxevhEGrGWJn+oL0XQYRiDJI3O3nYTt3DK1tTmRMnYOsCZOQoBXaVErQU6ukzFplBikl6dHMsnie0bkR9f2jczoUfZ1CbWhdGqOF4OdZZ69UyixAkld5qQ1TEfgZgNc5gNq6Vrz08gYg0ozBSBB9/bIhTz5iyMUXXorx00pw7byxnAaskSmZQeOxO5jpJBLTNdIIwlI1BgJB7D03iB3ffYwmnw55KgeO/P6fP4CLxIijKk7SwJQ1B/awCgMB6hj3IjPNAL/djzi9CSlB4eYf0gvSqP7gIMwVHYC0BcHBMCKZGqQnGtFpHmSw0GQQQJ0ciRadg8L9ckx+PjQFuZBqw6iobMD5zno0N3axjNYdxTtJpjt6bjG/n5iJJIcWrulWTuHlY4iGiJB8d/wCQcJYvr8WKqMG85ePZjNs6kjv/PqUkMBLfk1mD7LTiWVYBGgVKNvbDXlMP1o7nZg+aSTGFAkm3YPRYLaBbhfKT51HRmoK4owJkGmDLOWVaEw4fmw3qhrKOQ346tWLoNPIhXRbmld0BWCp60faiAm487p7EW8UWADUv4qJ9oHJg5QAkobWZjz88DrU1NZwoMQVl5HsUpBfsE0GtUtBwOdxQx72YvvmH/HuO69gIOjBxVmxWN7mgS0cwjeOAIeCiH6AcvIXVSh5goM9AaNsQALx+M6qEJj2IQ5oIJsN4aYd5jCbC4ACtbt8DMOYSnTuE+NPzfeHELzkjywLQxmRISJVs0F4U3MTvv7ya7hgR9PhfZwGTDLg93d1IX3+ZbhtxV0wR1NqfR4f0lMS0dljRkKSicG+goICdJi7WXpLEyapiSZObyUlBRUBhObOPmbhURowsQXV5EvotMPjccHS08/SagoKUak1HKKVmUsysrDgraTSIuhxsnS4f8AK14AFielJzDTce+AgByn5Qj4GAM39AxwIcrL8DKrrG9ERbVeE70vwyiSWX8moXCQmGCCz+6DLzIRbKsc1q1YJ8mivBy2dvXwPi1EokZeTzamgFKpBRSALe+fxRkNs4k4pxFTMlI+GZLg8DrYwofAPWUTJQJ9SJQz4RXaesBHKB3KBtiBRSTHoDUFB3lYkMxuwwNM3APvgAHs7GhPikT55HHs2URtHfm8KpXbIT03c7rBwaIhqPNo3Q8XM1Bb6ruTHRrJkPgY+Ao7l4wcKl6DT+kL2knAvpfsNMeeJ9dU1WI2Gxi7sPrwNA/52uBvcnGTcV1XHAFzR3DFIHGlCXV39EMBHqcAU8kGfzXmqg1mASYtHIy5NACX4WOzD2PqOIFrO1KHqnAAsSQaFx0SFCiF9BDWD3qH0XZaHyiL/w+wTwT5aj1J8h9dwpp8I7A1fTqDf/+v1fzuE7+RmnXA+DN8W/U2gIBUBg8Qg7KZ/AQHsGA4QiozB4mwdUmQxyMqegOSRo2DMNkEvN0Ieq0GLxYGKpgbMmj8bR/YfxsUrl8GUGAd/iNJSY6BXKYfCXQLSqAw2SGxzwYOSipQ0Lr8VZT//G7L2nTClx+C73d0MAD5y76NQJwogbXdHH554ej2HfDz7yEOwnK9GXlwEteoc9v679fqbcNMtN0KiiODjDz/D95t/ZFDtqlXX4vedv+P7/27E66+8yoD58xvWwzw4iAevnAdHWRN2eoDTx0rx0DOPssTQFfHhjdc+xNFDh7F48VJk5mfgyktXoLL+PJ598inE6/RY+8BD2LJ9GydsP/v0eiSkp8Lab0Zbayve++gd1FU3Y8OGDZg5dQq+/voT/LBlD3sWTpk+icNBAm4f6pob8PhjjzPI+sKGl2BKSmYp3Xc//IR333wB96x5CDffeQMingiq6uvx1NPPoHBELp599jnojBq89/7H+HXzj3jt7Q2YMmk6+nvNeOHVV3Cu4hzeffdtjCkoRsDnQt3ZSmQW5sOUTNdoDDxOO37++EPE9WxHTpaSfcpC6jlYfscdnDQs+q7RI12LogzYR+dJiBKBA6itqsbDDz/KjMenHn8UBp0BQfjR292Dmvp6NLY2QhZRwahQQNJdg4yCfKhyC3G8TGBkuuxeVLX0Yd6sSXAN9KG1oxszpk/G/HkXMYh3pqKME1Np3NLe2cr2VHevvgftLY3YtnU71tyzBsWFhXC6PDh89DCqmgTrjvnTp3GgRV+XBYuXXsShDSQF3vTTL1i+/HJce9Uqlno+++zzSE9NQ2HhSIwtLsT4KVNh1AnKK/L3ps9JQB8BV8oY4QJ1u9ywDNgRq41Bc3sLklPSYO3vY/+9kvGTmD1Gvw8RPwiwIhkqpTP7IuQJ6Rvyjevs6mfiSFtfP3qb6qAfNGPlVAEbIKZY3QAwdepsJBdMRk5OBkwmE3bu/hHjRk2F29OBpLgRyEpNgissgz/gxPnz7bD09SIhKZmDYRKS9IiLFa4busoopNTvplAfFwj+c3UAACAASURBVCq7O3Fyx1ZUt3RBrpdCWyRnlh8lClNRuEgwOMgAIPn8EfvPlCFM+FCoB1en0C6bklP5mFLTM5hd+fqrb3DgyYTJU5jVec3K5dBoNSy3pPNwwOHB+YYG9swj+XHuyGLkFo7ACH0szNt/gvf7jXinsQsw6vHg8y9h5IJFwuR6OMRMTAHCjKqrAj74JGGoFHLQeSnhgLIAEJYzfuHzBxjo/fb77xg8NUXbkaLiYgZBjfEmmrtj8Jck5E6Hg6XsNHacPm0GS4SJFBSRq+H323kdl8uFOIMBCPngofuoNhYelxMNze1MgioYmY/iUfk8CWcftOHooT3oOLEHmQlmjNNHk2V1KbCqZ+F8l51Tf6kGmzrRavcgjnxhpSFmYR6pPAvTqAmYO3MOfvz8XVgiaqxYcQUqur3oKNsLpSH5f5h8BOgNr+Esvz8z/Oh9WUkyyOMEBu3wKk7TwdwjpKp3WSw4WuceAg8JWJQONiBsFNiKlrJfEBFxLHqBQHKFHqPnr8TVVy6Fr6sF1f96Fys9TqSqQoBcj5iwHx6pEq44HSTpWYhQOJvVAXd0wkvudsASjKBPImHLOlf0N7dFx0V9SjWWXX8rJqy4GBFFLF56/W1s37qD29bbb7iJyULffv0Vjp4ux4y5c7Hi0ouxd/9eTmA3mZJQceYEFi2cj4MnzmDW1BlDEmAK/6DJkjCFcNI/pQJejw/vvvUO3vv4Hdx9aQGunJ39Rw9ADgFhRhr5bgknpyQsDHY81j60H9yP5qqzkBuSEbT18uOfq6+pBr19wo9nhgQpsy5CX08HurrI/DkEjV6BzOyxiDityBo5EoM2M3b+ugPVdRUM+hHTjy/I1CQUZOZx6q82Ro2eHguSMvOwfOkiqNRylB4/hdMnTyLgdCA+PYXfk2ZKRnxyGrJSEhGfHI9EXSIkajkUkQu9EtGzkACyI4cPYMeBA3jkvrVITUsVZLcSkm9EwzoYYxMAwJCEADiBrRcOR2XA0aAASt/9s9RXmPmNIoAi8PJHawdhWwSYSEneOWwhecKQzIHWE9N/JWEO9BCZgyIQOHw1PmcpgTM6kA8FZegr3w9bcyviSsaz/59UEcNeM7QtKiV5WwSCOFl2Co89+gSefPxJzJ47lVmAJBGmIpYjJSB2Wftxz5q7IfUEsWTJUnz76yZkJaTj2lVX49CWjcgPtGDMmARYwwEcqnOhqtaCy+5Yi+VXr0JCNMbb7fPjxIH92L5jCzP7Jk6eCqNCjsSMdGz8/ns2q01ITMD8RYth7jfjkouXQB8fh/TkVLQ21+PjTz6HKSkF99+zBhu//5HBG6PRgBipBDHGONh9Tnz83hsYXzwJEQIEnF5ICdxwWtBc3YjE/HwkJSVxyi6Vw9EDa/NhdB37D/YdqYdbZsKVq5/nZZ9u/gU33norZpYIknICyAn0o6IwBok0BnAMouXILlhbOuHMyYTFq8HRY6VYe8NS9B07ga5wGLElC9BoDePcmWPYsfEr6BIy8OTjTyArXskD9OTEWMhlUdalPCo1odMhGGbWl1Z9QfJEA1gFpblGE3dJWis6Uvm9F1iEyqjsgWTFlC4sAoHBqH8cHT9XtKHyej08Myp+NpIk0XnJUmOSNIkA+LDwD0ofolKrY1heS+8Rk3tJ+hujUsHvp4E0sV4JRBS+OwIPxef0twgEEqORfPAEFmOUjRg9B0VQnkCn4TO4BB7abDaUnhQo+6GIFx9/9m+U7tuFGbPm4PY770TZyVK+EU6aPgUJcXGCFIukrz4fG8Bu3rQZ584LqeJ3334Tlq1cAp02Hn5KqpUS10cJTzCC8/VNQ7JfMuimamztYdB3+fQxGJk7Ajq1j2fYXF4X3NJOHKnaI7yvqQnWPhsmTy/BzMIijMyfidzYURy6QmNEhVzBDEAC4zxuJwZtTuw/uBcvbXgVly6/FI889CicHie6u7vw8gsvoTA/H9fecC1Sk9NgNMQiRhPL53kkFMSg3YHSsnNob29CUGJBh/00B9vs3l6BVatuwAN3kodnHEvLSb7GgCixl/wu2MoOw1IppO4VXLwA+txxCBEDh1gt0YE5y0fomiJmM9lcRWWWwjUiRdjnZeCPQb9hTECR2cksLA6giVLsw4IUmOSVZNHgDwVAyXabN/+KjQc3YcSEJARDVpQfsA7JgedduhJqTTKHcVAIx9QxaZiaJhjya2Iv+LYhpGJgY3u5Fb/s2YUxxSUc+nFi/68sUyTZLnmxuVv7MNDvhC4vn6W6C+fORf6YccI1Qu1qwA2XZQADTifcdh/6zQI6Zu0VOutiWQMhJCYnY8nc+QjoB9DX34i9FYehNCigC2hw9mwtv3V8yhTMjcvG+U6hc0Jgot0QwYCml1OIhwN+osSXgj3EhF5eh8C/HvMQiDl6ZhZSxwrSNWLfDQcAm0+3QZMYz6/TbHFygg6GFAF0IYZfzZEKpCSlY1TxWKQlpkGiHEBmggnp6aPYvkCiU0MVUSNGHQOdWgKZQgenL4BXPvoAve5T6LL34+olS+GWWRgApNJChvIjLVg67XJcfeXNiFHoBfkVOVqpiTEf5CAOAs6sbg/27BZS0ObPWgBTgpEDc7io8xoFUojVTB5Ex08fR9nWLfjq9/1Ikjiw2uNFjkLKIOBrFqHPsvaJdbjompuB+FhmHyPaD1DIlYggBHqk6T4hOV2YqCOZPfW9xTRITl+kgd8FLBDhkI/XpWRhXyACdXQ5BQoR+McTVNQnILZDKITHnlqHTZu+RU5aPpaP97MM+FCDEyfNiVh00QqMKx4PQ0IiNAoZX/tUg3YnctLTmGVEqbtbftsGuUbFTCYK4DhZUY7a6kq4rHYotQIzPDs9E7fddRsHmpG336+/bcbVV17LwUXuKLPM0t/LHl89A31oa+5ERlICtPEJLDeuLj+DEaMKed0pUyfxQMJms6ONTP/PVuLIyRMYbGsfYvqRtDfeZEJaXhZKSsahZOxk9imU2+2wHdmD+KwchDJH4GjNOVyxbBm0MRpIpEo4XYOQ0b2TftooS09k+ZHXGdus0P2NrB98QSg1wv2PJx3CARDbjyafvE4n9MYEhCR+qKISPUpWtNkF9hs5LUjVUqijnSRie4VDUpZ/EsAnC6s53Vm4lgbRY+6Gq6cLcmMK8kYXI6QyAnKanFIzbsdefZEApNF06JBfApkywqAfH1+0/yyctNTvFtiL5EEqHnswrAB7bvNyH4eXhL0+ZihS2V021DSe4LTd0rIynDl5FokJKVDHKdF+sAVJUYZBZ6qcE3YXL5qJYMQBuUTHjxTEQVJfS10dqg93sRS44OqJgC56v3cE4bBbIe92obvdNiTdpX2LXn3i8Q9n9dFrf5by0msEvlGJTD9x3eGP4nvE17rGZkJZIdgYDH1X47P4NWINUhGQKEqD6bXYsYK0MalWuDcNLwIRRTBQfF3cpwgMVrh9/8MYFD0FCRSkOmW3Yc7SK9BS18WswdxJxdCr9VBQyrNRkE6qo+xNcT/E6CPGEt3JmIEecv0BANxzuBvlwSK8vn49YlNTQKTGH3/5FS/+fQOz7a67eiUCPd2oOHIIP+4/gMbefnz0zmtIHzFSmAy5+z4G6d7/5GNWgLzxxpvM1nvhxefQ1NCI1196GavvuROLFixC1a5deOHTL1CU6MMTq5+ETG/Et6fPwO8L4GxVGcug1956C65cdS3e+9fn+OSDDzF5xmxMLBkLjVKDmTNnQqHRIJ9CtoJ+tuV57sWXQMEgjz7yEHxeH5557kkE3GF89N67yM7JYWDJ6XXhq/98jc+++AoP3vtXXLrsUkgUSpjNfbjv7jX8Vb3/6dvITE9ByCPFzz9vwUtvvop1f3sIly1bhtq6ajz++JPIy0zHhpdeYk938jx78fl/suz1mcceQWx8HI4eOsTbIh+2GKMg11dEgijbuwUnd73LMuBuZRI6elNw6ZpHmDnjlQTYp1AE4gkApBCQAPn3BULMcP7qq6/x9ntv4eUXX2E/aEr/JVCkt78fNXVVeOHFl2GICPd7fUIBLlpxNUpPHOBQhYklE/DGh59Cr5Eze7Crpw/vv/cBVq1cgWuvvxHn6+vwyb8+Q05aNgcwELCUnJnOACCxs1QaDR58+AGEfR68/d7H8Lnd/NqJiipseH496usasG37z1j717WcBPvtN98yiPjI/WthSkzCL9t/w78+/xp33HkLnAM2NLU248G//Q0J5HNP56SS2GRuTnSNUUrQ3NqCtOw8Bvt6+qzcXvf19vE9nliHQa936JHWH7SYWZ7a198Pc+8AXH43PKEg9KpYJMRqISd2rj+CTksvS8TJhiXbeRQlhXJY7V54u4LIW3gJtKnzUGUdwJFj+1FbdgSxY+LYGzA9NR6jDIuwc99+xGkTMG5sMQpysqGP13Gb7ot4ofMH4FAq2Ncv6KpHa10Dp8xSHRmsxZmd0XT0jNg/JPmKHn8X3TB5aF8Dbjs8tmhyvDURI3PSMCp/CozJyewdSCy9d954D9u2/wKX0w25UsW+juTJRz59zW3daGtqgMPtgUoTg7Gj8pCSnD4kuyWGruLMKVjefQGNFhu+srpwx613YMXDj0CqEybRqcKSAEuYyc8yGIwMydRFcg4toyLAUWQdHiwtxfP/eJ4DcRYuuAipKQakpmTB5/FCozdCF6OFw+NCyO3Gg48/gb6OTmx45VUGQDt7e5CenIKKyjOYUjINtZUVyMrNhCco3P+svQNIS89Ac20jjOnJHLKybOkS9osku3pipVZUnsNvG7/ErLjzSIvXMcC7Q+AWIGDpx83XX4HMrEJ8uvEH9PX2Y/YlVyDk6sPeHTuhS8qFbsxlcJzbimDcaMSnFzBjj5l74Q7YyepmWImAH4F9JOOlyisUJr0J1PtzEchXV1MJx4AFPr8bPR1d8MlTMG+JIJNP0Uiw/3gVS4hpO03nW7H7aC3c5kaBWRjuQMeR31jeH4iq+4jMQV57l15xPSLnz+LUOxswXiJBNqk/NDrYYzXYp/ZjIGLC3FnzMHfxLATtITi6TmL3D0cw2CTYAhii3tFaRJArAYw6CewhBez+CCoiEcxRSZE5bjzkIwrx3MlaHDl7DnfedzeWTp2MjRs3Y9u+3zF15jxcfvkybN2xE+cqzuDBdQ9jybzZvP0ff/wVu/fuwYNrH8SMadOGvhqyc6H+qDfqqVl1rhYPr3sMYXMD7r2qAEmJ8dEUYJrdJpQwirCTAbXb5+NUOOoqQ+rF2cNb0FdageS4JFjopm/8448QbG1ATU0DrAkKlJ8TBjXqrFxmiw0MdCIxNZMDOnZs/RGjx0xDfWc/grY+DLoG0d8tvN+gT0BiUgKS4uNZEmy22uB2OTFjxgwGC3fv2gWPw4m0zAwkxsUhMy8NE4rGQa3RgRL+bAMONDTUYtDuYq8KYhWSJDgvPQPG+ATExet5FpwAQfIqPHnsKAOA96++B1mZmew1Qx6Aw0tMU42QoTNX6A/A2PD3Dgfl2P8vHP6DNx9LH6MsPVqPwDwG/yIRlgCLRWCghIBBHikHhgATShYWgEUhtUmUGNN6/F6e7Q4wi9HrcaC9vxWhI8cZ/ItPyYIi1oBING2UBvEkYSJPHSpKVf3rg3/DqKIRePjhx6AimXKUaRYgdqIvAF8Y+OmH7/H6hg28TmGyCWNS42F11mN0jgn5iXL0DzhZ8mtLKMK9d/wFU2dNRkKcARarDZXllagqP4fOrnZMmj4Nx46eQGp6MsYWF6Oyqgrdnb1YMHsKdu7Zj8uXLWNZaFZaBrQGPUpPncKn772H5NQUrPnL/RhdNBKnysrYw+2KG69D2/kmDvzw+Hx484OPsWTpUsTEqBm8kgQIZA0wCBb2S9l3TwS4gxIvJE47umr3D4GAiqQkXHPXP3Giqgm1zW34y123w2hMYMkjA2LRMAYhvCGEcNCHQZsXTo8w8Ny2axeuu2oV7HYrOvbuQUZ+DlBYAp/bjh+2HUZ3RIvwQBuO7dyEghH5uPve26FXG6BRKJBMPnRyMTRBYATIIxSKETViZhYVASZgwIjQP2KnUL854hUacz5LpUrQZkj+RPJRGnbT56dwHzJTItyPvQEpbTc6ay6uOyQDjsp/RSkFPYpFYB/LPofJLERwjqW6nMitgDfarhBjj/YTo9X84bqga4LZY6KnYZQ9Ju6HGR1k1xw9XtHDkMFJJiiH4PS4OZWz9MgJBv5ppvL5Df+EpaeR2aHjxk0GGdRnpWZgxsypDAKKRb5zu/ftRmJiCj778B3YnD7c99CdLNUlEJBmjn2+CKqrz6P0XCtON7jR2d/ECX3fbvwNg221uHfdOpikdjTWlWPh/HmQKWNxdP8+JCcZYfN0oLbjCJoazOzJlz7GxIzAWcWLMDlvItTGePYkJECWZvl8AeE6JiDg408/YYB7zOgxeOv9d1lyc+7cOezZuw/XXHcdspOSuSPLRenl5BvldjKD8PnnXkBKVgGuuW066juP4sj+Cpw5dh6vPfYaZi6chzi9EUG/0OaQLyJ1+Dsqa3Bux3ZMmz4RhuISxKRkcMiMMuyFD3KEFCSflnO6L1dQkJXTT6dWEiAuY4YUBZcQ+Ed+VwTuUhsqyoOJeUrgLykdqRmjc5fklnJ5GEE6n+nc5QmoMDq6O/HGR29BW+hkZpnD7MGh38+g+mgbA3ckZaVKnXfP0O9JAN+IlAteXo09/Sz3paJlVJTY63N3IWtuCnvbaQYHmZ3XFDZCoozjznlRURHU0cAIWockROQBSeWOXufEsHIOuiGLkTGjikqijoVWBCBDbvy++ycc79zNwRgGnRo2h5fDM4w2La655jbEeqRoNnchTJLxzj4oM7VokzWzZLjJ1csdCjHkgxJjR03IYoafGPohfvCZs/IQSRbackoIpqTgcTPGMguP0nfHj0lmRl9XYzm8VjUGiOgTaUa8Phfp8WnM2BqtMyAxKwM6vRbKWAP8ThuHc4WsfRiIuBEv0UAWlwQreVJqYyEL6fDVxs3o09RwkAjJjQm8JDkxgY0jR6aj8UwH1iy/DzNnzYdSQUCcHHIykydpJ50VcsEWg55T55UYf0q1nPse0ih4HAwK5usSmgCTyOCShNFadgY9W3/GSVkY73z0DRZKfbhRp/gfKfD99z+BnAVzoIkxQCtVsTyXioBI/r2i7Q7dBinhUlgoZ3DSH2UAKsgwPkj33ijzJzp7S+xFDkQLhniQSQl/coWUz2M/WR0EIoiolPj88y/xygv/wOTpUxAb24YHpsejt8eNd/dacekNazG+ZDyzTUrGFKG+vgb5+aNg7e9Gbm4hztVWM1vooosvxUXz5qK8ogxFo4p5xv7Ivn3sL7j8mmuQlGDi0BAK5yAg75X334Ozrx+vvPEay4iIKUjefgQAylVKBsrPnKlhALCjz4Kpk0rQ1d7GTMLG+gY0tbbi3JlTaOtqHUrupa+GlLFZqSMxomgkpkyYiPFjitkbkBgnSo0aKocLzft+hywtAzmTJqK1z4KDx44wACiXky2LGpGwH5KInMMzSAFBqbkkmeVAAzkl3l+wPxBktcJvRZODBIiKwQfi86A0AplCA6fbg5PnanFs73ZIZDFQRZzInTwChljA5gQqDtUjLysH1162GDpTHPxBBXy07UgAqoiSgcTetjo0n67C+FEFSMgvhletIkhyqH0hwIOL2OEUyBC+AAKKACD1z8SEYAIM6fjoPsyryZXweyNwBIIw97fB6bDA6Q0iLO1j0K+rrw01Z+vQYe6H2+6FtduN9MJ49uzr+LkadbU2BGLVkMZGkDMlFQuLRsIecTKg1+t2w994wS6B9peVKgBXXR4KgxO8Avs7BmAeFspFQB/VcL8+YvVRiYDc0BcwDOwjLz9uD/8kzx3+XpGJR/szRf1ExeVBuRBCIg+aQc8tEcGPa4w0Bg+uykVGnAJby8x4a083UlL1MCqMyGxoZM8/EbQTt5VWKSg4RI9B8bj+fIwiIEjL/39SYgI7x0wdgQLEIDZ3NFRpemg06SwZ1xvjEZMUD31yJiQxFJqggV8iQUDiY+Zm9fb/wNm+GyPSlSAA8Iw1G8+8+AISUlO4jX/xqWfQ1d2NTz98HykZGcy8P7RrD557ZC2uvu1KgS2o16Osqglr/novVly+DH+57x5Un63Em2+8heUrr8SyFZfh99+24/ddO7DusXX82b/88r/YtWsn7l9xKdSpaThzvg4EGlwxZTxyCtLw49Z9KJk6Bnff8Rds3X8GX3z1FR68Zw1Kpk7h9c+cOMmyzyULFzM4feJEGd55503MW7QEFy+YxX7pm3/ahjtuvwWL5swdmlSoPFeNf768gU3tH1z3ANKTMtlD7petW/DRe++xnyGx/9QqCSJ+JY4ePowPPvkc997/V4TDPpytrOIgDGJS337XbczAOnywFM3NTZg+ayouu2gRqs6fZwBKZGJJY0jJFIZcEkFTQy1+/OghLBkptO2nHTrMvexhjMzNhV8u47ZZIVURVCucLjI5h3/QfDmFXLz62msoO3kKr7z6GgpzszgBuK2tgX2rT5dV4tU3XsWiuXPg9HpgDaphbq2F3WbHo088Bp1CjWeef4591m5bfRt2/74bm7/fxEQKU1ISXn7zVfS2d+KZ517gpF+SPF+8cAGKxozHqy+/hLtvvx0LFy9mII9CHpYuWoR+m50TcYkE8dMPm1nhcv011/Chv/HaG5gzby5WrVrJMt1XXnsNOoMON918MwdBNDU2YO19d8EXIaaaFxMmTYV7cJAtr5KSBQWBViOMJai/SW0YgYO+QAA+rxf9fX3o6u1mFl5bnxmlR44iFPRj0YLFyMvJwsiiQk57p4RYkiaT/HXTf79DUnIKe9EVFo5G5bEdGJ/YM8QUI1C27LwCp2rPokMrRVpEiWyNFyMKR8DSa0WnJAVGiQrzC4uRZUhmeTWFKxgSk2CIeNA70A1J+EK4AoF/p/1t6Kgy/yHJlz5Tbn4GB45QEcuvr0ewd6JaPvkyGIwjhRTcwkzkZOcweYEk5cTIozIP2Fhi/c0PPyMhLhGTJ47DuJIJLEV2OF1QSqXISE1C4ehRiI01QK+WwesPobmzAw31LTh6+iSmhwPI6TwPtDQzCzBh+oyhMJCgTD0E+onHRSAglYgBUD+CjofYgsMVi5293Xj+7xvQ19eDZZddioLRRUhLSWG8Iy7RBL1Kw0GGpHz7+defUN9Yh7/dsxbdZPuhVqL0zEn2/qs4XcY+lYGID1K/0Oepb+3kBOn6unoGmLUqNR5a9yCDogTE9nW3Ilh1HNt3/QuuATdGjNSjYucAvrN5MHPWAhzZuRXzrl8Nd+wYdJ8U/DMD+nSENDmwdjYjLj0X+iQT7H39vIwm+qhESS89nztNmOShEpl7FNAR1hggD9rR2d6FhpZOBvms/T08+XDVistgSkvDO2++gWNHj8JFFiNqIRRRb0jEuPHF6OjshSHexP55ppREBs+ampqwafNOSD0DCKZORcrYKUNgJMmDC7JiUVg0EqPyctB2oozBv/xwCPk6HRxBLycB/2D3oDtKUJm6YC7+/szzSDMloqGuBv988hmcqhMAQLFS5VJkSyNYUZSPHEkQErsbNrsgTSZGoVsVhyM2B94dcCG9aBzSU404U16JiRMnMxtw98FDOHj4EK699Q5cu2wJJ5TT5OHuXbux59ARXHfzzZg5ZfJQgCttVxEOwS8JsVf0229/gO///W+smm/Cgok5OFERgcTWPxAhIIr8ShgQCAeoPwuX08sSWr/PC7+tFVv/8x0USZlILRjDIFt7Zzf0KWk4dewI4oxGJOpjoI9Ro6WnE15XCEUTx8JldyAtPQU+hx8NTY3Yd/AwB3lQqZU69vaj2R5KlC0oyIFKnwZHVx3sHTUYqU/CYFo2J/5S2AdVrNGA4qIijBhVAKPOgP6OXqRmZ8HrdkCv0SImIZ7lHjq1AcwMstvR0tKMssoyWPutSE/LRFZeFgOCySnpOFdfg99+3Yp777obBfkjGCCh9DkqSvmlEhmA4nN6pJsjyYGHp/yKP7LI6hv+SMv+nAb8hzOD9zeMMRiNbif2nzjjTe/nMARmZoaYPUhMKn49LHgIStl8OsQAYNjjQH3lcegjgKloHIJGuoiEvRKjjwbZ5K5OiTE0ULG7nHj99ZfZ3+/1195CcnwCh6JQudxetLQ2wxBvgFqiQVXDGXTXN+B86Q6W/FLKb5xUgXPnLNhc6cCoGfNw85o1KB6Vy+u7nQE0NNbh9HFhIN5i60NV6Qlm/5WUTODZAqqa6koG9ygtdWx+ARQagdnQ2NyI9U89we9fc9edSCfjd5kcVqsVTzz+FCbOmMYhDnt378bpM+W4+ZZbmIJPrCqBdSSkWotFBtuUVuuLetvJiH3U3cxyYFs1zcTWY87U6znB9+2vf8Lc/8PXecc3dd7f/2hvS7Is770w02CzIYQwwwiBkE1IQrNHaXZJmtG0zW6aNm3T0CwyyA6EBMhg7w3GNnjvbdmSrL31e30+VzJOfq9+n388ZMmS7tW9zz3POed92WwsWbgQIpUcSuq5i5Bz8tIWDMeccHRNSSfvrz/9DLfedju7saz1P6HvbA9KVl8HicHMxGLqz6yta8Rbb/8bPf02XsWpbW6DXi3Cn599GklpCdBIIkjVCXb1gFgBiUiIsZGYEk+hsQMrtj1l4ghEYT8TKWlQgl4llcMV8kBDcSPFpQhQ3PUXLzugC1mKCpDw56M4MDluSLSJdQmSOEXCWzzyGYc5kHgTd/LF3V1EHqYoMj3HeDcguQKpc4UEQKVGRRXqv9j9yfnHVOFgiAU9sYgmdrHeLRLR6YI7/qLjEeUwEaxl7NQhmp3X58eRE8fYeUMXdKdPn8HGjRsR8EVw8603YM6c2eju7Ob9JCk1ncWyqFQEx6Ad33+/HZPLy3nC+ffXXuPnRuCYWXOEiXFjnQBQ+PhILxxWJxaOVeKCT4dvNr6DLNkA1j3yByQmJqM4Q4+W9hYEAlHovaCvqQAAIABJREFUqVMLwA8/fM9E69rBSgZyxAeBOcpHz+BOvrgIyNvaL+J4cm1jE/bu/pG/Xqy8gL//42/IzM7Cnl27kJdTiLJJAtGcYsxERKaS2kg0gN4eC3766Qd8/OEn+N3v12PCNANOHDuIt/+zFflF6Vj/wBpMKRCIg/R/+DHcDlgaGnD6hzeRnD8H5Vcvhz+sAhlPyS3pF6sR9BIcANDo9cOF97R4QK4AqVwGCXdSCjFJFtxHQGpoX6JePnLBkDhMIBA53ScagSgSgpiEQ5GUnVUk9gRj7nOiuB05cxbbz76H3NFa2Pq8qDxWhapj3cOdedQ1Nv+Rf7Or79h3X0CWKFxU0iAKb+mVN0GqzcHRXf9CqGuAfyc3iZAzUc0ClbhaiItENYVIkhpw5cobkZGbP9wpSOULEX9YIA3TiNUu+GOCHxGrhzHbsf9LQiHtl+Qu2vTV59h79mNkFKYhNycVzRd6hG7AqiosmLQY+cnjkJeajrRs4bM+VFGDpnPVcJl6cDxo5Y6+xsYuJgVT74s0QcKdfgQdiY8pS2axS5Iek4S/uPiWohBEP3+PBDbHADzOPiiNPphE+UiVKVlsLFK40O61IlUkdN/8X2Oo3wV9shZN7S5osgoRTS5Da+MgOv0dcIm64LRH2blIomp3azeTf9EZxEN3Us9RIXddxg2h5OQjNwYNEYGLJCQEhSCLLTJEYsdmFoVjxwL6W7lCBrcvBGd1BRoP7oZ+1nw8+/6XvO2fUoVQRqX5I6LAY8en4bkX/4mUkjHQ6420JwowD7L8kfAhFkMaE/Rom9FFkFKj5WO3m2iR1KFKEACJ0HUlJ9I5R96lCEZCLBrSfegik0RDWq1nR2FA6DuiiXyHdQgXz56BIdmIXV99hrn6KqSkqvGPrzohz52GtevuQHpWNoxKGVq7uqGQSyCiDmOxiIXAF//6JjTGBBamqZuPQBw0ofvok0/Q0lqP3z/8e+4DpMledW0t3v9wEwJuN1wuD+6+9z4kJ5mQmGiC1TrIQA+KEpeUjGaKr1qjRE9XL6rPncPJ0yfR3NgC68AAw2jig2Ae+fmCO5ScsRPKxiApOQ0JMjW7+mQBik/7ucOzueYkpA4/MhdexeJnT087Dhw4KAiASjW0lEDg+c4IcFX8H8XgSwxhGjEY6BOjsFLklsAbnoB3uJuR/jQiC8Pq6Marb7yJ7Bzhs3Sk8gQsg71ITdSi/kQAc2dfAb1Bi3vvvBWpaSmQyy4tYlMiIhQKIhIIYKCnAd6KGhQvWgiPSg8dzYPjiQmJBBF/EOQ0pP9JZ6l4NxzN1ejPaGFg+CX5InBLhFitq8eBoZAw4T949DxOVR3h74larEj2suBHIz3fiBST0J3Z2dyP+upmFgHzpBL01gxA4hBxPDdRroQ14OOfaaQMODn6SoOouiNFvvjz+TWYY6TQN9LFFxfO6H6/jtrGH4sitzRISLsQSx90J6ghkxlgUMqhSEhgUchkMkEsVcHgtzKAhYjPCo2Oe7VoSI1CNUHUZYU7HIKtsxeh+k2YPV6Ppq4AXtl8AZKsiVgwZy76u7th6etET28f/LGLJ7pvmsjBrz8u2tXDy+Kdpqb+F+7AkYIgfU+vrSU2L45HiOOvhd6/MaJLzseRvYZRIlTnjYGxcDTEWUYkGtJhzEqDKyrGuUPf/n8C4AMbNrCgUl1xEbsP7keaTo0b1t3OhOv6i3X48vPNqKi8gOvmTMG8OWNROm8NAmIxU3Wpc7ooJw8nqiqZ6B2HeAz092H7jz8jQadm91VmTiZOnKkc7izMLyxEY2cTfA430rVa+Hq6MXZ8MopGT0EwsQDvvf8OzOZEFBeMRk93FwwmE5YuXRzrNaeFLgdOnjyNCxcuQKc3wto3gFllpRhVOgENrY3o6rDA73Zi18FDaKqrRcGoEoyhebuSjA0KNFyoxODgIPcITp8xFSWj86GUaOB2eXH8TCVcQ0NQ65QMAPKFgti37zALLOnZ6SgbNw4ulxMnj5xE/5ANackpuHLxQuiNCZx+kSg0fA3ksDvhcAzi5y3/gtZdy6LT8Q4xcspWYeria6BIULP7jyBqcTgjGSyojsTvE/rxtu+kCqD97MSLd9KdrzyPgoI8bPzvx7xvrrv/QZh1GrR19+CpZ59HbnYy7lv/OKpOHsWHH36AO+96AKXlZfj7G68g6g/jkcceQW1NDf6z8b/s2Lrnvodx+thhHDpwEOsfvBudFgt+/PFHdvINBIBPN76F+sZ63LjmdpROKObIJoEc/vvuf9gkMPfyy5ky/P2OnVi//n6GSHyx5VucOHkC99x1H/QaGZNhidRbWlYKn8+PxfMXoqhE6FhV0GK8O4BBuwMOp5VF1tbWTgQ8LvQPCOJaSnoSkswpMBHgK9mI0yfP4q233oJSp0OS0Qhzuhlrb7kDY4m0q1TgwoVKvPH6m3x9ve62dZhYMooXM+xuG6wVXw4LsnvP9uCL7S0onDsOSVMzhmO48eMICXXziq5HcUkJDDGHrdjvQUShRsAzyGCPflsTGnGBu/vi4I74/VOzhC7kuPiXqBbizzS6eqwgiq9EkY5rVl+N4px0uJ1+1h10Kim78GjQwheBTQNuL85WVuN8pXCtarM5IA57MHbMOIwtnQqT4dJju1xDaG6sZ0gJOSNzszJBlqmGY4cxJ+pnGMg+ixN7ZGI8uf4hzFx5A/dGKhBzAsooeSAcr2nxPBgIseGAiM0EsuNjYmzV2e10oa2nE599+RXcfh/uXLsWNqcLRp0WhqQkTislGxKHO0K5O9hhZ1PV+aoqGIx67D9wAJlZaRiwCAlNh83J4qql24LO9nbYHE5EYo7AmdNnsBtX7bah4eIByM51o72nFlvaBLflpEl5qGq04mBlN+SGbHb15UwSrpf4sWNCX/xnEv9SUxKRrJYjOZmAIaZhJ1+ySsL95TRoXkXf09eWzk4EhoaQkZ2Blo4uvP3Wv1FXVTdcjUZ/P3/OHIyZUo4TRw7gyOFjiFJ5Pi/wBqFQS5GfPwY9ba0Qq6QMwEiQq3HVNVdh36HDsLQKWlT+xHKsefKvmJqhhowMKWolP4f+ji5c3L8bFdu+xMKgH6nRENpTM7DVacHFTjtcEinSjalIzUxFcVoitMZ0TJw1A2PKpuD40eN47eWXYesWEkK+2HY2JSfjpYceR0aqCgfe/RS280JybbZaxiJgn0SFb/qdOB+OwimKonjiZFy79hbUXmzAj7t24YabrsfNa26C2SDMcSjiS9HeL77ZivyxYzF3+nT+vUohh8fnGo4An6+pwv3rH4HGbcGTN0xEem4G1r9/HiJLX1+UHHHs9CPV1ufj3PGgvQ9WmwtBhQwndn/OYIdKiwFRoxkqnRapSYnoHbCi5uJFLF6yEB67BSWjCL4hw8/7d6Ovu4/pnP6AF5a+AQy5qdjeCY1IBK0hCeaUJKRn56F8Qik7wloaa+ESiRE4cwLXa+QYX16Ok1PLUF/ZgVFjxmHuZTPZ3RMJitDRJvhOm7raUF46GZoYvZT6/6hDoSg/jx1/Hb2dGFc0hsXAAZsFducQejt7GRhCZDxyCH7wwSZ2G04sK8OY0rEoLChGoilJIHNKZdzlF4cWxMXAQCBw6bYRJY/0nOLCHwl6cQpw3Bn4fxGBhz85/Bi0LYRVZ9GIiXI4Ngkd2TzIjx1z8ZFJkcSWIDEV+zoZwpJcNh7qjGz4Y0RfkYzcY0IRLA06GXJUyeXEN1u34u2N/8Hrr7yKCaUTWQAk8c/mtOL1F1/FoqVL2GFwvvIMDn/6NLSD7uHIL1F+6yxSLFp7G2666XYYE/QQKwH3gIO3SfWp4+ilLh6xBvt37UJbTzdDE8zqBCy4ajkmTy5HU1MTrr/huuE+MVr9kEhIWDyPJx/7PVbfeCOysrIwesxYpGemsbtv06ZNLBw++dxzSEpQIRAIQq/Xs/gnk4oRodgQxUrJtusPsRtOLCWAAd0mAmJxnIjPxeXEvbs34ODpBjS2u3DTg2/hbG8fuqoq8fCjD0JhSmEBkAZpbyS0EmUL0QA/flAqgcsjwjfbPsbtV60AvEBvYw16qipQvHwx1MkFTFSWh3zc9eb1i2BxB9BhocLcz+DrroUhOQmtLW0sCt5/963IzROs0QqNmJ1i0ijF1GO9QiMcgCS2kasmEFvRIcGQn2c0AOrbjwuA7AKM0nOX8eofHyxjvUn0Nd61R1FjGiT+xfsA484+Yb8UDrQkhP+aAEyPQTRYFgM51ioc3OO0WI7jxUdMfCQbGV3si2MAkfjN8ecRf14UmaURdyCyKBmkC1AwUITE4/PnzmLegiux+cMP8cXXH0Mq02LNjTfAH4kgPzMbi65azpEHGgT22PnDdui0WowuGYWN77yHzZ9/gYL0DNz3uwchkipx9lwl5s6dg1e+rwU83Ril9aDOpQbU6bj9shxYh5woSDWgoCCTJw8kFkwtL4dMqeLOlI76Gmza/CG6o+eRXZQKbZISepEYyVkZmD/+eqQZi/i5UJg7GJTC6xhiF+nYcRNx8uQx/OedTXjmiYegTzSxsHnLTWu44+/g/l3o6OxHa0sz0jKSoTMYUX+hDlUXzkKr1GHmnFnILdDjSPUeHNpShdHjjUgqysTq2Xdj3qKFUEoU3DN46OQxNJ3cj4b9u1A0dyGSx06E02LjCMSguwdTSmehr98Ot8OKJcuWomxiGRTDFL0o9zaSwzO+fUkAoe1EgrJAtxRfctzGxHK5TIEIFf1HCKge4qMdiTMEWiBhKCKJsrhic7nx3Y+f4EzvGegVEVj67aht70KkwYFQ2IgAdWsZS+DuqEDQahmOJ8b3nzETxqN0cjl+3P4zbP3dLGTIS4hmmQQDJAzySBaNhyx/NFavXoGEBAU7pbh6IQZk4M/IsHIVYtdYlKKJFImOQXFoQYVcbHHxkl5QW0cP3tj4Fk5UHcLkefnQJ0pgaRHgIN5BCdbf+DDcdifq6+ow5BhiAM34onzopGo4OupYCKQRFwPJRUjdeocOVKC/PszxX4J6UE+gziCCyBmF20cLCqkM6VA7DUjQqKm/Awq7E916C5ONZU5hcpmhvUT+gzgJxtQ09IcGIBsIwmQKQtEtCBn+dEHMpjFoGUKXS/jsdzT7INUpoLr8Ep0xTijOSMxFQnYE2mgGnrv7aWRlpYJC4SSyETSD3k5BBBTzNg9TMCsaHo7C0Co4DTFF5KksjY4fIup48yEYCaP3wEF0NFdgwuKbcbC1GX/845/hqziNJxI1HAU+6wtiq9OPwUgUj917N1bcdSskOUVQRcQQhckBLrgJo7xvRuAO+eC0OxkOQsfZePdoIBbN5GOvQsHJApoHcEyVYDeBIIIBH6gfjYvmJcLz9ofECPk8CIkIrCE4w6mL9qed2xDd+x6mzklhGvDxviysf3IDehubeB+4fEYZlFoDIFbQwQn5ehlOt9nw1jsbYcrIwOMP3geNxsAwm7f+9nfcfMttuOzyWdwFe+7Mafz9X28iQZcAnVSKwaEhPPzEQzCqE9gFSM7vQ/v3o72nD0qZBCeOHkZbVw8a2psxZHUM06FJ8NMn0n1yMH70WJQXZiM94ofG7oQiNROGwlQkjhoHQ1IyL7iI/V4EhvrQfbqSASJFK1dBZ0jg419tcyOOHz6M5cuXwqA1cc+R8GYIFz4RfwRi6hSN72AjxT8SiOM1KmGKyVIZgwguHx0HLEySD0WC0CSoEZQOcl/ezn2foL6pk51z/u4AUssNKC7IRH+DBUX5C6BVKHmVfPYVl8GgFWoQPOR+CVGHoAJijxu+IRscVVVInVqOoF4DWYQW/YKIEEQqFOWv8dguLYKIlQp2Xvv8UQRCDgy4OmHp60ZPmxUDIRJG7bB622G1hxEIWmGzh1jUCzr8TN2VuAzwRfpQvqwUJWPzEXDb0dU/CLE7CteAFm1d1TCrNSjLTkBHVT+7+GgQ9VfUJ3xGfy32/S8oB/3tSJcc/TwyPhvv06PfjxT4RgqLvPlSNNCbsyAxmmA2GJCclImC9BTo09KgNyZy7EwlU0OlFMPhDXIBv8wqLPQWlZYIsVqVHBGJCiFRmOc1YmkQkZAMbc112PvBG5idN8CLrn/7uhmWkB5/+uubKEgyYCgoRreV4ohWWPuscFm9aGioR5/Nhp6ODgw6nBATSCEkxASpz5DEwfggIvFIMW+k2El/E48exwXB/wUcGRmJpohy3CnY1WmDSFKD7Aw5vtrfj25ZAZ7/w9MIqZWczCCxK0zwHY2Ge5g7+nrR1DcEddCNtAQNvJ5uZEikSBk3BT6JBlXt3XD2diHVrEf55HKIZQru3qPhcgwxvEFJ4D6pHP5gAD6bDTq1ClKdCt6AD81Nnew8TTNp0HO+BkVZZphHT0ZLXw+DOBD1IzE5DTlpWVDpBPgExd0jJIoHQhxLH7INQqbQwpxs4P/vdrjgCwRw9OgJ7g9s6uyCUa1GbkEuLr9iLrKTzdDrExlcwfucSQsNR+vkTA4W+8NM1I330kWDdNUi/K1cJrw2FkJijluKIqrVEvYNUf5JKlezqcLvdrEY33B8H8eAl5UmorlfjjZ5Fq688UEkm80sAMbhHyQCsgAYMwTQsd9msWLHdzuQmGxi+IJSp+L+xH5bH1760yu45rrrMGf+Anbwuaw2bPr8a/T2daBk9Hh+nlXnKjB+0kSuH7pQ3wOzTorySROZljvoDaC/owHJaWbs37WP3X+Ll12J3t4+HNq3i7vjrPZBJBpM6GjvQnFRIVORU1JMEEGOLd9s4f+lVaowenwp2ltbOJJJQk5zTR1SsjJx/eobWPh5++23oZaL+XejcnKRlp3PIKGerk509Qyw2Gd3e9hR2NLUAIfVjhWrVmBU8VikpaQwmCRewUJCaK/VxpTY7t4edidqpEqOlM6YJogM56qq8MiD96O9vQULF8zHEw/9DtXN7TDrddi/9StorKcwY5QwN3j9SC98GTrMmDeOY780KI5LYl19fQeSQrm4bMHlyJMIjuWWsAcXuveygEe9fjR6O+xoP9/Bx5ZJiws41kvHlbjLj+ZuSrWaKb/0e6UrFzmp+Rg/dSYyDTqOc5Ow3NvXxZFfAZgi4a58ckM6rDY2Yhw/cZyjzCnJqZhQNgHmxBTuSpQrNbA7beyo7B20YLDfBq1Sipy8fHbOEizG7fTip+8+Q4bVBU3lcfSfq8TnVlqYmIl1f3kW6vxi6CTCfIoWPYW9mRaMKQZ8KX1odzoQCXnR2t6LhqYWdubRdpOrdUhL1PI2a25uwqQJpRhyuVAybgIsPR3s8uzr7UZyahL6ewegkKm5N1KrTcCeffvZUauRq7kPkGLshw8fQV5uAU4fPczPgyLPNCZMLsQLDz8P1+njEEuqcaLTit276tEU9qM4yYCwIREt7WGEXANA1hx2+MVHXlYWJk0UrluLkhMgMwkC7RiVCEqdnpNqbjrfktjn8XGCbs/+3RhXlAtjSjbeeXcTZs2+DLXcN3wGuamZuFBdifbOZvjpeBAiUIpwrPCLwlAolNBoEyCSq5GoVjNgM8Ggh0mnRdHoQnz8yWZo9Eno72pmZyAdXvx+H8RSYQHKaE7FS//YiLF5aSz8tV64iKNUL3fmWyQ12ZArkyJBLkKvN4hP7B7UhaKQGY1YcPkCLFu6EKmJiRzV3b5zJ1JzUvHgQxtQVJSLT95/D99vEWLFNOg+N69di9WrVuHo/iP46L8b4RgQ9u1VUinmJGmQIpIxXZgchg1uH/IXX46oLAlfHNqL5dfciLvvuQN6UzJifCoW+Ag8/PkXXyJv1GgWACltQOdXqnCj7z1DLjYbbfvXv7BocR6uvaIcZ/tEePWD3RDZewejtGoto1ikJ8ACoMM3hHMVtTh86gT6nUEk9VxAd9c5FngmLFyO/OwcOO39TEU8cPQAi312Rz+CXiG+NtjXzYWHCqUcKUYzd9TotSoU5xeymEfU3iSdAe22QRaKvvrma9yxcgEs/Q4cfvVPuEIkQdKKlci69XrIEwuY5ttnGcCAZQBZmUbYbB7kZqRASSWWfMIQDhpUEBr0EYEywPGy6uoKFI4Zh6FBO+qbmzFlShnhu8BWFgC1Zyvx3U9bMHPmPHQP9qKpvhX+iBs56dkoKRnDNOG8vFwhXienEuDgsPhC92eXIF0HhAn6QSalX5X8xQRB4YMRd+8Nf05+AfSIi4PUTcg7yy8cfjFiIp8whQsMOlSQmCcMiUARpouqiA9EkvO2t8BS34DMy2ZCmpACiAPDUI9wmHqNYg6r+DVgKIRzZ87goYcewtqb12DV6pX8yJUXL7JoqtPqkGZMgK2/Ddu+/jtGm7Qc+W2whLDnXCesYhXuvu8PuGzJcuh0IoR9YVRX12LPzh8QctqQVzIGX369BWcqz3LPo1Irx8zJMyFRy5CkN3HkNyMjB0Ulhdz/RUXMdQ21uH71Nfw8nnz2BRY2MpKS8Pyf/oyZM6az++zHvfs4Gvz8y3/EpLGlLPr9epAISAcZGiT+DY8RcW+yyMskYfSc/o6jwOQCnDl9CozT78K7G9/FwxvWo6RkFAtiIwdVufIWoOJ3iQhOlw+7v/sac8omIzjYy+KfMTcDuTPnQKFLYTEt3qcXF+BIYHa53CwGHjpyAn96ZSP8g01YsHoNP7ZoqBnXXnsVpk4RnLB6KlDXqIcnR9S3F42JwzRx4/uIQgyVICFGEgmwAEjiH3UAkiBDDsig3/8L8u+vhTx+HBKKSfAIUnSTuiuEDr74oGhnPCZPv+O+P64WJOKuiMU5em7yGASEXjN3/cVgIHHoCLsQ432b5KAJhxlSQV9p8sr9XLH+P7oviZFx+iy5C4OBADsILQ4bmutb4I0Rm//xxps4duQQMgtL8PjDDyHBoEaqOYWpwPGx78gh1Ne2YN68ufj0881QiMXY+u12SJViZKfncJR2wpRpOF/bDJHTgp3ffg1zRhoee/lt5Go8cNhckMtFGLIOYurkcmh0RiZenjh9FqmpKWjp6ITF2g+rrQH19W0IpPTBOeTFkNeFBWPLMLN8DQqzctjFF/JHceTYKfR2t2Hplcu42/DxRx/hHkCdUsV9PCZTMl5//Q1Y+9pxw0234v1PP2Tx+v5778ehQ8fR0duGe++5DyWFo3Dq/Am89PxLCAVdmLA0H65mNTKSTXj1pTdYRPzb399Cl68LV0+fi4/f+QeUChM2PP8c/PYBvPHGv9HT1YLSmTP4M3p07y5cu+5u/PbBe6HR6SAh5zF1RRKpLk7CJPo5kZtjETPat+OdjiNp0gQZ4v1ELGJoEon9JPbGhRn6GqYFIY8XA+TS3PkNWjovIrlEjz5rJ3fpifqC3NsnNpFDxwhnSMO9eGEr1UE4WMSIU3Snl6fj1PljTOlFohyGxiAmFyTBbxiDonGTsWr5UiQmpSAqDkEiiiBKhLZYtxeV+ZPoR+IVHTLisU+RQgpZiI6lcoHuzk5vMXzUAReK4ETlOWzdvhM7v92CtGIpLls1lf/GHQKcLcCGO55CamIKSGSic1tdcwOa2ptglOhQVJiLCalJsNkHUHv8JBo6vmfXXYMsjEHPEI4eaBC6/GJgj7QMM3qquqDRZ+H6K5cgLehDQ3UfbJazaGu3IEspPL9MvTDpySnWQZ0sTES1KqHLV50tEN3c7TZosi/F5OV9MToaOZLsg3CGhJMGOQI/3NGPzkwJ5sybCmOmFGcOdqD5XB8MxgSMLS1CmlSJRx/aAL3WBCnDrUTsriNnXbxnb/iDSKuvYqKnCjFaGnTc4Lh/VISIKIpg1IeQ1YGm77+DIU0B0+TFsEVl2PHjd3j++T9jTpoUa0xpsFfWwRoO490hHxIzTPjnY08hedlV7ABVSKl+WxCbaRt7IwEmXV6sqYEzKAgq0yZMhlipZGeczeFAyehCTCmfgYKiAhYBaZDjns79BCahIVPK4OUeTsDS34O9uw6gz2GHXCNBwB3GnJmzQQtNezb9CSunKYZjwLPXPIF3/vECwg4v7n/wASSZzUzt7WhvxZ03L0JCxji8u+lDnDlyBC+89jLUqgS89eabcLg9ePSRR6A36Fn8oxXy3j6hTqVnsJ+BHPPmzsXyFVfDZDYiGgxj5w8/4l///Bfae3uGBT9+LWItslPTMKV8IkqnzEBxcQEyC0dBgwi8Dadhb+xF8sRRwj7e3Y9BtxMmjQ66RBNHcoIDQxCr5ciaMw3q1DxE5Ur4AiG0drayAMgdgDGQEHUm0vYPuEjw8UKq0XBygcBLRNClwRRdsRQSOVHnaX8LwBsOsPB2/kIdPvlmMwrTi2DpuoAusdAnRyKfXeyHxCfsu5pAAhasmcvf1xzbi/5eKVYuuQYDXjtuW3MT9Boj1OTu8/o5CkyyQzQQgd/WhYGLdSi8fBoCShUkXoH+Gxf+6PGos4+EkbjYx//f24uGum50VdegLWBBglQKsUGYH3Q326BOUGJUbjISkhPR3Cq4MFTRCJouuJGYoUBmhpxv02plcHYJ4pWlJYye/v5hqu//ou+SGEUjLm7R9yMpvHzjr8ave/J+DdCIi4ouiQIKlQiKdDmSjBkItLtx5+23Ykz5JBYOoDGw60wh1zA5lXod+X0MEeGyEnsOn0ZGuhktR4TjyO233YqMMQLcSK3RwEufoyDFuAUMoXPQiR2f/wvJwTPDMdovjvbiqRffwvTJk6HSGjBoG+QYJi8E03Gpvx9ejx9BjwfeYAB+5xDPI7ssNhw/uI/BE70dQkyYQCY04u6++Ps2Uy7Cr8VAui0ecR4JGvm1IBqPT5cpZCycksA4VSHB2w4fOgoL8I8n/oDcsUVwJxLpWwZZVMEF+3TeiMjFLD6TE5pml2G/F60VJxGy9yKjZBwk5kI2IshJII0oEJTSrFOCUCQEaUTo8VWoZHzlwGRsukAmiE00ChlV+biDCDocGGxpgAMR7reU6hLgDxD0UAy5SsF9lTRo3hamokKpsMjBkEKZBB6PIKBSpyVRuIOxFEdtax/27NiKrTt2oLP+HPwZCccbAAAgAElEQVTeKPIn52P1gmsxf/FcmJMI1iGKiX90vqdjr4xd9SI5ne+pDiI0LPrFUyP8v2LzTIYR8oJ1gFNQtEgTdwqRSCgNidHd04Gv3noBy/K6mFJ6vMWDq+/+JzJGlXDdQ1hMdUf0moR5B/0uSAuVInIfRbnjbsAiHDvTU5IZ+EC9YhdPnoBkqB+JkEGrT4RIo0BbdzssTR1oI4CfJgqFLhl+Zz/0qekYTRTW2IjI9DCYE9B2sRHnKs7jyMmTuH7NWiTHKMGDoQicA70oUEmROWMm5IlpaG5qQKLBjPTsLAz2W5iKe/T4aTicQ7jhmpXs9nH6PFyBpVQnMLE3LjxRMs/jCXGEl4RCtycAuUrOXYgE1TAlGZn0qpDK0djciK6ebhAsgByACUYdf9/a0Q1DogHr1t2OlJQkjhE3d/Tgg/++h1mXz8DsabNZXKFhsTnx5z89hW1ffg2dIQm/e/A+lBQVourIUZxtboR3wIqHl6bAlKxAxcV+/H1HA3RjEjFv1cRh4Y+ovCTaVZ5qQfHYFBb1aAz2WdjpRz1+mkzBMUdOPxIBR36Nv9cE+IgDPdJySzFxdClGFRbClJjAPXZhcZCpwIYkw3DXn9ls5rqg/n4LWlvr0dLUCpFcinGjxiE/Pwsp5nTe5wiEQt2ORCbu7uxCTlY+RhXk8n6i0gjAmPiQBAM4W30BF06dwvieToh2fI0vbV706rR4/o8vw7x0PhJkgiAWkkYgiVIffwCBMFWMSDj267Y7UNPUxIkOAsooo2FodAno7OjGZVOnwNZdi36bDQNDXozJTcfUmYugTUkhEzDkdBqQiWFIMHGlypDNDoulF2KxAj/v3c1R8rj54fCJw2i42MTb+5PNmwGZmrssi+m15edhms+LLtsRXOy14OczdtiCbhb/BqMiBqxExHoY8sdixhXL2dWXZNAiOS0RBYoQ9Pok+JxDvP8ak5Jh6+vAxYpajB5diAPHT6GhtQ3TZ8/G9999hyULFuODjzZh4uSJWLZ8JZ7d8AdMKC9FglqH7Vu/wLIlS/j9ItdeZ1sTV62MHMUl43DF0sUIeDxI1Blw5MRJZGRmoqKyGquuvhpbt21Da1MNIjHiFkHlZFIFgjFNICM7H7OvmA2dWgORWIkUeQRJdXUQHz/Iwh919VU4PDgZDKFOKoU5NQM33rIWUyaXs37b1tHBz9/ldMHj9bAT87rlC5GRkIRthw7ih59389Odu2QRHnn8ETgtA3juqWfQ0Cz0ztMwSYBxImCuVoVJCSKoImp4xR6cc0TxocMHkTkDz7z8EmbNnsbJN0ogKlVKju/TgtK2b79HekERLp9W9ov3JhQUoariOJ7Y8CTM3n4m/yZNvB4bv9iCHQdOQ2TpHWQTLImAVrsVbW0tUBkN2P/zbowpKUKvxYo9n38C8ZAFFigho1U+pQ5nGi/CZ3GgzyZMVEjUIcGPBsV7qctv9Jgx7BSk6K0xJRkBn5uFxrNnLmBsseB6mTZlMpwBL7JTTDjy+ado3vwxFirVkK9egbwVa9ArUaCqupJdfRTzTUvPhEwZi+dK6MIvCJVaxavx5PRSq2XwByJQyBXwU3G9P4Q+KoZ0e6DXJeDCxVpkZqXzh4kOmORWfPKJJ5m8S4O6BClrXltXz87ElTdcjamTp0JJDgCJjE9+tDJGI+4MpAtYdgTEorzxLUAnK1HsInIYCCIEUgWBj7qu4ivcsd/H70u38/8gN9WI7/kkP8LNx0CFGNBCcAB6EfAG0LV/D5RmLYwTpgHqBKhIEBp2K5JgeMmFJQkD5GokQuCfnn6G/+/vHn4Ux48dZtGu0KzCPbddg8pjP6O1twWjUiTcDXXgUAf2VLuRNWU27rn9NygsK2PKb19fN6rOn8ehn3axi7C9rYudoo2Nwg5fWFgMo1GHxJRs3HfHWuF3+YVINCewO4RWwu7/7SPcP/TW397AlLIyvPfRZnzy6Wd45OHf4spF8+D3heD2CBdrh84cwpL5VyI9JZUdg4JT5FKMKB7RHfnJiLEwIBOLESQQQpSCqUGIejvQuOc5bP3+HGxBsAtw+/HjSElNxQ2rV0ATI/z94lPmGoJz0ApHJAJjzgTs3b8HqXYbDOR2LcxB6vjRkGsTIRLJuBuKMvYyXhm9FE8mB4woKsPgkB3HzxCuPQBjSip2fPstvvrpLC6bOx2lJfmoqz6JFQvmYv6syfDFOqpUcgHCQc7d+CAhn9KwEkhZBGQoiIRgM+QgjGFDRhAtqeuN8kuX6L8jXHojXiy9V/HuSaJncrfbcBQ9Fq2L/T1N4OKuwbhzj26KC59x8W+kDZ73eY7oXdp+AZ9XeA1ypQDkGSEQ8uPG3IMkAlIU2O524NuvtmD85DL09/Tj9dde47hDWdkELF+xDB2trSibMh2l48YhJdmEtrZOfPb5ZiRlZjI1+PJZM/HlN1vw/vsfY+acmViyeCk6wmZ8/e4b6LeF4GnYj9K5C/HA+g3w2jqQoDfAlGiExz6A0kllUFJ8T6GE3WnnVezTp44jpyAfar0KvX292P7zFny/exv3AeqCSpjlhVh/9xP8XJw+Lz7d/BWWLl+O3KxUjoo/eP/9cPmcuOrKpVh7+63YuvU7jjcvW7UaBk0CDh3bh8tmXAGjQY+PP/uMow73/OYuhoa8/Mo/8eP3H+Gya8ZDn6XD/i9PY+Hk5Ry13/Tpx/jq6x+wcMEMKDQJOHzwMGZk6nH7+vuw72Qt/v2v1zGveCxuXbYAJytrsOPCWTy54Vkspo4hWsWkPsAAUZKFDa6QioZF2fihJt4BSLfHQQv0ffzwQwAlEqvjIiDfRrsnHdfIbRNb8KAo0b5jJ1HZcRT9oW7+f4EhK2orWoZhFvQ7jdIIpU2DI6dqYCowI8MkRGBkhh4YMpW4eLETsAZgEEkx2TABU+bMwcylVyEhMYndSQKVPUaCHSEQsRNJQnAmQeCkIQ4K5c0kFkZiHxcSuMgNSaOy8jxe/OebOHNuN7LLU3DZ5RMxZA2zE7C3AXj+/udhMgsXsPC5uRdxwEHQhTZU1jTB4xzCxDE5yCFqa3M7Grvq8e3ZfTAVJ7EISEMqMfL7QM6MsycGkAIl5kRlaB+sgjhJilFZemSm6+Dpd7PgR1/hzUZHD1GnGyCWFkFcrkaqUQAd9Q7J4ccvCWxUmk29OoHuRpzrEUr4y5PkKMjW4uSZLrxfYR12IdJteomcnw+N7HAebr/7UY77Ee2XxD929In8w+8juEuV4rW/nNhFw4J4Qp11/BaFgwhFPLC216Jj716MWbAMCVkF3NXXYRvCq399Hdu+3ITbR03AHE0Yogu1OOIMYLsvhCunTMHa5/+CzKIsyJQJUMVWf+lYQsd+IsS1NTbiL3/5CxJTzHj88ccQ8gfwyksvcfz2oft+i/yCQmhphTnmnifRykcVKW6X0H9HDkCxmHvqCKDR2NzGBOYfDuxjB+o/XnsJ40ePxpb/PIGiNCt0UhFe+bwTs1b9Bju2bMXFugpcdfW1ePDeB3C6uhqfbf4Ut1+1BKq0THz//fcon1KO665ZhfraRnb63X/P/QzrqK9vwscfv4dRBSUcFRu02/HXV1/D4sWL0NjajsQkHW5atRp+sQLvbtyIYwcOsABIAvnoktEM8CjKK8F46hTKyhBckCoVC7RBey+ad+xG8dQpUIwp5Og+uR5F/d1wNgt9PCQCyhKMSMhLhdJg5kh/SKKA3+9HR2cbC6HkrjWaTAiGPFBKlCyShtxuDA72QpeUNgzWoI8W3UYCIG97JiaGEQ44h0U3gmS89fEmyEIGdsfZupwYO3M0SsdPQNGodCjCqfAMWtHY0gm7I9aL61ZwdHT16mtQ29yJNTetRGpiMotO1ONHtFca5PQN2PrQcL4W4y+bCr8sCqkjiKBSBmdQ+MzFRT8GdezehXNNXRwz7rW6WORLzzXDkJgIo94If8SB7jYie7sQHFJApvdj0oRCdHf5Ab8dfS4ntCINNBoxWiqEDjzzkI+jvb8W+/i2SGS4q4/Epv9L5BtJxxUOMkJcl8b/FRWmjkGZy8edffqSZORNGwWJ5tLidltVH64YfRVTabVqIUYtI6E2NkhgJ0ely+3Bf//7Po4e2Itnnn4Gmzd/hIqq/fjbzfdhysrVCBjoM6PhbR0O0/WDDG4/WMQ7e3g7Gg+9OxwDfufHBuTMWILf37cBUoWMnWenjh/D4w+tR4dlAO++u4nBWylGI9bespYJuR9+/in6urphTDIjwWzAjh/2IiqzY8DWxe5Le5dw4T6SbDxmetYv+gUpRkxDdKFuWByM04j/lzBI8eu1ejXypMA37iC/1/fOKoVp1nRoR41DwfhySHQGhHVJkMbOb6HYghi9izI+73kx2HCBKdUerRKpeUVQJKfzTJ8WqKQk+NJniOa5UWGbxpMc5HajwfVBbg+GWlvQ192MlPR86HPzIIoJOOTIpqZVdvrRanFIgEZwJ2dAxKIiCfIjezjDoPmfEhIJuWLD8IUjDFO72NqGH7d+jy+/3Axbn7Afl00vwy1r1mDm5CnsAKQ5AwuI1GHtDyMiI6JsDDwpEQ33sdK8kYQ6ApNRb18kEp+vBiCl47UkCoWYcCxUtC50offbBvDtRy8hP1qBHKMOBy56MXrunSidfyXkNEeMpWZo/S8+s6XHp0VlEgF9lOShc7pExK+HKLlev49jyJbBQUh9QSQnSqGUqOCACDt2H8LO9/4JiVGFp9Y/zEAQGs5QAB7HIM6ePI7mxl5MWbYIqbpk7P55J0zJGZi7cCGkKjm0WiV0iSnQI4iO2hqcr6rB7KVLcLimDubEZIwqKmYSLzm6PG4HlDINkpIF4Y2ivDRIsCQnWknxGLS2tKLf0oXR4ydiyzffMBV4wvhSBELC39L/6+sb5BhofVMD9xJ29nXD5xiCPxCGSq3DxPJSjM7PR9nk6bh8wXzotTpEEGCC/N6D+zF71iyYE4zsQJTKJQgFwvh534945ZkNsAx5MKlwFK4oy4MmcwxcERHONPVgaZoI06aYEWncg/dPDeKL413ILs1iJyCJfA6Hn+m8cSGQvtKIi39E7w0MhmD1uFggpL8nyi85AEk4JPcf/Uwi4TXzbsH0ybNY4CKRkiFfUpqfUe2FQHVu7exEbmYmDh87CZVChc4OIQZKwiU5JtNTkznd4nE5uU++ubmDq4HMFF81ZyA1NZUTgiqZlD8rfA1E4DDqlaQu42gIff2D2L7zZxTY+qD57jOcHRjCt3YBBjJ1/f3INWWx+4/Iv3S+CXq9HPXt7uvH6YrzfP0bCtiRkJAEbWo6zu3ZgUnjJzJpd6w0AaK0FJypqkRaopz3MUN+BkaNnYG0wlzuJaR9xj5o59dC+0hdUysuVFVAa0hATn4hZs2YxbVQBJgk8vSAbRCDgzZU1JxHQ00NQ3Ymjx+D6q/+jFMXW3HkghNOlY4doEM+oSpmwviZuPba65BdNBZZqSno6O2DWaNEr2UAje2tmDN9Ku+HRw8dwZO/fwTnqmoZtPO7Bx/CmYpTOLj3KG645RZ88cknuP7ma9He2one/h48tuEpfPL+B/C4nVi4aCFef+3vmFk+Ee4wUFVxAlarFdFA4BLdWy7HkpU3IDs7G5s/fAdZOfnw+4Lc+TdkHcCceXNQcfYMKs9WCsfIYBAlo0dT1pj1pPwxRcjILkZ6shHJqWnQKWSQdNUh8M9/wNHZy/TeI04fDpNJR6rBmElTccftazGpbCKOHz2I7T/uAoE2+weEY978RQux7ZutmDFjGu75zW/gsQ7gmRdeZlf6H557BuPHjMWHH32Arz/dzK+FhiJC+4JwHDRJpZidYsY1Ri0SXB40OJ3Y4fCgOgpMm7cE9931GxSPGw+lSgGxXAaPxwN3IIgd321nB+CssnKudePjv9+NocFBbHzn3/jw8624eWYiVq1cDFPaXOyv78M3X38lCIAkokVCUdit/XB4/XB53XD0W1DTdApnz7biYvUJRAasGAoCYZmWo7w0SOjTa5Qc502JCYNE5KWRm50D95CbRTSKCpty0mCiE4dCjIws4aJs2sRJSE3PhC/qgd9qwY7nnoH17GlcUV6GQEkx9ttDuPbW2xgpb9ZroIhdIATFanYzCTFGKoWhSdwvLx5I5Ahy2byYNxDZziUyMVyx3pDW5nYWFvfu2oV77rkb5+sbkZ6WjNSkJGSmZkBtNODkyaP48WcCOlyLsSVjoKE26RjpMk4ljTs/olGKusnYEUhjpGhH3wdj4Ai6jcJiJALS13hkWLiXIA7SIAFwZGQ4/njxv+PnERNeSFjiVa5wFGKKztn60XnoKNRFmTBnj0JAroJUKqxwC0OAj3BPW0xnCUdJUPNh0zvv4N//fgvFRTkYaKjHhLLxmD6qBC7LMfj7hlA6OwNhuw+Hqyws/s269gbc+Zt7YUoVXCRu2wCqL17Azzt/QEtLO0wZRiQZk6EUy/Hhl5uRaDZhw0OPob6piUW1lVetgFIjZlWfLqapJ6qjrRW33H03mmur8dDDT+M3d9yCi5W1ePNvr+KOu+9C0OPE5i3foHzSFAZ0aAxaqChSQr2MJLrGXimRHmmQA5C3iUQQ+0YOWgwe/j2JEQEXbHXVqNv7AlOBl119F/qSxmPrth24a/XV0AUHESELD1Ouo0jRyPhnn68balM2UqcvxA87t7MDkGATHq2MIR5atQbhWFSb3HTS2Cr0yOdCugGJC+RGJI2ZqK4EzumzD6F/0IETxw/im+/2I8esxbR5S9Fed5q77eZdPgcKMUXUqDx/OEzFq7u8tWWiYSEaFIGLUXbptvikkb6PC3L0/ch4sPB3BBYRIDRxMjDfZ4RwOPxayOUYm5QK9xXcXcMwkZhoKOGoO2n3RIQVHIC8vWLbiC7OaR+PdxJS3x29pmFnYOyig/r8SFglMZ0EqUAkhFMnhG6F1o4Ojlv8619/5z7AVTddh6ULFqGmpgZJRj0WLV3Ef/fOfzaivqkNjz76MEpGFaK5oRl/f3sTrl48Bxk5uTjY6ML2XT/BcvZnhovc9cAjWLhoGdy2PqSZ9Az4mDG5FBq1CkqFloVPci/64YPTKQjVBDj3+AI4f7YCX+9/kwW59nPd0HrSsf536zF69GjsP3oSTrsdV117LTRKBaxWCx5/7Cnu9vr3ay8gKT0Nzz//LEfEVq1ajYLcbKiUCaiurcYH7/6Xe3xefuUfyM9Mx+7du/HqX19ExsQxmHKZAXt2HcNg4wCefuh1BuQQKCUzKwsrrl4I56AXarkE9tPH+LnuaWyjFmXMnz4Ly8tKIdap0GsbQkSvw/z5y6DKyIKf4EBEU6ZJZjgKQ6z3MBQKCJMjiAW3qYjqEKj/L+ZOJQGF9o845ZUWXoL0fgn7A63QxVf//ew8DfAFRyAqQr9zCA21NahraMLJhgPo7ujh/jtjdw/ft8tix8BQgJ2Bwmc0yMTbkol5yB8rTNJbj3RwFPaaFQ9j+YLFUGiMQkRoxEUICVVx8ZHOj9zzF3MliGjlFuSKvdRPRwI+XUwwzoIE6XCAI6UfbPkJn2x/kYm86QYTnJ4QA00azofYAZhnTodEoUA0HOsNE8kYNkJ1BdQJVFVRyW6w3LwcFBebIO0fwsW6UywE8uv1DWCo14tCgxr1TVYkuMQ8MZyRIuOYKY3uAHDynB9ddh1Cjmb0yLL5955IGJFYPFUbc2e53C4Ewl6EPBGkJwRgjxrhcboxFHDDZNDBLg7A5xxAakSMh68WqGy//7yZgSoTZ+Shr11430kEpLFg7E24esWyYQGQ38MYTCNO0o33/oVY9BHAEAoGNYURjAS5A1QsUsIb9iFkG0T199+z+yz3itmQakyIipVwRUJob2nGn194AY0/bMeLc8tgqGng5/DWkA/VviDuvnI+FjxwH/LGTIVUrUY44ufjBkW9ybW5a/9e/PWFV7DhscdROmkSqmpq8OYbb2D9ww9j1rQySGkf9PigSzSwiEnRu2MnT+KrzZ/g3gceRHFRvgCLicWBadLX3deHZ559FuNLxuL+9eu5NPzw1q1ovrAJlxVqOQbsT5wDR0SBL774nC9EPvrTswhFXPhg+y50WbsZTDNxzAQU5RcwzMjndHGMd/mKxVDIFPhu25dwOUOYu3A+srNyuR/wg4/ewZWLluP8ufPY+fMO3H3L9RhXfhne2fg2zp09C6vDgrt+cxsmT7+cS7QTY32zoYiTqwjUASn8IhG8XU1oOvoT8pauhVyfAKOSoFERSFQK2F0+aGOr8UGlAE4h6hy5/yRSKR/H21rasffAbnYAUv9eUCzhrkJa/wq6ybXtYYiCX07nEmHiGl/7CcX49tSpN+TpZzpuVVMPu/mOVtXBUuNEgl6BsnnTMWX8LKSYJRy5Dduk3HtmNqchNTsd+QQS02iwa88+FpnoAqEgLxvTZ0yBXKbi3j+K/vRaLGhva4PU1wuRow+Tp85Eo0SIy19oPQufbRDWoBu2HhtqGnpg7fKjp60ZE2ZkIS0zEQMewGcLYObiccLnyx1Cf7/QAdRdL8TAyeWXbjah2zLIP9MIdA6iayCEodr+/0niLVUr2FVGohKNXzvVSJSiQUTceIT1rF8Qn/5XHyAJfIFsDceLZWYjkkQySJKMkAUH4WsUFvZpFEwrhjNByq7FcMQJiVgHvdSA3675PTvkyZEaH/T04rFNgp8cOXYCVRcuIjs9naOiJXlpuNyQiLGL50KalgGDSivQ5GODYt4ef4gXfw+89SquKHdC6Qlhd5Mb204H8fQf/oysolHYd+wgdmzZhhdffRFHjp/Avj0HceN1q7Ft61Z2jNDC82ebP8SCK67E7n0/Yu6iJTh+4DD8ohZ2Z3bVWTG2RHBLUAdjYYrgSPQM2dBa38DxYYoO65MUyNTIWRSMi4H0d3FBMC4Gxp9/vFOQthNto92+CHY7vSDicNydOW7lKu4ONOTlQVeYiZAxGXKpmuE25DQll1yYkiWBEPx2mssfQMQ2hKTxY7lnkMRDlcEguPDEYGfsyCH3eREasKK78zS8HVGmAacWZyMhKx8BRKElxzpfqEh5hqyQkfOWXJhUixBh4jUNhZp+zxNoJlzTuZw/kuT2p8957Hztp3Of3w+vJ4h9+/fis+27UXV0LwOHUrOyGJi28roVGFWQD5VKw7FEEgApAkzEXZ5P0udeHOIoJAl2VGcjilxKONHtMuqHo+ubaIgFQHJx0yCxmQCFh4/+DPGR11CQaeAYcHfmDCxbehPvnyIpxaZDUIqiiErJQUPnF4rsX5ov02OR/Nna3IGaplZ20p06dZyjvnqjHh29XZhePhNGkx5/fPYZHDt0GPOuXIw/PvscMpOEc23Q74bVMYR/vvM+eto6cNu6dRi0DcBK27FH6O312tzc47Z65Som3tI498NOTJ07FaqMPIhkehbfgiwmOth95nG7kZedhvbeXlRWV2H+nAXwBd1MgC0uLmIxNhImg0EIRw4egk6tRn5BAT77/AscP34U06fP5B7jXT/+xP+PSMTkZN/783447QNYuHgZ1v/2t+izWJCekYyxYydAJZMhEA3C6fLjyLEj7HrLIVgmHSek9F6J0NVnwca3/ouLxw+jdGIhNHY35OPKMXHqTIxOEHOPH5F7h6q3wW7rxld7OnGkJYhFD84Zju9SdJecf7TIGO/vo1gwuQJpdF9wQq8X4YqFV0GrBFw+4T0kVxtBw/bs2wXqdX/gwfsxdlQRRuflQKS+lGAIeb0sdjU2tWDXz9sg1xi5I7E4PQN5JQXIzR8FrU4BP9GG7R60djSjpqaB+yhJ+CsuKGbiskan4n2TgIzRmHBPV+xk9AnF0n8qURRDnjCOnTiBwV07GQYSjwFnmBOx+v33MSq3BEF2TMvgC4rQePE8mi6eQ7vFD3OqEJkOdFXhcFUTvCIlu0TTSwSAHcXLk7OKEBkaQHJSIvx9DVCkFOHMmbMwmpJw1bIF8IdFHCGXRaMMtCGRmEZTVx8CDgeuW7USBp0ag1Yrvvj2W/R1dLLou2f3bu6Zu3XlFQxk+XbHRtREEtk5SbHr9qZB5BeNwrp1d2HqjHJ0tbWgu7YGsxYsxsb3NmHu3LlobarHRx99wlFxApZ98OEHePaZ5/j/P/3k0yidMg0mowrbt27DTTffhmMnTqK4uBCpmen4/ttteOHll3D00FHsI6rt44/iby+/iO6uLqi1WsglYrhdDp53xQ0EiaZk3P/QY3wMe+Xll2BMTEb5+AkYCnhh1CbAlJiI05UX+f/n5GUgxZzGcI/URAO7Kk1GAzMd/F4/pEN16Dh0As72EzCesQw7/7aGQiz+LblmFW6+8WYUFuYgEoiirroC+w8dQ0e3YEgozCvAwivn4+zx03j/k49x27rbcfXixaiurELnQB+umDMfFVWVOHhwH7suP/34YwRtl7qW/bFFTwKqzRmdB1FvN8yDwu27g2HuBJxVWooNj/wexnEToNZr4PSFEIgEhgXAeAcgwWADQTfqLvyy+082/nK43GbkTZ0Jf9AN0d/eeCNKQp1laAB11XXodPiG6bxOm52dffGRlJbMAk6i0YTinEKOAhvMWtAVC0FBahouYGrZDDidDiSbk9De1w0NkVhZjYygdKYQgSpOz4HeZIBKoeV4r9/vgL29Bq88/AQWe+1IKhiFM8nZOFRRhT//8z/Izc/mUxUJgNSpJZcqEI31AtHjkYoeIVy2iIQGQEz02hCVigsnCCr3JPFPRJRNKk2WKxDy+FB14Ty+2v4d7rp1HVLTU+F1erDv6CGYzSZMnToTXpcPBw8fZIrkujXrkJUvXDiFQ0SUlQ07AUYkIvn2X3b9xSU94V0cKf7FRUB+DWIJryYIQl+8GDS2kkf0w1gnG/9/vjn+t8KjionmGojAJ/ZBah9iAdBcXARtQSH3zgn3IIswXWAJz4lcj2I6EdLFd1TEIJAzFRW49/Z1kLgHMHd2FpL1SoQGnCjJUKEoTYtmbxDU91fvTcHK39yJ669eBuNQONcAACAASURBVKNOhbBajpDdjV0/fI89e49y1Lu5vQ3jx49BSUkxOgb9sPS049DPP+GeB+7hC+6ycWOZ9OvxOvH1l9/A0tmFtXfcxZboe+65BzWNLbjqykX4w4anQCTGBx9Zj/62XngjUVxzzQqsW7sWKakpw85TEv+4148uwyUyYQVREh0WAOk94O4/cl4SxTbmXGIBMOZCkYnC8HU1DbsAk7JLMH7cSvzny09w7WWXobR8BnRpCUyD05CQodUDohihV6qFTxrFti++xFXzZ0OnM0MiFya3vC/Khc+CIAAK23m4izAmhNHtwYCwIkvQD7qI8kW8CEb8iPpF6B2wo75lEAdOn8Tnb7+FhYsW4Znn/gCzRs69leSm4j0i1gHI348QAOM0Vvp9PM4cF/vod3ECMAmD8cgvP2dyDpKkI770CHFCb1wMF/ZwciUJwAcutg0GEAxSv5KchUCZRDbMIKEYMldphcK82sZRYbkSHp8HMpkAcBnp9qPHod9f6h8UIRo7aLLgFo9sBkPot1rQ2dKCizUNmDBpEr7Zsg0fvPseDAYdfnPnXRzNdbnsWHDFAiQmqbHzh4Ooqa7Avfc+AI1ezRH0xq4OFKWYYEjOxo4GO06dOMEC4NBgH5587klkJufCOtiDSRPKUFt3AVfMmcP7c1yk5DdDRP14YXgDURYVqXPLnKHDll2v4dCZJrQd6oZ5rBGP3bkBPa0W7N9/GHfffxevtpKTkMZHH3/MoI+777iTXc3//sebPAlZs24dfENOVFRfQEdHKw7u+Rll0+fipmtX4fSZMxwN1umSsGTJRLTKKrH9rcOYkDEZt9x1B04cPopDp05gxZKVuOHaa2CxWrF3736kZetw6LvtLH7cesONuHz6XCSPLYJMrELUOoCTW7+AOS0Hk5cswZBUie6eXpyvroZzoAfzFixAblY2R5J4+5GgRmv4McfULyLmURJeBGGZj00UDYUg3lM8MEqCWzCMCMXPCagBL6IhWjihi5IgfP4QLENOdHc241z1WbS1NsIpdrEgmCYaHBYBKR5M4pg7y4hZY8s4Ptx1woVbblyHeVfM5Qsv2s98kQi0sXNVHHhDkYFwOCS4HWJfeZNSvJ1c0/ErpfiOTxH22HkpHmWsqK7Bn97fgOwcJQM9yAHY3NwDaWc/nnv6PRQXFiNBo0Q45AVFismVEb/w8UVCTDZt72hFVUU1LB4LDDpAk+RDb2xicPT4GSTlpHE/4p7/7EdpsRHXjjcwZIKEv2+bReg+2wkkFfIkrmSM0FuUm5WFbms3Ro+aiJq6ChRkF8Da1Y/23j6Ujc7hi5vZEyahsaYG4QTh+FbX0oeorhvdbT1oDfmROyTFmjl6vLGtDfICPS5fM41JxwRrIfpwU33fMAE4Xvgfd/sRQEgS63wi4Eck4EeEFrKIXkTHQIrwOQWRJOoR5iD2gAP+ygY4PTZMvG4t5OZEjl+7gxGODsr8Aew/tBsbnnweyzM8WNHuZSCILSzCTk+ARcA1t9+OFXffy6vkWgKCyMUsuFrtTjz9zAb0dfTi+uuug0Quwk+79yFBp8Ifn3oOKrUcXZ1d8LnsSEwX+m3qL1Rj0+ffoPZ8Nf7yysvs7gsFBKFHRbhcAFu+24HPt3yFl/78F4wrKYEcHrR02fHla/dyDLim04W9NQ6UrXgUh/buRbE4isww9eI0ID+UBMOsBYiaTHh33zGcOlOB5NQU/O2vL0ObaORjZldPLy6eq0B1jdAX+fCjjyEpMYWfB8FCamtr8cZrr2Dc5UW4dcUD+Gn/Hhw/fABHa/dwQfaMyROxYsoS5JTkQqrSQSnWQeQP8MUigW6CDbWwXKxC+opVgFIDo4w8IcKJMxQEVLGeTG/Ug6DbBU/UD5M+HWKpIACTAHjkxEFcdeUyvliTKKmqhDpiY53T7gDc4kuE3PhHyR1wD3fqkfB3pOIszldVImixQW3MQ6opFW31bRgacDJ8IMGoR252Hkbl5SOpIBfZ5kswIHpMpSKAUxXnceDgbowfVYbWrh7cfP1N/NmjnrTW5haOFRsS1LA5z8PoDyBn5nRYpV7YGv4fX+8BHWW5fm/v6S0zyaT33giEQOi9C1KVpigiYveoKIpi72LvvYEKIkUBpffeWwIhvZBeJ5OZyfTyX/f9zoScs37f97hcIclk6luedz9776sChWebOF5M3YL6GDVcFjdSB6SirqIWCemJcBkMPQ7ACRNzYfZ4epx/7PALDUW3wQBJl4gjvcZmGy9meC0imLocPbFUcvj1FosCDr8I//yPBL7ACAh99P3/9tUF4rvk5qPoLo0grRwJiSHQ6UPYcahVCPNCs8MLe6MPkQPoXBcOm9gEmcXHMeSmfdWQhiiAiCi0+xexu11GpMZmYnTOTNwyZSIigwkoRZFtMSRSNzzum25Ao9OB5qYG7Nl/iKO4k0eOwMhIMXRZeYjv0xcSubCf0PGABGGm6UqkcLiN2LfzCJRVa9BXL0aTW4Ift1dhzNTbMHXBMhw/dgYbt/2Dj95fzV1Yv/z0E8NG7A4znnnqBXYAllZVMhSjpvwKHnhkOYqLr+Ns5R4UXxGiwHk5eUiITcOY4WOQkBgPqZvqWayorWtDc2srAzRKrpaivaMBLqsXnc10bhEgLn2TtD1OQSIQU68ifUb0+QTEWLpdlcuLq25vD3E48NkF+gNHDMzm7sCwIcMRlZkOqU4NaSjFZsWwiwV3pdzQgerqUrQXCPt4SFgopPGxCFML1UcScjtLtPB5zOgyE83Vy/FhGuT6I5o1lFLYxB6O0CtVGhZMiO7q8oihVPh7rd0kvvsdf/THtEjnd845PHZebPBr8rwo6/bRMVxM5UZ8DUFzVurtbWxtQ2HhNfy2fj2DL2ikpWfg3nvuxdgJ4xAXGcOLtSqlvz5H7l/4JTEuMCn3CIvWDGgK2OvFtCAkVPnQOZKinTToAt5LXYoNVTjx1eMYnuCFQqvBYWMabpn7OEJDo3jBwh+CYXsA9QCSAEjXCCC3oV8I9LrdDGPotBhw9NR5/L1xKwM9CMhB8I+heX3Rb8hgfPjum3BaXXjx5ddw2+2zEKxQchU7OYyok5CIrdXVgrssJT4R6pAQVFZew97DR1BWVIFhQ4dh3tTxSIxKYGrpjfOnERwZCVtoOOzdXoZN0HtIg4wpxi4DC1XUQ0iRVBKjSPSTKZTwulwQy2SghKPNZkZVVTVKS8rZ6fTue++ipbkNy+65B0OGDUdnVyc7k3VaLdoMLXj19be4/23MpEkYP24sDu47hH79+uPp5Y8j2L8o5BL5uItaKVOjX/8sNhrIIIbE52PBtrKuGd0F52HqbIUmfyDaOyxM2nW0N8Op1EInsSEJFxEqNaKpxIKfz9RDHBWF7Lk5oHQBOQHJzRceLzgcAyIg9f+1XBbj2KlrEHu7MGjwEBYtM/r04YhvTEIsyq8V45Nvf0RDRSHCQqMwYlBfPLX8SUQlprNW4LbbmWpLomlLfRMvtvbP7cvgmbCwcIikInZUVtfVcFdiW2cn9GoVYuPikZKUjPCoKMj8xg16brTNcG++P05Ki93kfg44AEkA7HaK0NDcjIP/bBFiwH4YyOEuM+79/HVMmngbVGodLGYHOysPHT6ApOgIxCanwWLo4p5G6uqtcidxt16Aoiux1jBVl75mxwkC58y5CyEx1KGsvALXyooQHqzD9MlTEBoTDY/DjrCYeHhcdnYBlhQVsVB/x/zbkZAUi6aOTvzw5Xc4cuosFi2ej1h9GI6fvoSMUAkaKg9BZTSjRB6B0uJmci4gd8wkTL9tFsO+wqNicP76FWxasw4vvP4STh49zed3IkW/8977eGnV80wafv6l5/DosgcweMxIPPPk08xhINL1xj83YvaM29DU2oI2g5Erjn7++gc888JK2L1i/PTF53j8qSfw15YtUIhEuGvxXdwlT3OZjmbh2KYMUmPkxKmYO2smaqqrcXD/QWhD1EiOT+TKq8TQEEQlpEClC0ZYdAzkvYSajrZWNNXWwtzZgqrqBnQ6LEjWh6P++i6McwQjxWxiIm+A9Dtn8RLcc/9SJIRFw2UzMzjoj/W/3+wlpPNrcAjmzl+EmbNnYcc//6K06BqeeG4l+qWmQSWXoK2tDS+98S4uXjyN+YvuRlVpKY7u3wOlWCI4AD1ShETGsOOxsbUVpWVVUDs7ORocIhLD6PPy16WTxiBs3jzE5g2Dyb9wTw7ArJxc7jemQQIgpU++/uYbbNi4nt1/1P23/lgXqsw2DJswA+mxURBlZib6OgwCBYgmgG6b4O7TqYSiznBzK8LSc9B/3ETuQKMuuNL6RiREhaKk5DoyUjJw7vw5XnGLCA7nHbRvTi4MZippd+B6ZQPqblyF2dAFp02YvOT1z8Ws6dOQmp0DSH3QWI2oO3YE6158EeHwMQDkSKgCJSYNvnz3dWhiorhTLnCiIst2wOFHoh/9m7svmJ7rh2f4P2xyAZJTkAYJgVyMxvRMN8orirHlt1/xyPJnhfioRs4UIHN3F3ffZfTJhsItxqYtm6EMDsGdCxewyELYb5/bCZFUDrHUA61SWAH1iYS4bkAADIBAAu4/Ev9oHkfUXuE2ghDHPxeLuQuKX4P/dnyfXurI8PYIgCTe9e4BZHGPxCuCQ3g97IQQtdX1AEA0UfEsANLjUNkpDZHTxWWfbjdNxn3wOB0QSyl2IEJLSxu++/wjyJ0NTPilQeJfVGo4Ssot2HLyBnTxffDwk08jdeBoRKglhC7FjeoKdBnMvEJO0V9y/82aezv0kaEoLCxHu6kJM8ZNxPWSIiycuxAhIaFQKgWRx9DVhmefeATHjp/FC2+9i4H9+mD54ysQFhEGc7cZH370OVJTU/DOu2/jzLETWPrIg+wc1BORSeqBQirENGgE4r4kAPbMJZgY659k9Io+0xUM3Y4GFWlKfVQ35IKzuZoFwOLCCmw604rpwxei2GlCQkYuFs2bxS6r3l2CLlo9lYghE0u5f+avjZs5phweouftMUAgliiV/Pwocka3paVWan2RyagHjZ68q0cQc7q8HNuV+ss8+UmKRezMo6irgV0e69HmleOxe+5AVKgWalq99QUuplQ9PXqBeDrfBXVf+R128l6xnUD0l9/DXhcZtP3R6jCJkYHuvsCKrTeQ/eQJGbn1bvYFBkAgAQGPOifZIUvb8/88Pm3P5BgMOAV7x0cDkd8ADCTwOZOo1ttVGIgakzjoEhHZ1o7G+iZcL7+OLkMnomOTsHbNWhw+eJj7++bOmMpxW4aCTJ3G9N4jBw9yxFaqUGPb5o0YNnoMRHYbQkIj8f3+MhSXFaD84FaE6DV49cVViIyJhAI+xKekwNRlRHxUOCiOTSMQeSa3IhVzMAG328kW+ZLyEpRWnWM4x+XTpXz7hHANHK446BRBGDJ6JDv4hgwdguSUDI6CBIlEiIqN5YhzbWMtzpw8x39n7bYgI6cfstPTcL2oAGfOngeUSp6cEhxkxpzpCI1txKnSEvy78RDipFmYPm0q+ucNZHdkcUkZEuIjoZQpkZ6SwK/1s2++RFpKKu5eegfCwkIQ4qG4ThicDguubdvG0XbFyDHYf+wI/v3rb1wrFchgz618FgsXzOdjZG8RtCf+7f/s6dDM0SV2MXN5as/+y65A+t4v7FKflJOi/hIiCQtCFImEvM340Rx2qw1Wp5Gjs9cLr+DilWuoNt/gOKzC5EGM04nmDBHCQ1LQbqzG3JTxGLd0KZSaUHYbinhBhHpc5dx3RBFHcqcG3N0k/ikUwnmF4r68j1Bkn8RJdl77XQREcve7j7kvVgKUltdi9Q9PIG2gIBpVXq5nQi6NMTm34bnlTzAwQST3weEWMUCGxNNAv5zFZeMopsnpwNWrRfj8l9UM1yCCMTkJnc0CQbOx8gq7Gu8fGsYXo8crLLh02QizPpuBOKGRUai+UYFpUybj0KnDmDhyAkpKSjFq5DBcu1qCmIhw3GhthNThRVxCPCxmI+Lj4lHfUI8gbQhKK4vR3mrAb3s2Qi4RViWdlV24Z2oSP06RTYUBc2NgrLcjLTMK4gg52k424pE7X0D/AQMYmCL2uSD2l0x7Cd7CcX8XnG4ruuxGXtVGZSnqbjSgu1aYk6hI8ew1tGo9ogYPQlBuNrvNvETjJaA9xVmaK2GouIxnvvoSESY3dwFSDDhYLEGNy4ufjVaGgtz55MNYsnQZoiOjYPf60OUQ4ejhI3jvgzdx+4K7WBwtJJfujj348IM3kJWagT07d6G0sgTRMcnweG24deYc7N6xHX9s2IjJI0Zh/K23orPdiMJrF+CzuZDdLxejx47BKy+9goH5+Xj08YcRrNNDLvOgvdOBvz9/CtmKeo5l//JXHeasfB+ypiac3fIxpFdvRrCjCVo1YhS21RSziJuUkIKp44agvLENF89fZPEx0OenD4/F9199ixEjh7NATqPd0IJnnlmJUC3w9PPvobSkDMePHkarrojJ0kSNJmjM5FFjMCRmOJJC0+HQauD2uOFGNzouXmKqb8zE8XAq5Qjyf3603dP7T32NtCcTCZmGy2GDXKeFTBrECz90DD587DjmzLwFuiAdJAQPcrjhNHfAanNCGayH3OdDt8vKnWU0qEunvu0GSsuvcYz3at0l6EOkiPaLepZWPwGvy4uouFieL2akxnLfGG+XftJul9GG4JCbcwP6/qef/2BIwaGjOzF24nCkp8UysOPwmb2obu9AVnw2Lhw6ym48csfJggRxhEQ+cr2ReNRnQAKqGss46qvRSCFT6ECxWBLGMvrG8HmgsaoFlFuyd4mBthYUN9lZ8AvETuk+A9FTEvxoBBxiAZcf/ay304+EpdbsdL7t6csl7Cz7X/gHCX7RMTpIQsP4eVJkTRR8cxG/qdTADj9tqPCYZoML5wpusDBIfYXk7ouK10MjFaH0UgWKi1qRLhYhMjIYZQ4N7O42xCbFIz41EnpXPC9KxehjIaKTrn8QpZkGCSF2twfdTgtcNjdTZ48fPYo3H7kf0cFSZI6cBGiDIXJLIPFTLz1SJRw+O5eXU7zt8M/v4NY+nbCrpThxtYtdgAQDqaqoxJ69O/DCi2/gRl093vzgQ6h9Xig0QXju6aeRmpzEvX/r//gDBkMnHnv4AYZk/fjjT/zcYqOjMP2WiUjNyIY+WAO1XNnjfKPnTf2FtDBgJcq3xQRztx1t9TfQWFWJgso6dDffQEu7cByXG4XuuEmpkfw14BQkAnHvEXAHklhbYHWwM5NGoD+QCMaJSQMQF69HcJ+RCI8OR1CYnnsD+f00etHZ3gBLbTOslk4ojUboxBKYvB7+SovSupBQdhWqVRTL18GtJLqpGDJy1fudfPQ9XUuRAEhDIVOxww9ud49Ln2O/vQY7AJl4L+Xb0SBHNA23y8PvnX8qDRIL3V4ZSkvL8M+ufTiw+19UVpQjSKfHqJEDMW3qTIwYNAQh4VGQq6Rcw0ODzqcU1QwILjcrlITnwgty/gVucmJJubrIvxghdcHQ2Y6DP3yFBK0QA97XIEPu5MfQt99QBGsEaAiJmuROpvMrPR4N6k5jMz/ByDhu7IHR0Ilv1/4KU3sbHnz4PwyQeHnVyxg2bDg7rS4VXkZOv3546L77kRgTA0hpvi6HzWGDkmsLfIITVkz9yMK+Vt/QiLdWv4+a2lZ8/NYLyMnMBtFdgx3d2HriEPrlD4XN7kJXtwt5uf3QajRwX2QwHU/9XX9Khp8QQNDGjjVykZEISIP6+qg2hRaqtu/ejYkTxuHbr75h0MszK1dg1IhxHN01GbtYFCORcO2aNSi4fBGaIDXEUjVsVjOGDh2O9z98F4mJqRBRx6JUisqqclTX12Lo0CEsPiqpMkkm5uN+c0khasvLkJmdBxEdb2TBbNah52E0dbOrsPDyKUyIq0eMsxX1XS58v7cOztQExPeN6IF4UBSYREASAEOtQpciwWTPXrjIusK0adOQmZWD2OhYBtWQ23Hb1n+xZs2PqCoX5tFJKSl4Z/mTiOuXi2sVpSi6Wgy9XseE3qSkZKQmp3A6JTDOnr+AyuoqKKRKZGUlIDEmmV1j9NpsDid/ltQHSYO612hQXQ1tSz63ixMKwpCw+CuVEviOrgPdOH3sIBTXr/bAQL7qMGP8sJFY8tkXCArXwmAyY/3aP5ASE8eka1pIOX7uPJqMJhQVV3K/XtqwW5DsqkDykEn/tT+2Gy24ViMskBJZd0wSwdVUOH3uGEYOFIxWOSkJcCs0aGquhUqq5hj7uVP7EJ2Vh8EZAgSROmu7xD4k64RtyHSjDvtPr0O3oRvjRqRj68kmJv1GxyXi/Q8/RVt7A1a//g5mz5uLftk5eOmNl7HojrsQF5eMf7dtwbJHHsKbL76MsRMm4r6H7menLFVtEEX7hRVPoqjoGpYtewibt/yFvAEDkJSSjJ07/8X8hYuwZdMGzJgxCwMGDcCrLzzPwIxANPjJJ55EeWkFvv3mW3a9kvuN5lNZOTl8/RIWEgG1RoFovVA9o1EJ1w2Obi9MDjc8TgNajS44bTY4IIJa6edVNLQxvIP0nfseeAAyexcG7P0bjc0d+KHDhGtiNWZPn47lK1YgIioCNmMHNvy5Gb/88COMVgPIgRgZGQ6L1QFjl1ARcve9D2L08BH4+LMPkJyWjpVPr0BESChOHj2CZ55fge5uB1a+9BJsJiO++uITwO5iAZCgJFNnzcOCeXNwo6wSFy6fRXt7F26fOgpZZ0/DVFeLqgZB/MxLiIZo8q2IGjQa1T4vLheXYEjeIAwcNgRquZzjvwR4ef6ll/j2P90WhbaYDLzz63k8+MhTGD5yOPZuWi8IgCKxFsmx4YjVKhClF3YOrTQKnS0N6BAD+qgk9BsyHEaLiUk4taXXoA2J5J2yw2RAfm4+4hJiodVoodCooVZI0Wkw4etvv8He3Xs5IpyfPwj6cD08Viu27znI/YBvvfIy9FHBCHLYcOqPjTj6zefIDdEgdHgWNrdLEJGSzfEbaYiGM+s0ZB4xX6SRw49EPxJYAt9TzMxrc0OmESZ9TidNJNirfDMu7N+N3HY3rvcWAOOiuTeQhAqb3Yq16/7kW6Ymx6GqpgFlZddxz8K72bm47+Bh/p7GoIH5WDD/doaDUFEvDTo4BNx9vb8Kh4meBgq+iJX6QRRutwsiKt71/55OUoFuj957Pq3+NNAKcpMBbcZWiOUipCZkQK8L5Qt+6rnxmFoRpg5Hxqhh0AQH8/1Sb+DVK9chV6uhC9LCZDFzaSa5AGNiw2FydcJQ0QqxpRud9btQsO84LGEajOoj7FDU9/f32WYMnT0bjz65AtGRCVATatrhRPGJE9j092bIgoSLtV37d4Hco5MmjsewMVMQEqTGgf37sfLZlUiMS4AqSMn0R6nIfwK22/Dp19/gk0++QV6/NNz/4EP4+ccfkBCXxCeqx/6zHJMmTWLhw221IDWrLyJD9ewY6i340WMLLkASTMkpJohvtF1QpwjpTjTXIAcg3a73oCJgmVSYkNm72lF+9lcc37EJ+48YsGzlI3CF9sfmdX/g5VdfREJ8NILUOhae6f6cZIUQU/eqGCaHFTu3bMf4yZMQHhYuCHo0R/FzM0j8k5AzUUpCh9QvydKvCT4gbBs0MaPYOsXXaft2WV0Q00k+EJn0+uCkeFVtPb7atANxYWG4fdIIJMVG9giA5BCjQcFvIkPTdk2xSnL9BeKY7AAk56i/F4j3GbuNI7Y0uF+SI3IEu5HeFAB5Q6YVfyqippWLXgKOn9BLf0cXgCQE0WMT7Y4GCY1WazeLHCqFv3fTP6HsDdQOuMMCUIjeLtveNOLAZ+j2Xzzya3a7uZvG1m1j+MaOHfuRNyAPLc3N+GHN96goquLt7IFHn+SJVXR8BHTKYPz47U/I7d8f2pAQdtolxMfj7KnzGDZyCH76twwN7VUsAMZF6rDq5ee5QDghJgJO/8XviGFDmUDmtFNXGTkgqSeEJuBc1sNxE5fLwS7OK+fO4K8TP6CktJ4jxP3zE5CbNBP5uQMhU+qhVsoRogtGkEoNp4tcaGwdFd5Dpwh2p537BWmoNCqoZHJQfLO7S3AoeBUyGFo6mIpcVLsdN+yN0CojEelOwJypS6BWq/g1Nje1we2yIz4xgftd6H47De3QqDUI0ut5ZVnqdcItlkNst6H4z7UMtakWBeM/K19CfUUJA1ZoZMVH4aNPPmIXIAnRCgVNVoneKhW2Xb/Qx4sgopt0dRIT6BjO2x9tCwFB0CviFf8OYxfCdFp24pFgR+IgkSN5X+HtzQmf3ckdeharBxQZrG9pQ0VRKdwOOyrqzqOtgIjwGciKi8TwsZNZQCJBMSBA0sUFHb/dXFR489jAlEJaXPFPdknIov5UErgV7JLykb0dXr/rRayQsJjaZbeyCNNpKMd7vwoRiOYCwXnS2iJMJNMzcvDa668gLSYSPrWa1lGgVMggJae6zcouLJe/YNrpkqCqphqrf3oGkX21HLWNSY5DfJwKbrML2rPXOVJKg2KlB6r0uPPOhVArNfD4upGTOwzyQM+UKghWswlqKiN3ulncC5JrOV7KtFiOqztwtagQbV0d7BKMiYiCzdGNgsKr+PTHT5hALLbL8MydCUwG/uVkBxL7hSI2OZZJxNTFSJTl55a/g9SwZHgVKj74kqNDSj21dhfgtcFU3QxDTQVDJGgQSMIXHcIdsxI1xW7C4PYIv+NtPSRRiO9SCzLtdyIpurs7YDE24PzRA9i6fR3TjUek6Flccxxx90SByQ243uyCLyMcLy57FpGDB0EbFYob7Va8t/o9iFQydtARBZoitG0tLVhy/0P48sc/ceHEIbz1+mtoaK/G72s34d3V7+KfzX+gvbkdT698HudOncQ3a9bhlgljcfL8OeT1zURsRCwOHtmLj1d/gIwMYR8J1ohhhRrbf/sZqpYt6BMfhOv1WgSnTUXD/q+B861I8ztiyLlIIJMzDg8kg4aizuZmYq/LaYLVQlUJ9LtaHgAAIABJREFUFoZ3BIi9E8dNwJzbb0dWRiJcXjvgkqGhtgGbtm5lWuaUmdOgVKnx7+a/EdXfw27YjrJ2dnTSyEuPxKjcyUiPEwBJvqpWdltmTJvO75NXKZzf2alK51A6N7mcLJiTwEB5QalSwT+nSB4tQhAMZf++XZg/awFHp+nzF1kccJqNsFGfWIiaBcE2pxGWJhOutZag8EIhmuqvwhPsY+ecLlgMuSYEJF61t1ZBL9ajz4iJyE2LgU4uRKZMTkGMCQzq5wsM6gR0SITvt/95ht2DzR3NcEmNGDk2hyO9F64Xo+Z8E1N5qR9O0uzA5GWDYKbPy2JBRmoSP4fq6ko01rQhJFyFqCAtd/hRPClWIWExjQQ/d3ktKppMTOht1Km5Ty8wAuCJQH8f/TxA5SWBr83fL/1/9fflz8tE3zQVx2E/+a0IBOeY3DcEiTFqNKvFHCOm4QwRsTiZkpKGqCgZuolW3dEFp0+D9kYDzI5O/p1aI0VnVQcOHjjPf0fCnlIvnKfD9SFoqqyCRxQE7/VqhMqVMKdpERSv5/eDhEK6zexR0zF2wHSI/IkD6lOk6K9CpER9SzPTCaMSozF62Fhs37kDP//8A75a+TQiTWZkTJ8Md2QSpw4olEpD4lXC5vVAIvehpdnAMJBsZSH0OhEqG5x4b2ctFi58GJH6cJw4dRLPPvci9uzbi+vXrmPRHQvw069rMWXsGGTmZLFIGJ+Shv379kAtV2Pxkrtx/OgRSGQqjBw6BDpdEIKUgkOdzgUu/yTN63CBUBU07B47d3r6qN+TnRVudPrd1yZTJ67WtqL62hW0Njby3NvcJhzjI6RdGKwL7hEDe3cI0u//tz+QBEEaJAqSIEiR77CBSUgePQZpqqSe+G+HRjAbKCwWmOwmiJXBkErUkCukUNMKNglzGjUUfigXCLzEoEQ5i2sknPA24qI5CglUUqiVFI/1sJBHcV8etJjr/3dP/LdnK6YJBsWP/1skpOoGGrQVUtLI6rBzt1t5TR22b/0LB/79F/WtLSwETp4yAYsWLmARjOinvUUZeq40l6YFZjrf0zzTQd2xXg+cnm5IpAp+PTRv8K93E+AcXmsXjvyxHg3VezEuR4XzDS5Ywyfh9sUPswBInyNp7fSsaeGJBs1DqFKPuuI8bi+UtODodKCuthbLn16JsNAQTJw8hbvMCJpBAodWpkSn0Yik1GQkp6bxe0p0WKKvdnd3IyY6ASazgf9NQ0Yd9bSfBwXjo69+QWXxNTx+90KOn3aaLUiXelHbboYuLQ5yWRDvS4HuPi3FGEN03NVGjr3s9AwWvqirraioDPoQNQaPHMv3T6RUct4R7OPc+UsYN3YUk2obWupxy5TJLOjx7YoK2flXer0EXreVnXP6sFD07dfHfz/FmDTpFowcPQJDB/hj8u3tuHjxIkaPGAx9mH9RzumF8UYlrp8+jfS+uYjMyEGXyAmbU8wL8BJHJzqdPpg7LUygDbGexfT8GATDjOOFdfjsdDd3+cVnxuD6hRpQFJhGv6gpMHYKcWmtPBL9B+WgT+bAHvgIdQ/yNux14+Mvv8bWTesQpo9gAnV2chwkUjU0ajUi4uKQkZaClIRkFi2tdjuMra2wdJsQHRUHqVqF3bv2MRNg0MB+UKsEKFpg/K8ASD+n60i6pnJyZyQ5UulajvQIDycQaWbnFtH5T4LiilKc37urxwW4qaaZYSBPf/YJ0geN5qj4P7t3M7FZY2tBfVk5Nl5tREGzAqP7haJvTh8WAfVycQ9J97+eIIDrxbUsBPZLDsP8/CRIfQ6YDQZcPHcOnc1C9HdwSgwqbW5cvnoFWh8QCi+mDhsFkU0QEDscYoSG6GEO7kYdFDjzx3eY1ScasogofPfvRVzoDIO23wy8/NwdCDU148WXXub3+sH7luKlNz5AcmIklty1BG++9xGeW/4frP3jT9i7u/DmO+/jzw2/499dR/Dum89iz5492LntXzz55ArsObCPnX3z7l6Czz75EPPm345zx0+xu3XG3Nn45btvkJieCa1KhvaWLuQPGcLJLAIhxsbHIlQTArlSimCPCO22Nhb6Gisr0dXcikpTCzxiDUQKCUKDgxEaFoqQ4EhEhuu5G5A4AyqFFyKnFyXl1fjk0/f5s+jTJw95CWGYWF2Oqw0tWGO2wirX48NPP8aocWM5zVp67jRWrHqJAR4KhQYzZs1m5x+Jlvv3HcLeHf/yAjrFl/ft2oMrFy7ii++/Q3JsPL759nP8+vNvCI2JwlPLn4BeH4H33n2DwSbk/kvIyMSg4UMxbepU6JRybPjxa1wuv4HbFt6JOUPioDx+Fc4j+3GxsRWtXjCd+EJaH5xrqYU2Kp2r7EZPmMACYGtnGz59911s2rwRM0al4JFbB+CPv2txoLEZq9/7FAPzsrD5q28g2rxhEx+1la5OSOqa0FpVjJbWmyvQHWl90CECwnUxSIgOg1ajRGRIBHwyLyKjYjgSk5yUAoXC3wMicjNVqamlEW+/vRqNtdVY/sIq9E/NgEKuRJfJhDdXv47Skqv46M1PMXzEcMhMrdj+2Xso3rMPU2MiIZ04Ee8eOo9RM2/D448ug08pZwgH7VxkNRcFxBuxjMWMANSA0b+BQf2AJEDIZBy/pK5A7gyk0nryb7h9KK+uwuYtm/HAsvsRGxcNiUIOiUjKQIyqG3X46ZfvcOb4CRYvb7/jTsSGhnJUuORaEd5+5w2Uld/AMy++iHsWzGcHJJNP2QHogpMm7T2ukZuxDSrmJfedgH8QhoxoDXzCEyZwN/sBb9J/KQJM7j+LzYamunqcuXgOh3cewvnCq1j93jvol9OXhcmNv/8OrbUCjz/4LIYvvhcqFQFSxKiqLMWqF19Cn9Q0DBk2GpeuXsLBfQe4u/HVF17HuYr9OLV2P0ob27BouArhYT7o/StX1Pd3qEaJSQvvxv0L5yI4UXCzVFwtwva/tgAeOxIyUrFp/V8ouHCWCdDBujCMHT+GITD03nmcVuTl50Ot0cLjcEFFnUG9xr87d+PpZ1ZBpgmCRiaB0diFOxbOQ8ONWsQlJbJ4qNUFsVOSJgJkQ+f3yuPqWUEMRHvp52xS94tuZPMPiHX0u54uOrEAC2Gh0AeI/LMJt8OG2is7cXHzRz0OwNEPPYo1GzYgPi4Gd82bC01ISI8A5vK6IQ5MrKxmFpwmjB+BqOgYISfFT4iou04W0bzcV+eGxP83pHfQBIwiD2K/CtbbOUhuI4mIqEXCdiSR0wnGxbHQ93/cxFHgdz74AHNvGQOFxCeQf2X+XhVamfJ38PG2RqKbxwOn083F6zRnDESAA3HdgHtLoLIKPWcSeHmVlC7gehjApG5S/I5WVUVipj4qqPvJ39UZEB57OgApNiChmIKdHYUkQJIIHnAE0vPjHkAWHv0CD0FwfNQ1R/00Er5vur/AIJGRX5c/Gkx9QgGhjfZxEskuFVyGydSN6uobkCgl3JVnMpox+ZYpGDJiMNQSBbvtjhw5hj82b0RmWgYeuv9+dJltUIk9iE5Jw1s/HOHHqby4A3l9k7lHMDhIg/SkeHbZNDS1YsL4UVApKYrjf+4UiRJL4RF7WQAMfN702XeaTfjlx59gCquG2d6KULUCkQlxGBg+j4nASqWw6k9DRRCEXh2iFH2hKDVtD34OTA+Nl7rraFidbpy5cAFr166HSiOHNL0F/dJSMajPCOTFTxfuOAAuklCtAsVchd5J+vxpW/BJqVdTEB7J4CG2mHB97W8Iy02HJzkXH374ETugsvr0RU7/vmiub8KrL69CTq7Qp6RRadhVRxd49D8dqwODdL6A01REizj+z97u76Szut0wG4ywWS1QBwezAEhDSX15cHPvDwlzNAKCHHUCOfyCGQkgbquLzQrWri6U7vybb5s9fCiiBuRDqtJA7BD1NIL7nN0sXgQGBd5pv3OTA8Tlg5gEFdrOyHLvu9lRSK+BHsvrBPe/ddvdUEkksPm3gfa6y9ix/jtcOVcIX4Iaovh+OHH0IDpKOzFx7C34aOV/kNgnD2KdhvvRxHSWoxVLh3BB6JEJ27fVLsa+/Xux9cQPGDAqGY1GYfJGQuBYWzeLfz5FNLYfuYgL1QCRZX3WdibPOjwO2F1eFvFUQVrYLILLP1ijwZED+xEdH4/S60XsWCPgRrhOz71tZpMFDtr/XF6GSzS1tcPUbcfu3VtR2XYO1hoF7pusQrNIjW9/PYPwzBTkTRA6gK8cKcGI1Hy8+dbHSNFHCaIddeVYTTBVVrPoZzTWwWvyIDQxGSHJ4VCHx0Ku1UGu1rFA6NP6KxPIrSFW8j4OhxM+mVSggFu64OxqQXNjM7Zv+xHXyq6hf4oOs/oGwegAC2uWqgqEXupAMrlXiFzsP674+mYj7bYoBEXPwLkb3Vj9y294441nkJGdz47IQPdfSGQY7r33IcyfOQ0L58/DO+++A7vXwy72T775GiuWP4rUuBSsemEVLB4vZt06CRKxCgq1gsEe+WMG4D8PPon66iI0tFkw45YpkKpluHDyGCp/ep17GulzO1bmRNzWEz3Ps/dzJZDJWpsDJom6h9xLbr+4+CTkDR6Ekfn5SExIQmIS9bGpIFW6ucfP65PjSsE1Jg9fq6lFTFQ4Bg3qjw0/b0BF82EW/ow+NwNxAp2Z9LiZaaEY7U1G7OTBGJk7CYpUAq/d7HkjtypdfJMzhInYfvdO4Gd8rKaws9uF1qYmbP3rH9w+bzYi9GEs0vN+ZLWj3mkEufIaO66ioKAYJwvPQuKzsMhEEI3QeAXUdCwyeVBz7DoO7m9A9sAoxOdkQSYXHKK9h1cjgbjbA7M/oizu9sHUSYTLEFh83TC229DVaGFXX2xwNopKLiEuKxRWkx0RYcJ2Sy4++r5vqAZRajXcAxOg7VW/QrexWFzwWWhlrxMdlW1oO9uBNpfj/+zv6x3npb/9v6AdvWm8vXv76Pbk8CNXX2ZGHqYntmJsTihajrvx97lr2C+XYVz+cIgjutHp7WSxjpx5JJgSSZgGi37VVSxUkojZ7fbh+qVS5ORn8fvrM6tRdLUANwrbIDOJkTlGqLmxicToaBWcbUldFCl1QJ4WhPD8DPhUYui1oehuFCNIpMKdc+9lFyAd8uitEr7KUVRcilXPr8KI0SMwefxkbNi4mUEd/3nkAajPn4N2SF+EZQyFTElbiwsipw/kAAwQaC1mO64dOYiSqz9hUIIXbpsPXxxoII4tRo4ajcrGFjy0fDmqysrY6ZeTkYkLF85i+UMPodNqxW/r1iE9Kxud7W24+647MCAvn+uDeFBlJRkIJAp2rgkiEwlOEjj9x25alKfBApp/sZJIvXTuIdAJDZfVwS5H6kprNTlRf70AFwqvoujyOTQ1tyBIIrjsSBBMqTT29DgGnJ29uxsDDkHaBmgEQC30b11uFBJShmJIkArpg7M5Qh0UHgevTAOxkhZZhddFxgGZQpj7ibx03UTVK/T6BFow9+hx5RBBPPx1MWIpL8j3dN7S++JfkONVcyZ005yLUhyC449FQYroKuQ3+wP9f9MbbEj0brdHBrPJiksFl/D3pj9x8PAxGAzt7OSaN38uhg8byYKaWqtkSm1SfCIDLxRiFQuDBB7yuNzstiIRU62SguBhQgehQBJWEJDMZsbZoku49OdrmJEXihqHBoXNMbjjP88iOjzKn6SiBXbhdVPcl7rbuq3C9wSTJAHQbLUztOOLL77BvAULofV3GxOokNxse3ftQu7AAfw3OTl9oI8Ix+4dO5iiG0RuTacPaVlpTHHdvWc/OwW7jO0YNGAI/tnxL9OrZ946A5audswbNJCjs0dKixCa2g8+pxtWuxsJiXG4ePEyxyqX3LsE58+f5T7Cp598kkEWP3z9NSJiYmDuMmPJfffi7LkLKLhUALvbjqT4ZGRmZaJPnwz065/P5hmf/7OhiHDBxasMuaKxZMli5A0ayPCIcH0YbtTX4q033mBAyJI778LipUu509br8uL4yTMYkJfDEA2KlbpqKlBRdBVSvRrO4FiYPSI01tbjRnMVJDYvd6xR5DY8IhTxYREIpYU9w1nIWs7A5HFh/dEmHCi3YvKS4YiLCQVFfk8fuob+sdmYOvUO5PTLZmIvxWUJ2CGVemF3izjqTCIgCYAXz1/Arp3buA9QESxFfEwc+mZnICU+DVp9CMN0us0Ofs+oJ9vU1gWP24q8gYMxYcIYXLwsxKwnjB3OX2m74m3DR3NHoY+S5sYU+6VB1ytEjw70X1IvOu93VG8UAADQOcIr5p7XU7t3IKa9kWEgrZ1m/GkwI2/pQ1h832LYpQoWACNUWpQWncauKi9HfFMSEjAk0YOU7Nz/T+GPH9Q/WpsMuF7WxCTee8ZkQQEvrp04iZ///gtJQSqII2KQl5sHs9WGupJzGDN0AnJz0oTXqVDD6AIam1ph7GxG+Y0GiBsOYG6GCM1uL978oRw3RCpo+t/FAiARfl97/R001VZi9XuvYf2Gv1BcVIaXX3oeH3/4CabMng5TixF//bMF3339NfcOUlye4B803n/3DYyaOBmObhuKikuw9J6lWPv7WuRkpcBtscHm9iG3XzZHeGNjo4X4vEaDoFCqd7AzOMxJvXdNTSgsL4WlsxGVDZVoq22CRBeMoROmI6dPDuIT4qEPCYEuNILJyHQuaTW0oLWpGaUllaiuLkFDXRNaGmpgIJupf6SlxWKV04rCbhe+NHQz5fnVjz/EhAmCA3Pz+jX4+IP3oQnSYfzEqUwa7jJ14r5HHkd6chw+/+RTFtazcrLR2trK0d8331kNvTYYL656ASXFxQgOC0f/vL54/KkV+Pbbr3F4z0523y5atAh5eXkoKChAY1sz/5yAJ9qISDzy9CoszE+BY98BFgGLWwxMJm7zelHg8aFJpsbShx/DksWLoNbqUHzuMJ575W1outvw2LxM2LSZ+PzXg0hMz8FrL70IpUSKX7/5EKKzq1/ztXT68efJqWyhV8bEw6qNZDrmbzv2oKJb2MjTNf4VHqsRC+bNx9jRY7nDTyuVwet2otvvnLDbvWjpaMJLz78EuUqM115/i11nJBa0NDfgxVdeQ6vBgE/fexv9+g2AqLkBf7z/BkrPnsHixFjYb1+Ezw8exl1L78eCW6bDq5SxO48OOuTo8hvt+Dn5xMLqCkW2yPFHg8ukva6eTjCJzN9DSLEx502RsLK8BL+u+Qn3Pfo4UlKSezYCl1SCyrIyvPH6Kzh54iLm3DYLb772JkIigjk+W1xchhXPrBA26A9WIyMjg08e1AsooY40MSHmySLsj9z6nRd0uepwOqCQq/0ipOAAJMFPLKbuJ/oXiZNedu3x6+JVB787hqJqDuo6c6Orowtvv/MeqitK8NHHXyA+Iw3nzp7HK8+vREawFq8/vwJhw0ZAqlJA6ZOhtaMZW//cirTUZKTn9GNQxwurXsKMsSOx7J7bcePiX/h++xG0NZjxyOxEpKpkKG+yYMuFdrRL49gJMWf6LASFabmMv4VW9f7awpCXhuZ6XLtchFp/ye2gAXmYfcdidv5dPH8eTz/9DGJjozj+Y+kwY9uOjZg8firiacWZCondbpRXVjD5NysjA6Xl5bhScAZPLX8WuX37cmxs0pjRUKo1kBN0wj96OwB7HxA51kuCi58kJmwUYjb2BETBgAhIv6J/OzxEZhaEG4fdB19HFXZ8thLFNaWoEsnw0IofYHX58PuaX/Cfu+5CzvDhUGu17IALCIAKsQQ2qxV7Dh3mfsM4PxBH2D6JvOwXhno57vggTGXENienK8i5R06nnt4TukEvWAK7o8QijoJaYUFBYR1e/X4LViyagzEDU3mVIgD/IHGPXIQ+f4+L0MUmOA2pT0GpFPYdcgCS4EZiBtGHaaiUyp5Ir9vpZPs7TewCBGDaOulvAlFcvh9/LJf+TffVW6ijn5EwSdAQu93W40bkv+sdAe31QdKq2v/2awZ+TfdPAiM/lkjo2PP6FwCcbg8sdhNMLRZIlRJolFqO3RIFjcpxT52/gI2/rYfRaMbDDy3FpPFjWeQrvV6Gd956A4vvWoTbFsxFTUM7GiuvIzWjD5779TTi1EoWAMcN7Y8+2ZnQhaiRmZ4On8+ByJAo7v8T0WQhADGhjU0qFkqtaXWdJhQiEZw+H69oFxZdR6v1MCpabqBT1AW9Lxh6Ty7GDBrDDjxI5BDJRNy3EqSmibCCxU2vkyjSckilcl5tpwUREh3Jdeef06OxzYiNW/6GyVuPC+XH0GW2Y9GCiZg2ehGSgoQeOB4yJ3xiIvESTVkMKa9kitgJSq5TOj7Z/aKit7MZpev+QNzIEVAO6IcT+0/iuVff5k7EUaPGYfCIwZg/cw7UCglDVgYMGYRgdRBkSgULzYHBkyhaCBHJBBGQBULheGezdqO9w4hzZ46gs9sBQ7twob9s2f3c10WrfkKM3M0QDoolUYze46ELHOoKFKI95Aqsq2/AyUPHMf3WaVwtQcOlkcCn1rE7kZx25CRs7+hAwYUzGDR8OML0wSxUEam03dCJs6dPwm7rRm1TB8IjQ7nLLEB75X4iEg0cQtyXhEAiflYWl8LiNMPa3ApzXR2uXNyLNpcI7rwYZA6IR9mVetTX1GFOdgKmBQ1F7uzboUtLYcFL7JGx6zLgciWXZoexHVcvlWDnrt04X3Uek25Nhj5Vx117V7ddwt19gzAiLQinKrX46uhl3DLtAQwdPZKfW0yYHtUVQhdRVEw0wmLiIKfydYUcFpMRGzf/zWKVqa0DS5YuQXhEON+2tKgEGzZvQUtDLUeIMzPToNYHo7ndhH3b/0RhwQEWBSgC3NEhwxc7L7IAGKLXodNYy+CV/JyJWPn0SkSpwiA2GdFZfh2Gsip2lZHoF5aTww4/hAb1iK9EVpaIFRBJXAyb4CGS9hzDyBnpot4ehxteYzm7/s4d3o0GUwcm9tEhOy0dHa5QbNx7AAVlnWjtFGOi2IHpavl/iWt0t4F+wJ9USsR2mHDf/Q+gO0SLv46cRFNHNZ5/6wtoFBJ89u2nmDR5DloaWvHPzh147ulHedv8+fcNeP31V3Dh2Cl889XXWProo5gyeRLOnD+N/Tv28ELhE6ueQV5OLn7f8DuGjx6HGVMmQqRUw9F1A2u+WYVpKRJ2gJFrc8wFI8eVAyJlYH8hAfAXrxKh4eGITU3kzpiouESm+2ZkZnKfVHFpKYLkanZwknszNioKNpsFYqmMu7soPt7QcANTJ03Frt17cOTYPygxtEMe0c0xYBr9+wsuRepubDS1o39uLibkTsHAtBzoQ+IZ1iFTUNWIcI6gC3P4CGBDXWE3y/RZzhGLYbPa0Gloxe7ta3HrnKXQ6qSwukRwWNpQ2dCGguoClJVfhtNl4E46SagQPSWRyuUwcbQ2KkRQDOtb2tHWYmRiLg0S9upqjegotSB6UAgLeETYJWdaYKh8Xhb+vEYX9/NRbx+Jf4H+vsLjJeg/Jpsjr421tM0mQBsthUKsg9zSBfvJEihHZVMchvvwyOHn7DT+/wI7AnHegMMvSoqeTjhy9/V29hGR939pvOTqi4+Mgj46BjEJCSxqpaanIyY+FtePbUVkyym4tlegnciBE2NgH3gLfCFmGM0GyNyRcNrbuH+wvqqVxcysrExcPl+I5otGjL4vl51/Jw+fQVhkJPKHZnLfn6PZieuXm9HW0YyxwweiraKdIStTFo3gt7LiUAkkbcJxOGxkBnQJYfz5JEenoLtTilED8tkF6BHJofaDXIjsa+rq4pJ0Ek2oPsJBzpNxk5GYkAJD8XnuqUsYMxNquQpisQO0lucjNxgD+yhWKkF9QzUOr3sGeeEehAUpcKnWAiICz779CSTm9MWQwcJzLKko4Y4+Ov4Myx8Ms8OJcxcuoKOlld2AeX36Q0WdxHQe8M+tKaJJAlOgIoVmZ2LqrJWI4KD4pr/TzicTqhkCkBqK0tJgEYyXo6jCxS8QeH3serM7nWhpaUVh8VWUVV1BwYVi7qt0mEzcIzigy/ZfYmBvITDgBP2/thVyCIbHh3IHYUxSDpIyhyMjmSCMqdwfqAmNgk2igkwtXPOQukkWCJIHvQ4vxP7eR/oViYDkBJQHPjNy5PLr91/nkcDmpeoNNvfeHD1QEHpPbgJE6H5IlOHVdF5cDETPaTlCzMJqe3MLTp07jw1rfsGZy+f5wjcmLhZDBw9BckIs7BLgxvUKDBqUj/TsLKbhhgWHgHroFBSvhAsqqQQymYpjvEQIDtSJwGFFY10Ntv/wBIanqCHVReBsgx2Dbn0OOX0HcDJN5HPDQb3aNnLUdTFh98L5yzAYO3DbbXMRFRXO0ItPP/wYlu5OrFj5NDSaMHb5lVWU4q033oRGE8TAjM3/bIPSb5I4cvwonnt2JUrKilmIe/75Ffhn2xYUXy/DHXcvxb+7tzMp+OzZU1h0x52c4Fm3fj2WzZvNzqySmia8/OpL2L9XgHstXHgbvvzuW4zIH4ZR40bio08/Rf9+ubhrwZ0ovHIe737wKYM8Ft95B8QuN1585XUoteTK1WPBwgUgsZLAISOGDeOFGnr/KPp78sRJhj3s2r0dSl0wPv3oI4716pS6/7oNGQzi4pIQHRGO7777Dl2dgkhCwBdaINd0W2BxCkYhVUwGi3zBIf74Jbm0oqM5GUEOVPpK9VblVU2wNdUj1HYUQ+JkuNFpxvf7O1GvEWP+3WN7BMCHbr8bAwZORmpiDLysLUihkHq5wsrn8qHbbGMwSnlZGSpqhPqZ7Mw+yMpOhUqjZDK522pDc3s7Lly5jEb/bUj0I6BHU0c9rl4tw5zbZrJTsfD8ZUy/bQaCg4J64HPcuU6wK7mCBcDeozc4xs2tYh4WplU016dUFIEcqcfd6cH1omuoLDqDjIoaiHZuwaZOG4pSIvHmG1/CrQrCiX+2wqYUo7zNhRPXDEgaOASTh2UgPCSInX+9R6fTC4r+BkZrqxmtVidcRqF3OC42GI9N64ewyAh4urua7HYMAAAgAElEQVRw6do1XLl0jYETJGJ3tLZAExKJyDA1utu7YJV40X/gCFS3d+Ps/r95W45JikB4Wx36x5XA1e3Bmn3V2HjOAFXWDMyaOwtPzxqIjbsP4vuPV2PF80+i2+7Cmh9/wivLH8a67QeQEpeAQSMGYfV7r+CFVW8hPDIGzz/3LEaPHoWMtEyGgtBITBT0lgH9+iIsNIxdfTF6DYKCQxEvVaPebYXYaGd33+XiShg6DOhoNcDstCAiIh6pmWkI1moREROL+to6nDx1EqNGjsK0yRMY+EO/k6tUEHldMNus2LzhL6xbv47nI93Gbng9wntGI9DBp/BJMHXwACx1mVBQ14yvzDZ45Drc++C9WHzvfZAoFfju2+/w07ffIi0pFQOHD8OxQ0fR2t7Orr/UlDS+3j6yex/fb1RMDMeKZ86eyV3Nzzz1FBrq6nHbbXMwcNAApvZeoS7/db9j8IAheHT5YxDJ1HjluZU4e+b4Tbq7B8jJH4oXV72MPvE6dJ25DNOhHWi4eJlFwHKPG2ecPsj0eo4fD8zvj3/W/4GDR/djWm4o5s+fgk0H6nD81BXcPX8u5ub2RYVYgs+//hCiC9986NNFJTEwQhSkhFOsg8Lng8nehS+/+x4//baJqb9E/KUhcQkb4Lg5izBnycMYnpOACP8O4lX5YLMQkMOH2oY6vPnaa1Bpg/Dofx5jB1hzfTOOnz6DI/v3Y9LkUXjqiScQGZYAR101fn93GWQFrdzn4h02BusPHcWjK59H/oDBEFPZrc/JdCwv9Ut4eol8VE4vE0HsdwIFYsE9rkDWTyQQKxVw2ZwsAMrkIricPpAA+C0JOo8+hsQEoXPAReQ7ix1r1/zMYJQ9O//GqNFT8fZbbyE0NBgGQxf27tqJ777/FgvnL8TC+QsgUakQpJDDI/PC65ZAofCTvLyuHsIZlRzz++c/YdhdDu41JEcSfSUBkWguNORieY97kL9n9x+Jh1a+P7o9XVw88/xzmDXzNix78AEusNv4x59Y/8kHeGjRAsxYfCekSelCdJqOUlIRHA4RR3MotvvTj79g64Zv8cKKZ5EjKkLR+VP4dkslJoyIxbgxCWipasePx1qgSxqExSvfwsS8OKgpdCtVobGzHQf+3YGrV6+DEuOdbqCo8DKulRRj7vRZyM7PRbfJjLmz5jG+vV//AVCrZOz8M3S047lVL2Lu3LmYOXMKX5w43F6mNK1+5z0WOYYPG4K169Zi3m3zMWvqVGiCdSxW0YmeVmoDdN/ADsyxX5GEHXYKObnEJCz2+Q1CN/9NgixHj/19XgS6CJCC/WAQuk8PrQK1tODib7+gsfVv7Kq1o2//23HrvLvQWFOE/bv38UrD+EmTEKwVYndMUxNLWNw6cvgIcvL6ICEyjsUEGuT64w49f98Y/8znYwgLRQ4Cwo1STWAWii/7GHDB+gg5yfxpC+qSE3tEtK4Kt9iJ2mY7tu86gM6WSiRFxWD23FkIUal7BBWK8/buyqPHJWgHwxkCYqp/wtbbDRh4b6nLjC7ASWjhyK+LHL4eyKUS/up22iGVk1Dkjw33dLsJsIaACBh4DuQEs7uoaNofC/U/0P9JE/ZDScitSIMKdwPxZBK8yKVGNE66ADWazGhqqkdVYzPKrhejpKISDeT+iUrE8icf5b9va+/ChbMnmdy2fds2bNm0GboQLVaueAYjxoxjAXDXgX149N57EZsUi5rqeo7HuiUqFlmTQtQ48Nd6jB4xiGnBEaGh6DI0oaayErdMnwaZIojLzPk9DlCQ/dFn/qEDPQIgfWt2WLF150aUms9Bpnei5GI9vCY3tKYkKFRyhEdGIzoljh2K40aN5FVhiY9WvKl4WM0CKK3qeyme7X88BQWOxXK0dXRg1/79OF9wEs6oFpw9UIx777gFM2cuQYIig4nU5J4lArfXK+doskymgMfpYbCHXOpDVFw8i1EKFq9tcLXWo2TDNvSdPReexFg4zA4cPnkcew8ew47tezkavWTpPZg+ZRJqb9TyJDQqPpbfE3Yi+B2AbLDoJWoLPaiU6HShtLwCv6/7HVKVBMsWLUZ5eTHKqmpxz+J7ERasYzIeH0ch6tHImfpN/Zi0Sss9RtRbKcQPjx07y/1j6tBguEio85LgKWeokNwlBYE2KssrseOf7Vh413xeQaZB2zM5mExtRiYxv/3hxxgyYCCWLL0LajW50eUMSZAqFPxYtOBAlQ2tLa1oP3MUOw8ewz+Xi7DswfvQ7m3A+k1/QBGixtiJQ9kZEKsLx4S04RganwWRsQk5k2fAE50BmURgmNv9cSqaehYWFuDsmdMobWjE2avHkZymYhdgzY1m+E7XYMmkOJjdPnyzpQG5g8ZixJjREEuCmLoaFK7BhdPnkJIquDKVcgU0IVqONtVW1cHY0cH9p0qVkiEWVo8daomSv9ZV1+HE6bMYPWIYwiIFYZB6A09duoSyhsswV5XjllQVLpgkOHWyCkNuHQWRzgOfSYJgvQfpIel46NYF8Fo9MBReRHB4FGTpSeyilwdHQazV8Uo6UZUpRkP/UcciuWx8EoJ4CSIv1w/4HSoEXhHbDDBWl2Dbsd/x918XERMh4vfAIe2DWpsBfx+5grDwfNx66+3Yfa0Wp7asQXprDW7XKpDv71ujTsDr/thdTa+Ve3qNTU43YuRSxOcOQPZALaTidFyva2A4R1ZaJrLHj0etoQXLP/me35OQiDDotDrUNzUjPiYaaenJSIlNxq7dO/n3JNZZrEZU32jAA/cvQXxCEkymLlzZuBEjkmoY2EIC4GhbNHcWBkZADCQBsG7QMIT36Q8LvAjT6JCalMQ9Z/GJ0VCpgrieJTBMhi4kJibg7PGDsHp8CA0KglihZXEwOjgY5du2ol1lwnHLVRQWlqDL6WGCM1Gq+bhkdYNA9001DbC2GXo6AiPD05AaNpCFPLUqmB2GNMhwRC4R6g0UOr2U3IVJK/ZtbWVYt2Mzxo4WyqkLSy+g4FoL2jtuICoiEjItkBgfTjQRuK1duFxYwYKdye1mJ964yQMYTNFpFi42yY0nVQfD2NqObb+fYiAHiX8BsSs8NpTJuyQeqrXCOam6uJ3pvDTKrlXxVxL+COCRmRaPjNwYdvUFEclRKxUcfl3GHgBGa2sXDB1O1Bi8/DoD3X0U1aQRIPQG3H3/29tHIIh9NmcPkZf+pqe7Tx+NEKWcBb+s/v3Qv29fJGT0RUqkHkFBGijkGlCtLLmW2govY/cnL0FeUIvkvCykT1HgRtBEnJfU4uzRcyxy0qD3gwjFikgbRuaPRXNzM66VFGLw+DwGAJDjj8bQ0Vmor7XBaDCA3JIkwnZ3e3Fi11UmG/efngN7lxsHN5xDdLeLewCVedHQJgnHAnIB0ojVxmPWsHvg8wZBJaMuUzfTlX1OL4t+FquZeE4cNdXKpOzCs5ReRmPxWWSPnw+Ryh9LVdI5TQLqfaWAh9wthdnWgQNrP4bPXoD8xCB0WBzYtLseyBqCZx97Dgp9HLxyMTwuG6cPKIJMnZLkJKRzI41AvJQEKpF/okVxX3LD0cyCo6u8aOSP0FKShwQrmqN7nJD4yMUu7umBpfvsEZ3ovOu3PRLBODCY5Ot1MdHY2u2AzdSJqoZW3KioRHl5Ga4UFvZARaLazdz/mCsV98TBA/cToAwHIsO9gSKBDsGAIDg0dQQyMvtxXDgsJQMuvY6fmhwiFvlI7POIid0quJyE10GfFUWA/e8VOcV4Ydf/WgLih5s6//x/Qx8mLSZTpUOv942df3Tu9VKKQBBWhYoOorrTPI0Wuh0w252orinDtn93MeygoryYhUByzcyeOYsfxGm14GpZMbSqYNy9+C6O2nJUmejAMpEgAooVvFDuobkymy2E7r7tGz5CouUi04ApBuxLuxOzZs6DQiFm0jD5ICuqa9m8oVEoUVNdh9KqMhbDhgyj2Gwb3lz9Fm6dfAtunX4LVCotd0EWFRUzCGT2nCkYPnAI3vvgA9w6bQoqy8v5Pp57ZRXW/Pwz3+fceQvx6y8/MzSB4HANLe3YvvF3FJfW4uFHH8bmX3+A1SPBHXfdg8+++Awx4WF46MFl+OHHXzBk+EhEhoXjt99/w2OPPwGv18HuKurxi4iIxvp1fyAlLZGBHfffv4Q7AN9+532MHzkMYydNRWiolkWrq9eKMXrkaMRFR3MnHQmYW//ahuLy6/BQD6vXg6eefAojh1Iyi/Y9qv6wotnQCb0+jLvdyTn3zZdfYPeePYjXyDBs/HiEB6uQkJiFvkOGQB16E7bktNrQ0dGJttZmjks7uzuh04Vzt51cFwypXM504mt712NAtBWpkc4eEbAFCrg0LkQnhCAlIx7Tg7OROfEOhARFweEV+g4JokBglZqaepjMXUhPTkO//v05Iq1QyFinqCyvQWNDPTqNVqglEoRGhiEpJRVhkTrog4RuP64m2PAXhg0djL590rB333GGYaVnpbKwTJs5L7S73UKayn+cp+2St2G3u+d6h/qZKQYc6P+j23gIkEOpLZebSbuH9h5EP3M97Js34lJ7F9Z0WrDkiYcgj8tF5Ym9aJMrUdjsQ3unj6EfushwhClU6HAIIhX9Wxai+i+hj35Ojj8aJBZma31Mp6ZaJXJr1ty4wXCkippqnDl3BZEENs3rj8ract6nSGynz4U641QhahZC1RodfHDi1N6jSLRsgF6nxOVSN1799QJ8mbOQP3ws3lk2CgX1nVj14F2YPWckJoxfwKCP/GkJ6C5ToaWtBTPnjMPatb9h/PgZLPqRIE6doynJsQgOj0ZoSBiioyMRotFBoVJC5HSjqaMFlpZWNDQ3oKNFSLdALUKYNhQiVQji4yK51unw4WMsnqWlJKOjw4BImm+lZMBBAqxGga62Lvz653pMGjsJffpk8s9pDvnT72uw9quve457/FnS0o0EIOGPUh0kBJID8Hm1Ei1NLVhntOKqR4a8YYPwyYfvQR8Zj3+3bMY7b7+N1Kws3LX4Xvyx7leUFhUib8gY6NTK/8fYW8dHcbbR32d9N9nIxt09BEmQBJfiUqzQUldaoLSlAoW2FCh116ctNZ7SUqO4Q4IEh5CEhLi7J5tN1vf9XNfspHn6/l65/4muzc7O3HPuc84XCxbMx759exAaEo7ZM6YjODoK9j4DVC5qfPr5l9j31x6MTqcEEmkaWjz0wN0wGPoRGR2DkABfFitJZPzpm69gMgkVN1RplTgkCSPGjseUmUswIT4chooT0H/7N2rzcnG2zYArFiuKSefRaLlyr7W5DRFaB7v/3CNm4M0dexHu649nn3oSltxsfHEhH7eqqyGprW50cB+ZszNMSZNvk5FFuQ2bX8WBc9ls4V8+Zx58/dzR2tKDwjMncKTFgrApK/Dk8jswMsQTrjY7SAAkcYocgPlVDdi+9QU0lFTCJSiSycJmgwFKV1csXH4f5k8bw9FhJZToupaNbW9txdDGOhYAqxOSsedaLjZv3Y7UhKGAkk5awgmJLiJFF6BUpoalvxOm5laofEOZPGe390BGMyapgoU/u4NouXQWVMBuMrLwxx9S2FBTW8s9hY8+/BjvLHS/BAD5fc9ejrMNS03Dli0vYuTY8Xj7le3w8vHiA9DGzRvR3NCM17dtgdFkwdUrl9DZ1onkhARINK7w9/TkTsTrudfg7uaFaZMmwMPbg8W7vi49KssqcTUvl4XI9NRxuHQjm58XdY+o3JRwVbpB5aLFqFGpCAzyhsRBhadmFObm4WZBGfcSFuYW4MSpTDy34WmkDUlDV38v1q1di4acG5g0ex5mLF+E5OBw5FdWobGlHu5KTwzPSIObzg1lRC1c9xICg73w5JxItLWXcMffufIeTBlDhaRG3KozISZmNFatXYOwqBDuFWlp7UZ+bi6shj64KNQ4lXkKcYkJ/DqOHyMUuwsmThjLPZFmowHLl90DlVrFzj+aQBFqm8ZXn32BxvYWvLZhPRRqwbFGzrkDx47h+OFj3LNHXVsk/Gm1Krhp3AZnS7h8VVzFHfyJFsi+soG/iRAQcr6JkJh/347EQC5A5tmQAAsx0n04BUCH8gKa9AbczmuAZtgyTJy/ABUVrTh64C+kjcrArGlTEBwazCIbRVp7entx4tQpDEtOQURUqOD8c4oW9BB2iZSx8XQSYWu5TA6LldwuTuedk/wqvq4B954YvCWSW78FNupSkkrQ19eDk5cr8Oz6bYgNVuCTd95CUGAAgxjU1FFIq0gy6lv7x4JFQiSJi7Rd/gll0pxOwoRiEh+FIRci0gTwcPb9mU1WdpzJyNXmBJKoldR/6SyEHvQ4JPYRqZJiuuQo5Mgvubeczj7RJSiKgwOvWeyhcbozRSFRjNbSvtLc3oam5hb+DOfk3ERFdRkTohs7utBnFLpX9J2d8A8MwTtvbUda+ijuxDtx/gziIoWOq59//gbnzp5BVMIQPLPqGei7uuDl78UEXlppvHT1BozGPoZ9bPktD6NSQpkEvCB9CCL81UiKTYLR0MHx33FjR8NF4/Y/lGJ6jEHd6JA7ARL84EQHtvajvKEduTduos3jPOqre9FRVYOD/72NYG81Vq1/EWlD09lV4e/tAxd3F64FpQsb/jxZyCn8z+qkGN/l144+FBQW4aPvNnHPII1HV87FPRPWQKP2h4IupEkAps4bJ+md9jVDdzfe3P4moqOj8MDD98HVzY2ft1X2jwAYf98KSH2CIDOa+KRcVFzGlGWdpweaWuoxbEgy5syayx2D1CuodVUPRM/5Y+bcR0jYFldTyfFGwIC3P/gQnV3tePGZZxGXlIBevZ7dse7uFG10YaGNRHA1xXWkcnbwiRduTIJ1uv/4XEGmS4mRBQkS/mh9xUpUbotCmMA574tuRwRTN3d3FvTIAUKgHRr0+KfPnMVfu3dj/csvIyk5CSqZFCYnZIGPJ0Q1tfVCYbDhYmkxbhw6yK4/lyEz8NjjD2Nf5i/4fsdOzFiUiiEJQ9Ana0ddnQnRrml4Zt5S5F7OhJ0mAZMnwz0oEiqCWjnodQqfw4bqSnz/68+4UnYFleUNiB2iZLdW45VizAxRIiTIDTtP1aPWEIKZM2dg1KjR8PLyJssHTBIjC4C9eitUGi2mTJ3I7sdufSc81WqOV7c3N8HFXQtXN08Y9F3QefjCaO7n7d5r7OO6DJOxj8/DFBE6ceQUcm7sZwdgUlogSso7UFTcgqSxYfAI0CA8Pgl5Z67jDl0q5k6bCI9AH/h5hXKUlAA15Byzy5TQyNTs5CT3GMt/durOlcBqoRoAqj0QXj+5gKmLS6I3cm9g6fWjOH7kB4aPpI7w/Cf+fLYah4t78cC9D2L6nFlo7+pBV08vcm9cx9/U11daiskaNbsBdTLHgNvu/+S6o9/9v42uxFj8cikf+82CCKSVKyA1dcMnwA3DYkbw74I9PaHz9UVMYiL2n7+IPw78gZWPrUV+UQHy8i5D3t2HB+aEYmFGMNOAb+doMZGInoNEQOoBJKEybct2SILC4evjBVeNFia7GX193ejuFC4SkhKjoZZr0NHVA29fHaRyOXdh0qBjMIm69F7Tfl5zYB8LgLf8qrk/UhwVBY1odBL2XHy94OsVAKutE53dJhYCqddxbHoagn2S4e2tQZhn5P9sIk+FOyRaQRTs7GxDTVclKovq8fvRIywIUzck3a+HTInA2DCO99bUCc4SmauE3X9nTt5EzNBQ9NZ1Iu9iLYbPjoKvvydKC4SewpGTklgEbO4y41pWLkaMGjrgdiPBMChKx1FfGtTTF5McibKCSjRUdDLBl0i4HkFaFhc97Som+5LrjeK8rZW2AUKvpEs/EOltt0lY9BP7+0RYx/9J8BM3yGDBhmAdRQ4Z34ePrwYyr2gEBvhj5MgxSKK4Wlgg3HQ6aN28mIZJsTkSwcVBR3iD1YL26gIc+PIDtB3IwpTHk+ATrGEwxk8XWxE03huWbhV3+KlcHCzolZTXMbwkKsJrYLsmD4lHfUMrb7uJ84V+L9qeogC6d99VdlXOfnIiIob6seti3zfnebslWWQcAw6aMIq7BfWtNvTZ7YgJiMDwkOlwVXqjpa2Wq3a6evoQGRnMYLmWphaGo/l46WDQG4Se3Opq5JVcRGBcOjy9fOHl64WgID/U1DfDZjIjMioUPR29yMvNgRpdKDu3A+kx7tA6bNyBeOFmG55++yckxSbDrhDmb7SdSADk/ckJIpESdIYXEoXPKS+YUcTWedy2SulcSvMSKyxGgl3ZBLcfxTGcBc4kZFF9BznjZDZy+/0j9A0IgVQjY3OACoZEGobCZoeKzkfOLjgmHEtM6DPY0NGtZ3hJfkEh8nJvory4CLaOcu6NHBwbT1ZK/ocqTK9BJEH/GypCf3MEejKMJDUyDbGLlkIXGgiZmydkrq6wK+RM/VXI7JDZCdRFjkhBCOWqEufrIp8dDQstjFCIQaaCyUg9xMJ2EAf9Pznt5U6BhM7L9D195aojqYsQJabjOvX10dah94dotQ47+np6UFZeic+++RIXz15gAIXGxQ0ZE8di8dw70anvw6FjRxFBUcDoMMycPgc+vh7wdKMkkHCccdioHkYAbijkEvSa+1By/jTO/P4GFqT5ob5fh1v9Ybj/6Q0MWDOhFxK5B6pqq/DSy6+hpaGW5+fVlZV45MEHWEArLing6O7999+HUaNGCWIYnYebGpB16gQUcjV6TL2wG6xYvGQxk9azsrIwZFgiKkqqMWPWdHT16pF14jRWPb0KEaERHAfdsvFFJAUEcCfbscvX4BIWyuRXA/Wud/aAWnu0nu5YMOdOPs8eP3oCo8eMBi33V9XWMciCOo3PZF9EUEgYC2x3LV3BMMSDhwXXka+/F/x8gzk2+fb215E+cSK7Busb6/D773sxfeYUBAT4cxrPZDVz97OnmxNiabGg29iPttZuBAYEorGpEXv+2oPe3l58//03CPF1w9zpU+Cn00EXlMAOMrNR+OxZrEbeLh46D+g83KBz92ayraublsVFCsiKdREFpcXI/OIDzJ2gh7tMwSLtmzty4DYyCBlTh/D9USR4XPBidrYWlRTi9u1SFv3c3TwwYugwRERGwMVFMF+QqaS4rIzft+62JkTGJCNlSCIig0OYB0DOPHGQo4+SP5lnMmHU92PanBncp0gurjnTZ7BQQzF6MSZO1UbiYAiITag4o2k3/WzhVJ4ZNomDRUBhW0gg1chYAKTvL16+DGlFPlzPnkT59Zs41GVAb9JwBMYmwMOih7dfMGoD09FZkg1d3DgkxQUOOP3I5UdCX1JiGJI0wrGtx2jmPkuJrZd7JWlcvXyBKcdUSU1wjq7ODpzJFcAoNJbMmISzF7PR1NSAV194EUH+ArBI7N80mKgf08FCa2VOHvKufIsxwWp0dTZg+x91KOvx4B7A9Y/ORJBOgxdWPw4PbxnWrd2Crdu2wmpvQ3BQIjxdtQj094O7jy9iw4OZpqxxkmr7+ywwWvrQ0dyIlnY9urs7YeoRFq286drTVY3ggGC4hQTD38cP7q4auHsIrlJCeN/ML2AXnTh6WzvZlUidgu5uVIWgQk1FFZ58YiXikuIwdPho3M7LQ8yQBCikSnz8wUcw9vXCQQv2NGT/HMfpRxICKfL7eKwWKe0GfNfcjbMWBYLDg/DBxx8jNj4O2Vln8fLGl+Hp4cHR3vq6WnzzzXcYRcY1swUrV62CzMUFLjI5KqtrcPki9Rr287zbpO/Hq9s2o99sw7SpU5CSMgSLFi7mp6JSybn/m8a5c9l46aWX0FpVxYRwnVcQdH4+WLhgIRtNgn38YOvrHRABc2obcaa4HJU2O3oggV7iYOfissk+WLRwJnYd78Tek0fx/NrnMf2OyTjzwxf48L+7MXT6XEham5sdNBGn0S+W8ZuMaGyow0ubXsK5K9cwZ+EKdvtFBXvDVeuGipzz2LlzF/Kb3fD8xtW4c3QUC4AWRz+vllCWsaismCPAVbU1DPzwDg9E/rkLUCk1eOvtLWx/VJIDyyzB5TMH8fcLL2CKRAbfMWm47heGSy0tePvN7QgPiBTO7LwPOEljdgu7AGUOBYz6evTUVsInYSgUGt0/gt/AbsKzAf6JYso0SBA0GIzcAfjrD99g6QMPIjkhicW/48dP44cffkTykCT+39//3McR4G2bN8LT1Qt/Hd6H1ze9hqlLF+CZ1U9D39KJ08eP46NPP4evnzfS0oeh7FYJd+sFB4Sg4FYhlt27BHcvXoqW9jb8/MtunM/KxowZM1FceAtaTw9kjB+HmooafP+dQCibPH06yoqKkJGRgcefXskrqcdOHGKRbdLYSSgoKcWlm5cxfdJUrHlqNXQe7riYeR7rVj0ImV844uIiYO7txauvb0Zp4S18tWMn9HYzPn7vEwxJSMSv/92J/7y7FU/dmYjRIXJU9Fvw+Y5CxKWNgd5eg6J6C5YsXYF77nmIo7tEOm5qrUFObgWMvR0ozrmF2xXlmDH5DtTWNzI6PW3UKHQ2t8DVwxX+YaGIj4xCeFA4qhuq+TVFx8VBQSd/uxXHszLx1edfYOs7byHW6bykzrLqylIc+Xs/Hlm1Cn5+fgPONRKSuBNP1KVstgF33+C32UbdJST2Djrgk8An9smRM3Cwe5C8NoN/FsEgtKJja6xEYeYBuHiHwdq6B10dvcjMLkWnBRibPgqq4BT8cljoj9i65XWERYRwEXpPTw+OHD6IkaPGIjqaXKX0vG1QkIPFOaknajDvzxyTICediYUQEi+pu0/sH6OvwoFKKNaRyWnSQ1FPXrbmWBz1O5V1WrD1w28QoDLjyccehrevF9TkunIKgCQ6ioPEPxYlye0gI5w99d5IQDFfOtmRKEdfuRiburacrku6PX1P/X20IkF9XOy0slCUWDFAvRW3Na2hy+VSjncPJvbyfRLUQkIuLaIW//N44nMUexn5MZmMLGVBhibvxZVFOHTgOK5kX0BRdSWsne3okyi5TyYyOhZx0eHwDwpEYfeEO5IAACAASURBVOkN7P/rBO69ezkefvgxBIUEoqGllYnlDTWNSEmMhr63F9ve/ZhBFqNHpSI1fTLuWbqIY8NWow3F5eUIDQlESW0HPv31DFKiPCHRt+KRxx6EWupAQKAvLpw9i9Ej03iVldyItF1oojygg8ptvA1gU3C0Vgk5R4Bpf7DKTOjpseB6bi76pPUorb+A7KxcnNuTj8V3L8ILL7wMH3fhRK0kQu0/oEXYLUaOvlIXJsV0KYYqE/u45HIYzQYUlt/GweN7UFp7HVJ3Oe6fPQej4ubD3TWIhUOK01M/IQmAtC9RPKa3x4Dbt3KZBhwRHQqpVAFPuRwGiRE9XW1oPHAYIxbdA/j7Q2az8MnMRN3hVoqwK5F38waOHDqMhx+8D4dPnML49HFIHpIADS8wCfFz2ve465GdsXam3JJQs+vX3/Djzq+x+qnVWHrXchbWcm7mIu9WIRpbaxHoK7i0yQU+LmMcwqJj0NLciPaWNo490vDwcEdrWweM/UaEhgYhKkYQe5vrG5BXcB1muwPRkeHw8qSLW+F25IwixxQ9nr6nh0UUF62ChbDO7lZsfHUL3N00WLbiPiTHxkFL0X+rDf09ev5fiVwCTWc9Ogqvo6j8MvINfsi5XYm1L29AoI8aKzc8z7HYpY8JPSKtla1wCfVFlKs/Hl70EncXdWdehK2vHyHzZsNFqoVEo+L3xGKl1W8z/jp8EG989i78fGxIGh8F860mRDj6MW1MCOoa9Nh1tpvP0cGh8QNRHJ2rCkpXKxprulFRUw1fv2BERoYP9K/q3J10yT4z3Nxc0Gs0oaOzCzqtG7se/YMDoNcLMVISkSjG0NLUid/2/4nm8mzUNfZhaIof98jVVHaywKkOFi7Mqg6XY+7UBbhr0QNw9xRADWoxfkadonQslglxOybUOxzQUOyGLsYdUpglVkh4xyJnpQVSsxXtnVVC5PfUf/n+CPThFx6FnB7g9yMt7IofmT4K//n4bSi0Orz97kc4d+4sJkyYiMSkZI5EnM++AO+2VgxRKxABB4iy6yWTDQiCg88n/1/fiy5CchCSa5AIwzTanAtKPiJJ09+Fo8i9VgtGDh/Oz7PHLJCURwcH4O2VQjn7H+V2yAqlGFouAMZEAEjYtBlYsPIxNDR3o6WmHH1SOZo7WnHm3CU0NrXD38MFb72xBT6BwcjNvYahyWl8sUojJSUZNTW1cFUpIFGqoZZK0H5oD65KDahxr4PURTio2PscOHfmJpKSQiCX6dDa0cSU4NRxwxHgLmdXIBGsC8tr4SmTIWF4JHz9hMm5yhYCT1/AzRHIP+sljQwYaW3pwqXrZTB19WFEWjyTsHX+Qu2EzSgfEKKGZUSywEfgCgJMkJDVUF2Hzno9O9HIDUiD+vsy5qVxdx3FVq9eKWKRryBbKIwX+/xEoY/ItmkTE1ncKq2oZmehj18UR47J5eZv++e82NbaDxL6aAx2+PkpZBDjvCKsY/B+MdihVUmuSbsDYrSXHFqW4Aio3N0xJDkJ48eOg2+QP8Nh3D3c4aXzYAiFOMidRQKJQyrhuQSfX61ElqTu6i7UnbmIY0d/QWN1IcaM8WdHXHlNN94/WgG/5DjIfHTotnYxrZhgKf7xvvDzC+e77+zu5Di1wl0GQ7caJ/ZlgbZ7VFI0aersvtQ3WfHnT6cZhHLnonHQRXnze3T46yx+H4xtFpSUNmH8nBQEJPnh7IEbSPQJRcKd8QiQh6DiohG+voGor6vhbq4X1q/ni/8rl7Jx9PBxREVSXUA7fP1DEB0fi79/3w2dr0BuplL5ZQsW4fCxI9zZRzAeEg4P7N+HO5dNR0HWKfhZrvNrruo04Z0/CrFgxTosvechKBTU8i0MEgBJ/KM+LqoKIEGOATUEmnKeQEVYBbu2nUIg3ZbmFwQwYRGRwYGCi21wdy99/7+BQKKCOhMKYlcei2Zydp/QMItpgME7DolXJgeL9L16C5rbmlBd3YCC4lJcv3YFDY2NUPZU8i18FSqO/AbINAwVIbqwuN/R38X4MDlNySEoAkWS0kNBrkDqDAwdORL2oGhonKKJko7B5J5zUEXJP85IYTuInX+8RdnpR93rNOh/bVYTOwBpO/wjgNJM2s6LbnwrpxAovmSJzAmBI5FEKudUgZFm3/R8827iw/c/REVVOZrqa/gmRB1Nio/H8JGp7Bjas+9vrjpIjItGRsZIuOm8ICcdV66EhRxX/f3QsLvbgqbKSvz3q+e5x6zXIcPxMivuf+oDBIbFw+IwQarR8jwnM/sMqivK8OV//oP2hkbEJQ/FMyufgIdfALvuXLReHIElMayvrxd/79vHUcrQsDC4urpyF56LuztHa8vrKtHbaUBUTCT8vf3ZANFHojeBAOVAV3MLbh/6G219ZkQFhyAkIRp6pSvkWg28tDq0t7fB2G/i44OXuxcMRj3q69ugUijg5unCEWRDv5mhdWK81c/dE54BvlAqZDB09TLIgBxg7u7eaG5rw9atmxEYFIann16N4tIS7vZbtfIRzJgzhzv1yKVG1hpxkAOQRDrqC6SuwI4uPbo7u1BVW4lXXnkV3W0dTNnNSB+HIYkJiIyMgruXJ/z8/bjbnZ6jxpkqUv6ru8dMlUCSPn4oo1nJ2749dydmBFu4D/BQrgl/Xq0b6APMu1mMSI/JUNN1vqsCKYnDERkVCU83HXe193Z0orqpFRW1VQxsCfPyQcywZIQFBMDFXcNADzmZLZxmAormkuxDPetUP1NaXMGkZOpdo0qdi5mnMXbmJIT4BzDJl1JYCjIQsRtYBjslD8gny5RoSpdJeL7M82bq+KbucZOVU0oCCgQsSBPVuaaxEeeP7GMYiOnQX9jf2YdzFhtGzp+H8ZGBqK2oRwekSEsZivDxY6DS/uOqNBn06DV0wEvrwWLo5ZzrOHv2HHdKajVmjE2bgfjEKOTfroBaq0YILTjGEFiHui1NqG2sQ1tDG4alpOCTzz7jTsn1z62BWquA1OHsMXXW4/Bn32qEobEZWX/sRJC6Fj7eBhw7V4d3DzcMxIDvmxyHjz96h0X7+fNnwWAyclR9WFoqtFo1U3op9l1d14jK8iq0NDeh19jP/0fuw4Agf0SEhcHb24t7+mjhnaCaXKsqVcJVI1CXLWYCozp4sb22uhZ1VaXYe/AAHCYbR4ElUhUSkhOhlSnh5u6JefPmwGR1YOMrG3D+3AXhfbJYkJCYiGfWPYefvv4CFy9fE37vNJT965AMH5Uc84cH4842Kw4b+rCj1QilWoltb2zFqHETUFlcjM1bt6G+pgKrnnsei+fPxq+7/oCPn79wHRgcisa2Fpw4fBSnThxHSuowzJo+A/VNDRg5Yjh++e9O6PUmrFz1OGLi4kB97u2dnSgpLoC3ry+iIiNRW1uN1SvXwtjZgYCQAKx45FGERcXyU21va0GfwYgxo4bDXeMCfdER1H6zF9mXruJqr/D5ipXJEaxRIHLFCNilkdi0+yh3/23dvgVeLi74ZfvL+OHUdTy/ZRsknc0NDrLkSywOztvTAcFotfCOQ0436sDTJc6BW3g8hsf4IyPOHRZ9Gw7s+Rtu/iF47uWNiPDzhFbiYAoOEbbowEIC4KonnsDkSVOx7N674a5yxf4D+/DFF19i3YZnsWjRQrjKlGjtNuD8/r3Y895WLIcMPgsW4lRTA7p8fLF+81YEeHpCwsq7g1cW/2c4zLDI7JDYVXBITZxht1llTHTizKw4BgmAdMijv1MXX0N9E3Z8+wXuWn4/gsJCkZV1BpevXYSfvy886eKvuQWff/cV5kyfg3c2v87RxTfffRuZZ88zeCNlZAaunMnCf774HHW1tbj7/rvZCXg66wjuX/EEgoMDsW3rNsxfuhBrHnsKvx/4E5998SWGJwxl596fP+9CXn4xtr6zFVfP3WABkMS/CRnpeOeDDzF27Fise3oNjh07hm9//Al3zp2LhYsWYMuW7Sgpuo3Xt2/FHdNmoKOlGZ98+i5yTp7GtCfvRU+1HleP7Mf2H7/jLfDcixsQHxGPrVu2Qa2SYesrr6L85umBrr8D11qZ8Lvq1W0s3mlkcsRQNt/DB3TNZjKacPTkflzNvs59fxcunEO/0cZi4gDd2WTHtDmzEegXyPEyFw8tWhsa8fTqtfwcNm/ehLhEIYZWVV2Jl19aj2Ur7sGsGVNxMycf5y5fxV2Ll8LLxwW+nn5QKKROsUB4H0VC7kCv3yCR798fYnFiNzgGTP/z758H324wFZhIvsq2RpSduAj/1Hjo+6vRV7x3QAS8UWzGvSvGQZf+ON5/513MX7IYD959NzQaNSx9Rpy/fg3j00ZyDwtF0cm1KhXtiPQ8nKRnnjLZKBL7DyVQnGxyXPgfToMgENIJiMnDgoNPqE+zoqPPjKzLRThyvQppXnqkjxuNOMLdU0RDSf1ojgExVWC0/XsKC47T0hjsxiPh1UpzYe5alsFqsjDwg2zJFMUkR63JJmG3IQlfdFvROUWQD3YYWkmwpC4/CeQyBYuK5OCk7UJOMPEELb4XdLolUUipFAAhFFemySTFiqifsKSqkmm9DS01iAqPQXBQCNw83RAfn4BA/yCOzl+7fg2fvPku/MIDsHnzVvj5+0PtdFZ29VAv0Xle5VdKJbiRcwPffvcl+nstmDVvIZ5c/QSu3biBsMAQDEsdzuX357IvswDYnHMIMQEeeHidgFafOm4YOhrr4OPlD78AvwHiMb114vtndXZjWWwyqOz03pEoamcBEFKC+thQ1SBcwB698Qm+2XYKZnk71jy+CgsWrIC/LgAapZpvR9uFiMAkwPYYDOywIyqWTKlEj15wvVioX1ElQ5/RjMbGBuTmZ6JFLpAJxyVPQ2L4SLhSI5BzQq7SkGu1D2q1CmaTIGCQlZ1gMjSYEG01oNcihb3oNporClkAtLt7QyqzwGwTLpDIUUeO0M7ODnz+n68xYewEhIUQxVUHnbsr1Gqlc5sIrlLqSyV6KD9nsxG1tXV4ccPL/PO2N99EVKQgilRUVjC85c03tvHPJOYQWXXpgrvg4+uLM5fOYdTwVI7dk7v8kQcfQtHtAuzYtRvL71qC++65F+fPn8XRY4f5wpsEoQB/Pzy5ajVKSsqxe88fmDd1Gh544H7cyL+Fi1fOw9pv41XKJ1evwcUr1/HBp+8jMSERIUH+mHHHXIxKH8NOaPrf7v5OdNXXoqOyDNPTZ8B/VBp+/O5nduItWb4Eh06cxlsfbsSYBUMQExPMgkt3VxfclB5Q9fhj/QPPwixzhaqzFoUnDyFq+BR4DUlmoVIh13AZtcVowfm8G1j71uNIT4vh7SDJrx6I/v6xr47dhmlDUxAWGQGjvhfDRoxAW1srfEJ9YO02wt3bAy2tXdzx19vezm52cj5b+ql+Qon6unoW/MSf6W8k/tFobSUnrR/aO0jQuYHC4mIcO3sIPhIDvHyEVfjitk5MmjYUUq0E9WWN6CzoxKOr1mLp4vuhlrpBrlJASosMzgsOOp7LqJ+UJuYOo0DRg5qdT/qGIhjb+tDR1QlPTwnTgJvqruDoyVMcm/P2tmB8cgwaZUk4l1ON/KpspCTO43jslNEZmHbHFJ7H7D96BD/t+B4tTc1Y8/QajJ0+E3VlxTh1khyMN/j38oYqeDuPtRT7FUXBwecGkcpLv/t/cgaKvX0iubfJZIUoDIr3RQKhKA7S77okdoyRKvH8xBGImS1Dbc1IPPP3EbT1NiKgRxC0y2BBjL8H5oycApOnG8YPHYHAxDgYVVocP3yco3Qevlrcv+RBxEVHwG4S4E7t3f2QWPohc1Ej+8JlHDhwAD36HkxNTUSSmwcUKQnIb7mEMn0Jg2T0XRRZ6uQ4sNbVByHeKhTV1GPS7BHwcMJYSi7VDAh6/rHeQIdwzmhuF6AyccnCYgXdB0XcaVSV97P4PX3xZISEqCB3c5asW40cPyUnGsVw61rb2JUnioFE5NUFu2H0lFQUF5cMwDsoEkwQiu62ThgMVri6ytHRamNghbJLOGaRq09m1GHohFAYOjog65agpaAEsh7JAKxDdPWJ742vXaCvDhb8xL9Rjx8NclyJ4/8k9tHfHP6u8PANRUTCcMQlxiMxIQlB4X5w1frDz0vLcUtyiJlNJqHfmaFcVE3gGBD+xL40InTTUMot6KmtQN5X3/DPpuHhqKs+z2AMdZ+VHXHkArxjxSzU1Bay849iwOEp/rAZHNwBSE5A6vyTyHvhsGpx4dgteAQrkBwdy/Fr+n1HiYkFwLjYAAwdEwjIdGhqbcXl8yXcB2i41YHMY/kDIJZzmZdYKFT5e7Cg6G2NxMsbNuPkqTMMwXhl61Z4enrghx924eSRA9iwfiMaG+qhIcK9ly+2bNqA6aOHwV/ni77gQEwZPw21VVXYuWsXHnzsIRjbOpgumhIZgAvnjiEz63s8meaNbpsZu082ol6egFe2vcfblc7n4jUddf3ZVHLYydnmfO/I5WW1SCCnc7CKqoQGl9oJUVhxsPvPOVg0dApg9D39RXTL/dsNxzchYzmBtJwPLIqAYney2KNMX6k/i4dEMUBoN/SZ0anXo4lijE2NuHXrBm7cLMTNvAJYLF0I1EgQE+iOEFclC4JB+bUY3DNJ7sBmK/5HCKR9evHoIfAel46g5PHQJMRC4u0GlZSu97Ts7Ka5KBXD0xCdjCScMqzQuWBNbkYaJPpJLRLuE+RtIaFFXiIK08ncBopCU7UP76sW6uVUwPoPOo7nvyQA0v2Qe09vMKKqqhK3igpw8sgRZJ3NZjcgjajYeAZm+Pl4wVPnhb/27OH57aTx4xEdEwWZVAa10oX702lIrWZ0W/ux98f3EFR/DRFhSpysMEGbsBBLZk6BVOUHqZuWqz+MFgnHfbe8/joyM0/yIvIXX3yMtBFjhNdJUU+NhsVFcq2tWbOaf0/d6VMmT4Gc5r0kQNK+ZbbxfIieD4nPGq07u7Rk6EdLaytMddfRcbURftGR8Bk7ge+nn+qoXBVQEfiGNzwtHFuFrmezSaA2c3+08GeKuZJ4RaIGObdo0PckstMgAYqcaDT6DH34efcfiIqKRqC/P7LOncZPO37EwoWz8MJLL/P9EmmZzA79pn4Yunpw+fo1+Pn4IDk5BRVVldyf19LQjgh/X7z/2Wd8v7Nm3oFpUychI2My1C5qhqhQeSc9N65nImGMY+DC+yFCZ0g+E1NEDrMNjV0d2LPjQyTLrnFUuxtu+OV0Aa61qZAQPQJBUZGIDg9HXHwS/Dy9IFer0WfQM2m5sqgUlY0N0GhUiI2JQWJsLPcbU10NfeoV1GlNjjJynZL5Qth8HHmWOue9LW2d2LXrZ4wZM5Jf74njR+DlH4gJY8dAo3FhByAZD8T4r9UuhdxB10MOhskQ7JNep1RKRxkHGxmMfc59UEAQsAAosUnQ2tOJ0ydOwK++imEgFAM+322AYtYCdoRSl2JXhXANMGb+UqSOn4C2njYcPHIafe2NaG3pxLDUYZg2dRoa6qrYBRoUEg1Pd1f4+NIcW8PCnUKjgdRqgc1Bi/syEMWYROT827kYNXIE9v6+l19vamoKlFbaFsJ+Z6cEKO/vDtgtJoDmmzevozHzC4yIl6Ozx8gwkEpZAIbOfhL33jMWl/d+h5/+8yPSJ92B9c88jQB/L1RU1CI7+yT3XlbU1qOtsxqGLju7el986UUG5gSFBHOHtoe7G4uq4qDuO36P+vuhlClY+HNYJaDKl/KKMuza9QtyLl3G40+txNhxY8lmCZXaBUdPn8Q7b7/FjrzPPv2SBTiRtkvOPRpd3d146YX1OHn6FM6eOCk8pJwaewZVNqjUPHdSSR0YHanD8j47Wi0W7gHstTgwfOxEuHi6o6y4lHv86HM3c/48vPraqzD3GdkAQ9fQp85mga4xwwKCkXk+Gx1NDQzduFVUyM5MXz8/rmPz8faHguBGJgMKbhVh47YtHPN97qlncaMgF5+8/R7Xa1HPIAmIrh5afP7Jh8jPL2MI6MYNGzFl+iTY2xvx2bvvoiL/ChIMNjj0/ZC4abBUbkKTdzD2qA04U2jEmpc3YMHseWiuLMbbG1/lTbDpo48g6Wpqd6g11GAuZZQ6gVBJACS32tYtm3H4pEC/FAe53Py8vBA9ZCSW3XsfhiUEMXGO3jRyadFJmOK1BUWFePbZZ7knb/k994NixtWVZfw7cscRGIQu2Am28PGm11F05SILgHHPPoNPT55F2JgxWL3mSbgpiSQkrOAxJcGJrqcJPsWCRQqw2C/FHXsiisz5pCkGLA6RCEw/kwD4+Y6vcNe8BSitqMRvv+7EyrXPYcyodFY9bt0qwtrVazBqaApee2MbTIY+rFq9BuEhwRwH6+k3cc/htZxs3LX4HkyYNJXtsOR4fH71U/h+1684fOIwXtnwIqKjYvHWtrdRWJKL1zduQXRiHF5btx7eIaF47JGH8fGOr+Dr4cN9iYcO7sOBP/fyzuWmdcMrW7bw0//43fehdVXhuTVrEZKYyIIejZ9//B57fvgSEyaMxeQl9+Htj99HmKeOHYD79+zFT3/9xc9h2syJuHzyPN768H0sjFZi/khfdv/9Z38NbO5h2PLaNiQTvaanE+HBwVStz5G4xpYO7N/zN4uQZWUl/JgxMXEsUBK96657l0PnosGwkWNZMKRBsd/CvEI88sjDHP0el5GOl159nR2FRI5+bds7MJsMCI+KYjfX5GnT8cD9y+Cl8+Z+OhJ9RPFs8P43uNuRkrqkUzgX7gf+jX/nJP/SvkCTG/F3LCBSFZ+dmQfCsYBdSZQ6EzoB+21mSJpqBwRAeUAorE21aGo6C0lTDv4+kINCvQXrXvgWB06cQJ9EhpfXPwtvnY5dfpevXsPIkSMHREuRYMvbxfmgZqvlf2K54pPn1ep/DYvNCqMzpskOM4WSXXtk46eTEFE+CyvKseaD3Sg99TeeXbcSj9+7DBqlBkq1hmE4gvBk5j426m1hJ5ZIRKGDv9nMAtvgqC679SguQ+Kd07lHNjSKCdMw0mohTZKIzOzsGvyf98pJWRaBBkSu5UEX3E6YiQgfEYnBwvtBK++Chk8CoNiDSN+TwEgRYKJhq9RyJmhbnBNTgexdg/fe24au1g6sW/8y0kamDoh/BAkhsauuspKjw729RsREhuK333/HX3uPQqmWYs2aZzFxgkAEI4K1WarAwav1+OW3AywA+sgNeP6NtzF8aBqUKhmaKssxfEQK3F09eBuQ0EldRCxw0nmVaGJ0QeCQcxxKTHaRAChTSdFrMKKurgmNXXX4+b8/sGtxyOJAzBo3BrHBYzEufhIUGjemk9NW7+rsRu71S7iRJ7hPqbOEXF0kklH8trG+BRGieFaeB48Rwkm2u1YPV5MgHo1MTYXdbIWLqxZDR4zA1dzL6DOYYesTIoPzFszn2HFPdyeuXb2O1rp6GPs7IGvpxtyZszBy9mzIPXzgkBKVj1wUJO4JAiVNnA6fyERtbQXuunMBymtqER0Wyo5eNZ3w6DPmjJ+TY4CG3tCPksIiPP3MM1gwdx4efPQhdtkRBZiABZUNVcg8noknVj4FhVrBos6I1FQW8+6YNQfx8TH44pNPWRxctmI59vz9J7uj1q1bi4aqRnyz80ems8ZGJuDj99/H3Xcvx9J7VuC3PX/gyJGj2PD8C+wY/PjLz5EUFwmZzIVjyCsWL8XnX33Fz3H6vFnIPJ2JuXcuhKerK7765lsMHxmPlKg4vP3h57h/zGhMe+hh7N5zgMEZmzZu4gurj957DRWyagYqVBcXYvi0oQMCoKRSjeef3QC12pcacFCXex2WsmpEz50Ou8aLexr5c9bXj+NX9+G7fTvh5ilB/61mBn8khmix97IJ17o68ciD23gSLFHKoHPVwmjpgs7Nh917dquF46FGaz+TWKmnkARAukilCzcS+0gcDAv055+NFhsampsRFuyPnvZujgjpCapS24R+Qy9aO9o5NmzubMDtnINotEuRl98CVaACJAx1tfZDWeuC1esfxMLZC+Gh9oSZyuhVCqjMND8Qev8owk3FUuTCJGGQACgN50+h+uZ12NUe6DB2Q65pRktNLYpybkHqI+e4LFFzyfWXdaMbVrhj2T3LkJE2imOvRMHVajSwmE28clxdVY5Ll68jPWMsomOjWRhsbW3hqGt+YRFuFxawGFhaUwGL+Z8ePYrnDjj4yBX2L5FQPM4NdhD+3w7c5Lz618mJXH00SCDkY4xKDhIYxRjyy619AyKhXeUx4BRcMm4yAs1mhHm7Y+KDK9Dq5sN9UdQrSPvsE/etQFhIEEf2yUFqorghHOizmNDR1YEfv/0RpSVF3Ec4yUMF78np+Pn0PpQ2CK6/wsI6BAb7suuvubSdIS6BKcGIGxoCV8jYAXju7yvs/KPR02WCu6cKNqsvsrOuw6hvGxC53VzkHHFvq26EZ4gaF86UIiQiFFFRgYhIFARjiupRv1xTYQsLTKYGM1RBSiQm+7FLj5xs1NtHIlWwnzfa6+zcY0eR3yB3GUqrWplUS3FXEgGbi1u5A49gF1KtA/ZeCX+VNQlCKg1R5KPvSRT5d5T33+8fQRjI9TcYxkDuKnL2iR1+noFh3N+XNiwYEYFJCIqK5n4guiBxd3GBlMrGVSSSKOFG1QIMunAwUILimHTBKrEKCRXx9Ejf/5NSMqK9tADlmfthauiB37RZUCcloPTc35DVHkOITgG90YaPDtWhwy0K4++KRFVTJWydbqhoKGFRlYaLu5rj095+Qm8fRXtLskvYXUnOS9rGBBHJPHoV0cmuDFmx3G5Fk6sCiWMjETU0EFUXG9g5meipRplTDF14/1j0dNtx7OczGD46A8898DR27PwVQQH+uHPREhb0ft+9C0lDU/DEY49DQl2wFjN++3038m5ewxMjRyN4zFAoIuKhUrihtKwcL2zahKExcVi4+E6MTRsFrdSG9vYm/PzlN5gYdZthIIdutrLo+cKmDzBj8gShx46eE3XVKeVM4ay9KwAAIABJREFU8xUFQNKmxEC/id4A+h/n3Efc5mINjBBndc7BxPSDQobmlna4qZRwcXMRCp+dQiC/V3brQET43/vQgEPO+Qc+3tqoe1DK7jfxykSkDNMbTxFd0TVoNFg4Fr3nzz/Q2tyJstIi5Ofd5HtTaSQsCA7pNmOGRokoJ+lcfA4EnblgdrAjkPZZihYPGR3N8WDvKWMRnDAEVp0fVHJ3aJR0/WZloAkZl+nxFXanIGiWDGxTkZBMf1GqVbxAaLMZOfJL117UFT3QK+M81pEg6KC+PrqwpwkQCdvOQkEWkDg2aUZNTQXDLnIuXUd4bBQKbxey64x6vVPHZGDu9Fno7e2BVuvO7rOo6GjYzL0IC4vh52d3mKCw2FkAzMw8h/J9Qgy4qsaM0816zB6XiOCwFCh8YyB3FRw1vaZ+fPbdTpw/k42JU6Zi5aMPISkqAg6JCuRaIxGQ+slJLKLOPxIJ33z3PUyYMI5vT52EMlo8F8VcciEqpZDJVVAqXWCoLUdjTh6bA7xSRkDr7QmLjGayCpisRhb/qO7IbDMP1AKJQqDMIRkQ9EjUokEimlQhhdlkgZKFbBJ8hHkUCVYmC0FojOziO3LwMP++rrYKBw4dZrIvEVK/+uhDBAYKbm1RAKyrqsPrm15B8ogkPPfCS1z7QaLY6WNHkBQRBENlHSR+oQgbIgDkZs+bAw83IUEgDgJXkjBGAhl1MpK4S/RcEgGpE1umcBV6fR1WGK1S5OVewZlfdyA13oIIlYFFwJL6DgxPnYDAxJnQqwWHeXtnL6qrG3Hzdi47AhNiYxATGw2/ID92+omfbhK9uFPYeT1Asjb1lA+2DdmclTkUAz59Jht6fTdmUeKurAgFpaVYtngBPN11AzAQAX4oiKoE+OTqHScRhxyAtO3lNvKdOqvFHP84uimWTvM66vu/UVCGG6f2YFRRIVpy8pDVbUCWWoOUCdNQXF6JxvoGeLsC46Lj8MCK++CSlILsvFsoK6tATUUxHljxAD8HhcPI4iuBXUSXJbla22qrYG1tgZe3L1xCAmGlejQ4UFpdh8qScu7Nu5R1BqMzRiMkMBCCH1cYJACS+EfORfH51jY2Yc9/1mFMiNeAC/CTk83wHv8Ulo0LwuWsw/z53L75De5hPH/xDGrzLvP9HTqRyQBFubNWjj6/dy5aDK2rDtOmTEZMYhzcXdzhkJg5Iq2QUwqNBGQlKqtLIXEoERwUBLPFgPPZV/DD99+jvqEGPjofrH7qCe64VmlceN+/dukKnn5mLQwGE155/TVEhoTjxrWr+P6/v+DRRx+Fvr+boR33rHgQ7Z0dOHrwb36OUkpryVUc7w/w90VcchKaGhtx9vRRxPu4YyXB8pqb8U17D/KohtqhYNGdFjYCQ0MQn5SEjLThmDZzJow93SgsLsKeAwc5cblh42aMmzQRJXn5KLx1S3AmGvugUioQEBbCTAc6B5mtdtgdZl6IXrfhRbR1GvDmZ18j2EWFY5mZOH36OINNCBxJZhQSQek5Xr5wEenjJmLT65u575+uX08dPwK3rnIWLt2VEvhLFGh2WPB+Yzda/MLw0mubMGL4CGTu+Q2ff/8DViy9Gw88/iQkvW3dvOdSjxsfEMwO9Bl6hQjwa6+z08xbq0VKXBB0/uHQBYVjWEIiIuNjEBAYwrehYk0qeSdxjnr0aGSfP4PXXn4VD61dy/RYjVaNjqYWFhWv5uXjte1bMDl9PGzlN/D5W2tReKMZz2rdYX7kcQaApM9dgLvvuQtqIrnQCZlECyLmmswcBeZeP3EHpotK50FwsGhE34s9gPSv/D8S5QAJmCbGm998k+/lwoULLFR98NnHiI+JQHVtPYqKSvDZh58gJDSUFVfqxXrrg/fhq9Nh/pxZOHBgL0NSRqWNwDPr1uBG7k1898W3eHrdM0gfNYqdejSWL1uKCxdOs9uPBnUH3jh7BvtPnMb9K+5FV48B+37bjfWvvYb4IUPx7rbX0drZzbcjaAo9NxJdX35pHW5cvoidf+3miO68eYtx8OAefP2fHxHpKsHqZ9ZB5ufPEeW7li1DQEggvv3vD7D1duG9z15BXUsbjn3/HS5ea8bjC2ORHqjGjqstyMquxYqHHmYYSml1JSPBF86ZDle1CvX1Ndj1517s2XOAxT+VWokJGRPhHazDzKmz0KPvwMJ5yyEl1xDVzakE2AcNcvo9t+YZjlOTa5Iu8BctWAClXMJEng+/+goJ4ZHsBJx6x0QEePsPOKfo9qLrb9CxioUV/gA7j7Oii25wlEPcBwaXt9JtSBQc+L//g4OQREK6PzopGkoq0FSZB59ho+HmJliyHXY9GoqycOviDvx6tAIL7t+Cbkc/Ll++hM3r1yPQL4Ing7k3czFm1BhBwGTwrvMELaPOM2HbkJuV+yypT48FSIq7yQThiwVrisnRypKE3TFGkXCtVLMgTndrp4mHiU6oZjQb9Nh5qpKFqmeXp2LW9Gl8cKCoJ69SOjvNyFlJAuDg7UsTUvo79TO4kBXbCegQwRzs/nOu6FFkmD/zTgKw+N6Q8CUOsTeDugRJ9BLhHeQQ5PeBTprOmbfoABT7AOl+Bvdu8LZyiqbi+yoKotTJQ/Z9otWSENnZ2YlvftyJX3/7BaueXIUFdy6Au9aFJwEOowmGPgOLWjRoAkDuhtrWNu5l+/67z3Em8yoiIkLw1Kon4OGlg9nQh6DoJFyp0OPPHR+hIu8qfAI88MB9j2Lq1MkcAb544Qoyxo5GoLcvBQVYBORtTO+vjN4ewZlHAqDVLoOCSoQdDrajUqeh2SFFSWUNzmadwKcffw65WooZaxPhHeQOL7kHpqUsg07izRdH1MX158F9OPjLbqRPHM/3m5l1Dpte3QydfwC+3/ET/v71O8QnJmPKHTOx6+cfEJzujowZCQhx+OLkX9W4VXiLY9G0ynzs+Em+bXhwIMedqcCaum2+2fw66q6cw+/55Si4dQnR7kJMq6C+Bts//wQzp0zjk6fCLmMYjfDhcIJ1pEB1TR1+/nUX5s+ei67uHvj46zjqr3GuVDOAxtmxRlHaXpORY4qvbtyI+XfOY1IpiVWnT5xh8e9q9lWkT5iIRx99hMuE6xpbseevX5CTk4dn16zF3/sOIP92AQt+N6/nY++hg1g4dx6Gp6Xgww8/5X1A/D8W57ZuJ1UNr76xFeMmTMTEsePx0XvvoKKsEhmTJsHd1YUjo1cL81F64yYeeuIp5F67jOxrVxnisOO7nVyF8OSjq3Dx4N/IbW7EhpdeQ1nRbeze/RuDP0aMGo7f9v6OI+f2sfuJxBAiqxJsgRxXOg8VLF0+2PrMFnh7+vAimtTQhqrM83Dz8oZfagYMailHqqiHcMvPL0Kq7UXl9RqM6jcORH8/O9OEJfevha3DiOHDElBdX4OEWMFpTSuOVfUNiIoKQ09PP/codvZ0g6K/ovhX39CG8LAQXkHu7zMPRH/JCUix4NbOdhDVVd9rgEYpxe3yKhZLzQSTqi9HzbXv4O3rgR9O9rNzLeUOAaJCDsDl40djxfT5kKaOg4tEBYWrlu/LBjPUzoJ+h1LFMTTSw/pv5eLS2ZNISwkDouPRUZaDG5k/4HZOO4t/FPmVBY3EqdsmnCrLw/L5d2HO5FlCfJuicIPilPQzXbzR54sPpyRAUpzHYoZaYoVdquFKgB9+280E5NCwCBZAqSK4qakZtTVV6DH0DcA7eluErjq5rYW/NvXb0NvTC0/nhJ/EQhIJyUVIQ3QSDnYPDhwgB30jOgpFByEBPy6abQNxYvrXwa5Behy/hCBYXUIHosT0HJ55+FGMz0iFe2g8/NxUTFfWU7ebQ4LiwgIWbT18/eAGG1RFxfCMCUCuoxc//vkJbAodeg0C9dfcLcA2aJDTirr/hmaksHO1JK+OfxYHdQL6hAfi7OkrHPMlyM3kBUkICw1AXX0/Q0QkegdyrhezoEjR9ZghoUwktxAI4HYbO/fE7j6i8MLUxSAKovdS91+Iv+AkhN6KhqoW6ExmdKqUqOuywVLUh+5Wwd1MEV5x/P8V+gbDOsTbir1q9PMNk2UA3EGCn0Wrhq+bH5JioxCUkIxhQ5IQEhnNMCgvDzdIZXauw6BYIoEX7NZ+GE12JrDyvuN0OTiUEoYxkGgicZbEkqFHoXCh4CoszpiZyWRHY0khcnYKzr/4MeMQPHIozBof9OobkXf4NyRp8qFyc8GNm+1450gZfCbEMw2ZYtT0NTYqHFqtguEqtD09fHRQe8ihsbtz7Lc0vxEFuVXcizh92limCVNcmmLVJMoOnx6C+NQYqAKUHLvOPX4brX0GjmeTU1Dhq+PHcdFqYeqTID4kAa7WUPh4eEOrVUIuccHVSxexdPkSDBuWCpPVwl27JADGRkTBFxK+KPKKj4HFIkFdQx3eeO01LFmyGPNmL4BCzUxpFk7PnNoDQ8EujgG3tepZ9AydMhcrH1kHfx9vFtQotUDiqkykptG5lgYfb6ww95lhph48uUyAg5BQYSMAFiAxO0DvjV3hwrcXxQRydREEguZNIiWYxBn6pNP8iuYefBYcBAsY/FknkYyrDszO/yPxzgnFoP8jsiphOOgrCWRyJqBbYDY6WGTr7TXgdNY5VJSVwUunQ0dnJyory7gPrbffjNqGOhQVFMC3vQF3uGkG6MJ0374yGXcGFpgdONprHBACKdY+ZOEiRE6fA9/EaJg9A7nbloaFnH9yQaBUOGEgBFaxWvrg6BfO9wRuGfy9uG/bpILgbJWroVUoOeZLYqLEruQoNs3dFNT3SlFMoxkKtRIm52NQ7DX3dhF27diJpo4WTJ40EXm38nH6eBY7Aj18vBDiH4SpUyZj8cKFyL4mCA4rFt/NgpfEYkNzawOq65tw89pV2G/9zAKgGAOur6iFj9QO3+hAaBVCFUGDs8MubfZaRMUOgdZVAz83F5igYHAGufxqa+qw+aUXcObyJYwenY7PvvyczSskWhKd1tbRg478HLSUC5Ht6IwUuEYmQqLRorkwjx+LRBmViyeLMiKIhI8JtAjmTNUMuFApVUELOKL1j9fMCcQnGxDYSGiTU/R00HBAxp10JL7Rbc9fvILSsmqMHz0cemMfTh7PwqlTx/HBu9swZGgqO+ho9Peb0NrWhQvnTnFn28gRqSx2dOl7YGltRkNuPkpKcmAIieeOQ6VGidVPPAEfHQl0FkipE08ph8lpXqDXNFgIFF2AJPyRKGaUWKBSq2EyGpF95TIqL/zIUWBxWPzTWaQt1WtQUVmPtu5uhAYEs9AU7O/DHZAU7yVXB0V1+eNttXK8VxT/uMaIkkcEUaDtS+DEQVH8PrMFJSWlOHriFBYuWMQwvAOHDuGOcVOQlBjP98k90WQYISOC8xqOfi8KmwMrAc4nLtYpkSBJlFkzRWHpvVOoUNfUjmv7fkdYUwMk50+gvL0bP3UaMObepQxU6dcoERoQiVCVGS6dDfBKHo3CTgM2bXkXPloVtm59DQ1NTVBJHCwAEmyLEpcWsxV2fS+K9u6BpL8dDo03YiZOgDI8kt18RJeurK/BiKFDce3CWYwdNhQBkf/b3cuviQB6dAgjMKXVwSmSK2cOoODyL5gwxA1t7a7Y/sMldgESOOV2wQ0k+gVgy0eforG5GYcP7cWioADII/1w8tJV7D5+HonJqfDWaVBf14SWunquJSEBfcyYdMxZuIBTWyqFktNHVjqvd3Xj1z9/5UjvyIzRuH7tOnb9vBstrQ0YP3Eynn/heURHxXBE2NDfh9rqCpw8eQpff/sN9O1tCAyJgkKjZtPZtevXMSo9DX5efti67TUkJ6Zg7tw5+Pij99DR0QGVyhWPP/ggX1fA1YWhYicPH8befbuhUqnxgLsGwyQS5DocONHRC8+RYxAVFskLWdSx7ePtBYVEztH9dz/+ALlXLvL9aj08sX7TFiyaP4cpxLTYQYsrNJRk+lAoYaPrducaEy2o9HX34uuvv8Uvv/2B97/8HKNTU1Hf0ICvPv8MCpkSAf7euHvJYpgcDgZTbXvrPVw6cwGr1qzG4rsWo6CyEV9+sA0BfoFIaakHjHXcYdjUb2GQSY3KHcMyxmHu7Dvwyx9/oL21A29ufxtRMRGCAMg9AM6JKz1hva1/gDIbFxWDlSufgH9oKGPUaZCSqVHQVNLG1FyFwwGToR8StZyLvWnivefAXo6xrn9+HWbOmcswCKLr7v1rN37/cw8ee/JxzJk+FcbyKvzyzhYUX76E+8KCYHz4CXzy137MW7KIe/NclBqmPYoxYKE/QvjEkbNPbP8Q3YAWh43VbXI9iQKg+L8iAIQpwHYHOto6sHHjyyy2wdYHX59AVqojIiJx+WYOR4D7zEIMKjYyFndMmYrb1VU4dfgI/Hx94OXtzdbe6fPmYMTYDPz6/XdoamrH4488iC59N65fzsH1vFwkJkQjNSUVAX4+OHzqOGwmOxeakmNw+LB4fP3dj1BLlXjskUeh8/HE4WPHkJV1DgEB3ny7PosRx04fhbvSDUNGpPHzqm+oRUhUGBxGB4uHPq5qrH34HrgljMAbb78HpUbKnWgRYeH4a/8OxERoIa9qgX+IJ27mN/Fr8pRaIY2Zhl6rDVq5DKExEQgOjcLE8RP5IjE/5xKysjIREB6Jqppq/PbnH1i+9C7cdf99OHBkN5bNXoHA4EAmGfNBhGjG1AfnkMBI7ov6eo6BU+9jQVEp/CP88MH2tzAqdSTK6mpxcP8BxnYnxidyMTS/TxR9owkIH3jt/JXmblZaYZTQycoCJU2ynStigwU2OiDLBi+jOw/MJDaQ0MRzQKcjUDzZDBb9xJRur9UIU3EB9I09CB47nqO8HCGROyBp7UHZ8Wex63AtvIdMRdL46fjpxx/x2voXERUXDovRiqtXczBlQgYkEkEEom5CJRccON2K/+qeod+TCCeIIkJPmoR6f5yRW1Fbo5MnXdC6aFTsALQYTZCROEgrlXIHampb8Mmf1zHER6Ao3btwIYMpJNRlQ640mhyTp85hEUhWzkkynRdFoi45DMmpJQqtDGxwdgWKMQsS6whoQ+42EuDI/ixVkGApCjtWdnmJQ3QAUoSGptDi+HdPjPh7kVI88I8MAqDVRGE/o8i0c87E/YIUoSG7+8nMU3j7jXcwIiODSb4+AYHo7e5CR3szlwTfvJ6Lm1evYOId07B8xXK0NTRy9Dw8Ogo2Yz927zmInEtXEJMchVc3bITNYcTtkmq0qCPx19ffor0ki7sCp826kwVAFxcFO+UCA0JYuKVtR6KeTWIbiMD80w8khZogKJygJlHCAqudoiMSNLW2YcOmV5GdfQYLlkxH4HQHrH026BweQJsPhsemIyoxET/9uBNff/01n0SnTJ7A5cW+UbFYvfIptHc0Y9Orm9Dd1Y+nHn8IB46eQu7VLAxfHosx4xOYMJzzVwNGpI3EU4/ez6tGuaUl2L5tO8IjA/H7rv3Y+fN3uGf5CsyfORWff/g2Dh48jbCEZNy34h7knToARWAEXnzxBaYRa1RqWMj9N/Cm0T4rxNP7+k04cvgwug39uHPuTHR2COJJRGgYf3bpdrS/0Cqz3SasopJbK/PUaRTevs3R3u6ebqQMG8Zx3lu3b3EnVIhv4AB190TWaRw9eAA6dx80tDbAYrYhPDh0INpJQh4NcvLpPL0hdVXjXNZZrH30UcxffCfybxfiyw8/xoKFS1Df2oTsc2eRkpDMTr/CnJv8mCdOZ+G51Wswbsp0vPrKBnh76xAZEYf9f/zBXT+xof74/dgpFvvTRqXhxMGj6LPbcOfSubhVc5PdVeSGS4oOxaXMAqRkBP2PA7CpFCwABvl4w2SVMKjEXFWD4qxsRM29A66+vjDDjs7mTrzx/TOQdlnRUN2Ip4e5o8Nqx0f7quEX481de96tFrh7CyvmPe1dUA8fipShIwcKvun3ZoLy9PfCLzAQlj4rgz60ahVH+qn7kKLA5P6jQV2AQf6B3IFIl+A0qO/nVsFtdgFSfLq2OAdtNec4irzzhALHKq7zawyOCQTqLEjW6DAuYBjcXHQImJgB78gISGRaOGy9MNod3EcnpbgTHOhs7mI6LQlTupgw1Ny4jfNXDnEMbtooIapy6qoR9V1ukHr54s5ld2Ncejq0OqHAnIbcebEvc9CxlNJo9NUJJ3ISookYTscpu1KJvFtFePixR9HRUoGFy5Zi03OvQK1x4e416pY8ekhwUASG+CE6Kh5ytQ2Ndd0sgFIx+uWrV9ntSTCiPr0BHW3Cfk5df+42oY9FdBGK4iAJgzRE5yBva5uNHYH/F2PvASVFlb4PP53T9OScZ5g8A0MeYEAykkEwrJjDLquua3ZBEXDVNa5pddccMaECSlDJOTPAwOScQ0/onMN33re6hpHd3/987zkcprurq7urbt2697lPKNULx7nB7R9iCA79OFpQC8qnRb/Bq4FBxGkRGxGOhKgMDiDR5hYhPjkFm7dsRlV1FaaWTsFD99yJ3lMnEBUVBXNiDN478G8G6YjNR/JtKmWYAnqPIMkhHz/y+jO5pEO+gMQQJLBvyvRsRGnDhpKEw5Qybt8kGaZwEUqprjzayP6QqRkRGL0ol6Xv9fUd6O/qQ3JMNOLpWpcYGeiTS/TwmgcZ6IOOfJr9nEzb1T7A/nOm6l4OSSAwbrhf3/BwDj5fUgkooIOK5JEE6hHYN1zCS6w+KmL4BQpz0Xyx5r8AP0TEIyraj8T8AozKnIzcnCSMSM9imZE+PFyQ8MrJGUrwsyT2FoEmbEHDfj0D6Ohog8tug4QW6mjhTq1EfEQckhPi2KuOfOeIRUSybW7DBJi4fOxF19Naiwvvf4TWlgtA1lSoExKhi4qBw+nGpJIStHd3oOfMuyiNcjML8PuDvfjhRBuipsejKG8Uex3GR8qhT4pBTWM3+ytSERBI3n8BjxUes4/BwZZyA8utKfjDP+DHnn3HWXY9Z/l4GG0mpGeMABx+Dm1pb+yFxzCIBLL8yc9DQm4ktDo57DYvklV6jBszFzG6AgbVVBIJe9yFRoZAo9HxsRJBQL3fg/bzR9Bt8qJkwbVwynQ4d+4cWlqbsXzhAmbV00RJ45dxCFBHew2HoCyf6IKLAiLKDPi1ToGN/3wPBfmCZQQx0CmBmKXVNFcJXjOccutz8bElaSbZHolzHjryUjJCpPdz2AdBjhLoSEoMCrSgcWhQkhC8IIeHZgzZttD9LwgUiPd9es3ldUExDKyhNF4CGxU64Xr32Mg/V8OAMQGQVHabDW7y/VVo4LZ7cLa6Bu/+8xXMmDkTqYmJ7BVIXtSx6bno7mrHyUMHcfzQftTWXYTC6sSkUXFY2mL+HStwuEcgMQJJ8j4/RI34pUsZXI6bVIKw0FA4ZXpOVubvZrcDln5YBq1wdXXAPdjAz8tkQjCGLDRo0h88LmGhAsNXEx8JXWQch484g5NdjUQJny/Idg0CgCQjpfZAXsS00E1y1L4eA77+5jukpmfA6Q6gqb4Wp04dR0WFoHqg8U9uTiYgU2Px8iUYO3okhzN2dA6gt7MZOq2WA8Ti4ESERPi+9p4KDjRwdnohD5PAawqg12dFrCwEqqxkpI6/B002Ffq6OjF18nj2vD1+tgyzrpnBvmtEZPB77Xjk4cdwyy23IiwymgFArdeK7lNnUN1Qi9SwOLS2NEAqu4xx8+6HLo+ANCKhKOAJyCF3WJlt5ZFooJKK3E9h3ETgH/1+KlqcFUE8eiyy/2g7WbDfIhYgBVKIgBe3XZo9uIQxGW1b3dDIfuQTx5agsCAHFRWXsP3nHbjtttuRnZvJ1jI09vLRah4vmLl58UKUEZOVFy0+UijECy+8gC6HAwkaDUonTsTtq1YgNDIK6jCBBUhyUgIBCcbzy6gXk0NCvuUS4jpKIJHLEKDEXATgdFuZISkLyGEwdmP3T1uBht8wvUAAZRt7lfjgdDvUkXm4YdESZBYWISE2ktOOKThRBE1Fz3KR6UefS0WKVnpuCPwjPCB4bL3k68feqm70mWzY/ON3mDhmNFumHN53gOXrc+fOhVYp+JqL7Epu60HPvCusXuF8iXLjK38LwTouu1G4hmR6TlemoI6BykqknT3MLMBvBywcBjJj8WKUTp+BjIwUJgj0XDwNR0Mr6iPCseb5f6EoNwkb121EU3MzwsJ1mDphAgO0JOGmRSKTy4nLmz9DWmIqAjYXtNFhiCydRJpnNHUPckhN6aSJ2LNjJ2ZOnYDElHSQeQd5HYrAn9tDTEkJ71cW8DIIWNfawizAKRkBhMgU2Hy2F1/t78TKVbdj+66DmDchC3fe/wjOnDmLiHAnCkxyVBqasbu+F2kjsrBw6Qruaymwwtjfh+2//ISjR49xfxai1WH0+HHIyhjBiz29PT349Msv0FBZwccsPiUOza09GBzoxZjRI3HXnX9C6dQSZgcSM7Curhmvv/ESzl+4xHM8oQ0K5//e++5DaGgY6puasXThQmxYvxEBnwvr1m3Eex+9jwunTzIAePsdd/L25eXlaGluweBgPxmzQqEJwfX5uZhp6UWgsxsDScnI+esDkCbkot/iQHdTPVq6e1E0rpjZfH/9y/38HTJzRuK6ZctQOKqASSUxMVGM8xHwR3NWtUL9X+5bZruTsZ89B/bj/fc/wEMP/wWTJ01lgPPokaOoq63CnDmzkZKSzDZJKo0KFypq8M6b7yA0XMdWRufLytFj6ILJocfMcamwbN+KBPsgogd7GQTcabajxS+BUaWHg+YnK1fgoYcfYU/v3wOAvEJFF4cXJ06fxjN/ewLLbvoD7rzrHmZ48cWlViLgt8HnVjDjS+7xc5hGV0srG7aGhoSyKfoXX3yOdz74iL3yrpk2XWAIur3o7OlG36ABqSlJ0AcU8FsM+OCpJzFQdhbXJsTCed3NeGvfAfzhxpVYvGyF4GNGqWhBFiABHwof0YyD6b6MyAtyYC7ySAgCBURJHy7/FVmDtL3X7eHv8vpbr2PZ4uVITkmESqdxlAr9AAAgAElEQVRFXGQUM6xogk4gFk10HU7vkHE6fQTdbMouXURhURFCQ/QMjEq04eg39SFSIWdtOnW0VCWTxzFVmp4j9orJboFpwAi9OoxX1VUSORw2D4UWIzySfLUkGLRYYTNZ2YieZHpU/YMmuK0WjoenpJ7u/kEoQ4UY8K6WdviqyxCZoEPypPlo6u6DfdDCfnxNnYex/d03kB8VguwYOWThamw92c0pv9fMvJ79GZUKLTqagqtXeVkszTpy6jQuV5xnAFKmUeLU+SqMysnEyJKxiNKHoN9iRWyM0PlTKvD+s3tx9sBljMnNxJwZsxESEYGGjm4GAE1WB1asWIK2+mYGG9etW4uUZIFVFKILZdCAADJi37ncPqiD/nFX+8MRe87tvAIAEguQFVbDVmcY9GULSD+vBIvAXyBAVHm6GBWgMBDqxGnMTrJfMZzDBUpt8rJsynjkABQJSUjLLYFCQ0EdJNuRw9Vehfp9G7DjVAcGZPlYtGo1/v3eu/jTPfdgQsl4yNxelF++iPFjxnBoB4dtUNskijMxDIeHSzJNnoBJ8pKg7WiVj+TuvqGkVPr+TgL+7MLg3er2sb8DmTkTIEqsMx+knLJnMLvw3s4TOLL5U/jNXfjgvfeQl5/H4JQqSMfmS8TngcdtF4ycid1HUek0QJFKGZgRGYDCBSWUKNUVH7vsdvjghcsNaJVyqLRaBPwCSCeVBxjkEQE/AhypaIWOwF2R9Ujninw1hcv2ih8DsegISOMV+qAHDT0m8Mjn88JPq1QSCe9PTFQ+duQE3n7rbbT39OH2O2/jzvZyTSWqL1ehtbMFXqcwyElLjsWSpSuw+IZFsJscaGvrwPEjR1FUPAYGQzf+8+FnHAqy6uabMGlWCSrL22EOK8Rvm7+Ete08rr/lWkwqmYNROfkwDvTyILRk/NjfAYA0qaNSkBSEVkNp0Ed+d3TyA9T2hN9KjALyv9ny8w784/nnMWXGtbjj9pW42PU9eo0O1F2ohaVBh78//zxv//ATD6OlqQ9337oChYX5kMjVCA3VISMrG59+/AW27/gBjz74KN9snn/uGcQURmDGsiL0dlpx6LPznHb8zNoN6O5swYv/eBULly7En+/5E2rqG/HU+vXMdN6w9nG4bVZsWLcBNS01uOn62zCyIBvxGclIjo5DQkIy4uLjWMUtlgjqEh6oVMnhcXjR3H6FBUhJ1T09fZg9bw77C1KRZIslwyTr9viC/pEudHUZ4HU7GLjS6fToHBAWK2JiEwQPyWBohMVix8WKi/A7PYiKjUZTfTNvRzLYhrp61DVVw9DTg6L8Ik5U2/vrLoyZNhVP/OU+RMUkoN/Qxd5oZCScm5POxronz5yARq7llDwCeEgeSpLi6Og49hHsbmtHduYIHDt1CqquViSVToRKHwGDoZ/fRwyys5crcKL2EEJT/UhIT0LtBSGBmfzVEuLjkVmYAFtQ+NVT0Ysn7ngDKclJUEqIPSqBwitF/dGjgLEfCbNmIKANRX+/BevfWQNDRRmuHRGCEakhIN+/fS0DHMIxqngKStPGIj5cgxHpeWh02dBVVcuPI8ZOR0dzHTp6u9DVTqyK6Tw5sjscvGpOUmsa5PcbBjEw0M8DJXVIKKIpgT0qCk6LHaFhYejs6YLTakO/0chBKwSaOi0mXDx+DDPCLqHfG4c13x5Dyc0jMWZUGktAS6JnYvnEceg9ew5+uxtp86chNGUE/G4XnNRJk1cNjTccdtSfOQxraz1CUrNw9PI2tJadQ25KGPJGCLL1w7VuXK62sgz27vV/Q0TeeISH6IXAnSCjmQbE1KaIuUOyZymxWAISvq8Q01ShpElHcLIDD5pbO/Dx559zOyFvx2vnz2H5G9XJM+fw+P0PobW7C5OmlODf77yNKH0oKxu27NyFmLg4rLrpFpZjNdQK904RGOw39KDR0Iv+jg4M9BhgtVl/BxCK102+V5DcU9X4vLhTo/odMEhJxf+rCCCkEmXEw4FBen54GAkBkEOhJMGEYq+5EbdEJSC8dA7WffYxKi1WxGtkKIwNQwqBnGoFJClJiFH44M+Ig6RXjz6j8BuHl/g6dFdEViT/FcticDCAWH2hCaOmj0OYyg/algBAlUoCPSTQBz1D5F02dDmFvqGrysTMvi6H8PvNJtd/BXP8ryReMQxB/HxiPg1n9F0d0EEAyJ2rbmTwY81LG3C0zcRvXXLdSsy9ZhrSE+LRX1OJwrlzEZkYwZ5pioCKWVlc/yMpmiWmweojo/q2RjRWN+Kbrd9i1qxF8NrtrC55/KEH2L+Wyidx8/2DwAGaeBF70N3dgXM7fkNPfRUSZizE8eYGfPXtjxwmQomx5Kc3pngkdn77DvLU5UiQ+1DR4MCHp1vhyI5A6cxJuHTkLLovmxEzMpHTgSkNuLFZYHDmT4qHThXKIODpozWw19uZzTdmQSpLs88eqmQAcPbMLJjkEvZbTEyL4URlSlkOlctZIkwVMTeHJcK0PyoKBCnNuxWRYRKoZTr4PMRkoxuGkn0ORSmoxOXA5i3b+Ni88dijGNBEobr2MmZOvgbRMVpIJEqoJGqemJLfnMlowImdX0BpPMS/t8sr4zCQqSv/ggVLVqGm34LGVgMWjMlEfkoMT86IVSccZA/UZD7g9zGbkBhtUAt+tJa+QTSZbegasCIhSo4MfRR04WpmsdG5uLooCINKZLfR3ySXlfm9QniajOYrHl6AIMCRkn+p3VDR3/S76JhwmnzQE4SIDka7BU6yOPEFYHVL4BzsYaBCrD27f2XpZ2d3D3RqHUukyf+tq70TO37ZhYGBQQTX4tFcWweDpRdz3R4OscmQg0FwKrpOTrt8Q4xAug6KtSqMWb4MubOnQSYNhSRUi4BZWMSgUseGIDw8EhJNBDQ03iR/RY0AYPb2tiPU7mH/a6/VDrNRaGMEDkbHR0OdngGJWvu7gBbxd5NlRfAE8ViOWF0kRzRabLAY7fjwo49RVn6eN2lqbmAGIC1ERUZFIC4yATqtksHeqKgEZOdkcWiHRif0I50tjWhuu4CBOsFfLVISQHJcN/wmD2SKfgY1QiQ+tJs8uDiQDkdKIRbMmIe8+GhUdXXi10MHsWz+fGz9cQdef+1F6MOj8dH772PqqAL4PTZYgsyerq072NuPJL7GnlY0f/UNQkePQObyW5jpRjYtHCRBlBliiwZoKuwNBnD4hjznCIhja59hRWCVQq1mv2SVTM73Gw8BysEbleg/x22QQNWAjwE9ek//oAUvv/wyega68MK6ZzgcxOOyITRMIFuIfnikeKI5hfD5cmYPSgmwA3l9OzHYZ2IQVK9QIypSA+1gPyzULs0uJEaGQ0q2YEHbGajIk1rFgCex7Xm+TrNzGvr6yGtUCrfbzgw+suywe7w8Nvzk9b+jOKYbOUmRDNS+u6UZ6owp+NvadUhJTYZKLmHAy0f+50H6FM35RbAvQOrAYZ5uBAAOLwF8FOYgNM4if0UCvU4cOYymrm6W/nZ0GbB7z14sW74Y6UkJUEhJnSDca6VSJUuAqQIuFwOadOypaGzBxx8SBGhBiLzLA164HcKczaUOgd/hQ0trE37bvRuTe9pg2L4FR2QKHOzpR29INB76y3247sYbodOqYBk0wrx3D8wRCtz9/CcMAJKPXH1dM5ISo9mjkm0O4IHbTYByAAPnjqO5swGJfv1/AYCXy8sZ1D508AimTZmMpPjYIdmvAPh6ERi2mO+XeODykO2UAxVbt6KjSQBnxbTm6PzRMJvMmDGlBHeu/jMOHTyO8EgNMt1ufPH1JvxcXoun169BYXY2vvvhZ8TGxCJtRBqSktIYCKQ04oP7DqCv24AZ187DXXfdgd4uYZy/Y8d2aNVqLF60kB/39fVi3JixSE4TlCUkFd639yDeeudfaKwuh8vt5TYreh8npWbi1ltuRUdXF3bv3IkHHn0MW7ZsQ1NtNdY/vxEnjx7FD5t/hJ8kuTodX0uhYTFISE7AyKJCZGWmIjwsEgVhMni2bIX83BnUxSXhYnoGmu0yNDY18Pemou9ObeXtZ59EQ6cZM+fOg8PuRFt7Ox64/z5ce+1cTvelNR2ajwbV5wJS5QVMdhd+2/MLxowZzSEoVrsZKVFRUOv0MFis2Lp9F4pyspCdnY7yS5fxr1dfxYwFS7F46WLU1FTj4pkTGOgfwIEjR6GRq2A192N8cSEyk2MwMjoDKXE+2L7chuaAnFOCL/oCSJMGsOS+v2L6qlX4ac/+IAAY7Mj4e7k9DADu3LcX69b8DY899RSWzp0LJ830adXB4+fVe2KIqVVKOKxmDsbo7hvAK889j8S4eD44lJbbVnUZN971R16xIfBPrlQwk0uUCcNqh8Xciq+e3sAA4Fy1liXAb2/dgdLFy7Hi+sUMeBFAxT6AAUqeInp0gOUTVOz5R+wGt1O0lRCue6niv2TCDACSNwgn9chR11CHLzd9hRuuvwE52SPYw1CqJO+5K4NYAoxcHgdPPgUfNR9sdicO7N7DzLzZ06ehpcMAk8mArBE5iIyKZpTWZOzF5apKRGljMKIgA0opUV3VTOGkov1Rwil18CRtHkooIxYbKCHrykByeEemgBRe8kyiwBO/BzbyFLHZ0b3te4Rl5UFfUgKLReiY6s4ex9Ef/44slRfRkSEY9Hvw2/4W1BjkuHPN3zBt8a1IDpExg5MALipaTdz203ZmFf7hjtvZMNnusmP+vAVIT8vg30YAh0wZ4Elke0M7PnrvfZSVneP3G829eOHZ1zBn1lQGACkJemppKf5w581wDlrx9fffYMnCxcjNz2fglHyhAiR9pRsOmQIHvfuueDsGz3OQ2Tfk7SdKuoO+euLzojRYZA+y7JcraNAalDkQCDg8+MPrcsDrtAFWEzovN8Np6Ufc7LmICI1kFqLb7edUW1dX7RAAWO3IwX0PP4mP//Mu5s2bhQULFjHtnGLfSydP4JsNAXvMalQFXRdE9l/wW1Ewyf8KwyBmm0gXvnixDIePnobdaYPNaocuNBLFxQUYWzwGNssgBy2QJ1xPdzcOXGzG2f3b4LFZ8Zf7/4xRxWNQMCoPERHhJCrm70edHktng81cRuaffMkQdZ9udgJwSkUm/cPNWsknsLGlAw311fy6hwatfgmHuRDbkFhwxDSUBqVx7PlGYJ6cQkEE+S/v1y8EkzD7y25HXVsbvHYr5NoQyCVKhKgUSEyMZ2Yi+RhSkbRWBADp+NBqIIGBBPRtWLMR+w4egj4iAlq1jqW04VFR7G1EksjMrEzEJyQihSa2YeHQhIbB53YzO+302XPMUrV4XKgor2bpLNW86TPgp/YZlgmvPB7e1oOYO2sGm1DTPkhSLIZciJ5C4rVKx5KP6RBbOdgtBaSwOZwc4qFS+NHc1IwnnlyDzkE7nnv2KcQnx+D0qf34+MfPYagYxLQVI/HIPS9AixC8+Oo/eSePPfYIsw+JQZuYnoEQrZqZj1OuKcXdd6/GV599iM+//BjL756AQb8X536rgLNPibUb1mLJ/MXsl0fS4Wef28jsye9+2I7jB3/DXx/+CyZOnIyvPv8cv/y2G5mZGXjpH/9AaFwIunu6UVNei9lz5yIlLgoKAtKD3igs7Ql6+RBvgNqzw2bHTzt+Qm9PH266YQWo1wsPDYNereL2QQCgx++FlNipYhqwn6ToQv+oVijgdF3x7yLvKGovVlqkcjl5AEcAFg0i6X8yG6eEZZlGxY8r6mqx5vFHcN0Nq5CUGIu62loGbEguSgE13HZJFk+yMZWK+2Lqz3wOF6eSOT022CntkHoOhwe6gBFtXVZ0157k59LHzufQDCpKY7ZZjPjlwBHYXSacqtzBjCoR7BNDP2jbfkOQDZkWjwvHmrHx3teQnpvNACDJYokh5+jpwoXvv0TWNXPgy8xBa1szHrzvAWSNcOKeiVH4tcmHbz47jfi8aOSMiMS0a2+FxK7HzOlTGTgl2a8+IoDK8zWorm1jRiWFg7z5ztuYP5vYr6v4e5MROB1HssKgamtqY2bf/r2/4u4/rkbJpEkg38wjh46hpakB9c2tiIzWY8WKRcyEo2puakHvibcwcVwS/v1DB2oCZlx/8zXMGCMA8Prl18FhMqD/l/2IzMmEjjxNfB72PbLQQN5pg6GyDKd37kZksgtVtad5v9OyQhAWGo0aw0icvFDBARgTps9HzMVTyJtWCN205QjTqHlQ7iMvtWGWIJy6zaFPdJ+SsqcxDdI1NGGlRQpiIZBdScAHo9EKSJxQy8KgJokypZN7faitqcG7H37G0vKR+YVYv24NQjQ6fPfdZvx9w0bIQjX48quvoVHp8NDDQtDV/X/+C4qLcrFt506EafQYTYtl4aGwO3ywW8wwDPbCafdzaBdJjMmTj9iD7U0tQl/hMjFjUPQbnKyUMSBIRUnFYv0vYFD0EBRDSGhbMYiE/ibWoFgkU16oVXLy8VcWDy47Pf8lMx7aOE4L9FwBAohlKJacWINRwmQ7PDhmig674i6kMMWjC63ore9nZqLX4kJCpBLycCmcZi9MfS70tQ8M+emJ+yUJL5UYyjEc7BO3uTqRV2T3XR3OQduzZ18UAQeR0Mil6OntQ39fD+/qxhtuwOOP/BW/HjiGt954A1bzIJ5Y8yTbPIQ5zaj5eRtyly6HOzIK4SoJfC7ZUPgBWVB4PT74XX7IVML9kpnxEjl7+HmlfpZvbvlxG3bv+RVrn16Hn3ftxpkzB/HKi/9EFjExvC6WOyolKmbJqXUKeLoHcXnbVgb/CuYugrqgGK+9+y+EqNSYOWs2S9eWzL8WIXoFulrbUP/LOhRGSNE+6MGl7lh8s+8wCldMQ3ulYDlTPC8f4bGClJqkTiTxLRxZjJBoOScA03Mk7XWHSzB16SgMtLvQXt6AhORIJGbGobOxh9mYmljy8QyFVi+DxOGHuckAZ70B6qwYpJWmQKIIYUCRwl2WjLoDU8eOZ+CLwB5iFxMUQKuWxLDlBHCfH3t+24sdO7bhzgUL0eb1Iy8rC8kZiTw25CAJP8n2JVBolHC6zKg7cxrHD76FWenCdfH+by24YI3H1FufQkVTHwozovn/JdPzMTszHiERIQz+kRyOLiEGV2nRwa+AyWbHkaZ+Bg3FEveRmRqDcQkhiNDroSBmk5vuMW70mq8AckNv+n/8QaDk8Br+WfQ8fY5YV79Gz88siEK0XgBWN33xFfR6HczGPjbR5/bm9CEtLQlhEZEI0eoRHhqKyMgINHV2cBjL9u0/QVV3mf3/hgOBIjBOoLjoESgCgVFj0jC5dCbips8bAv20GiVL2H1ytRCi4vJw2Bjbvrtd7MUnshhtRic8FGw30I+e2npEJicjYsI4QdIsVzF4Mdzeh+ZEBELQ/YiUKmSUTONCmpK0dXRj27YtaGpoReHI0ejoaIZxwMjfITU2hkMN4hPSoNaoYTJb0NzSgsbGBvQaeuF2uBEaF85hEgqlBn3tnWhsboWppwnmnmqU5oZgTqYKp5sGcMqXjwdXP8l+gpRWW1XTxPLQWfMW4cXn1+PIvn2YPW06Hv/rg5B6TDC3tCFz4mhokjJg2S8kjiYsXMLzMfNvv8DWXYe0W1YjOshQ9xH7hySwoiKd2XbBBHbRpc5H8vWgDRDZV3jIu5xSwUkyTdsKY16RcUZgn8iCY9scGaXeUmIz+XLLeJx5saoC5gEjJkygMCcibLAfxtB8aDh7TWiH5A1OUnrh+mKwTi6Bi8BgCu2Sa+Cy+6B2WhgENQ/0w1rZiLiCJJY9KzUhIJ89Asx8HtdQCAcx72jfXqkUCrLgCHhASdR+qQp2l5eToH989w0smixhP0BiAb63/RymrHoQ1y+9ETHR4XwsiJ0oodDSIOFHRaQF9q2UDPlpEhB4NQAoXmPkcUlFY0S6pusbmxmUW37jcr5+tv3wEwoLc1AyZYpwNPyCpyD5qdO8l8b5Pg9BuR4B6CPWb3CfotRYlDr7fWSVIoGP2rXHDbPTh207d2NUzTn0HtuHDsMgthltqPQEMHnadKx9dj2Sg3YmLXv3ouHsOTyzaxdyM3NYAnzpchWyMrMwfnQhz6fExQHy7gtYBuEdEPoxeWQMlBF6OLx+9gAkAHB26WQOeZkwcjRiKLAw+H76n0pgfwpegAQACiffj+7Gy/hl00ZMyhDu+8QC3H3OCFlINGYuWII7b7oR2/YexplWGVbm+HFq+w/47uQ5thQj9t3BQ4cwIiODU6eNtkGEhYcjISkJ1kEnauqrkZmSgorKGpbs5mRlYvvP2+F2W1FUPBZPr3uKU3EpDIRCQfi8+Tw4d+48nnzySSQlpsLlEMYmLpcH+UWFWLxsCTJS0vHtlq34btMmjCouhKF/ADWV1XjkkUeRlJGCN4LzKIVChfHjR6Nk4jhk5RYhIToWVvsAapva4DOZoKk7gcift2JHjxtbvV74whKQkZMH00AfutrakVc8Gmue/Ct2/PgDNv+wDR66r3k8UGtD8NjaJ3D7H1Zx0IfIAhzq6IMqtt6BQbz55rsoHlWA5ctWQqOT0woRMwYr65uwY+cu3HTjjQgLV6Om4hLu/+ujyC4owvr1GzgQ6fzJE9i/Yyd2HdiN2Nho5Gg1SCkcg1HFo1A4ZTKMtY24eHA7Crq7gKpqdNgdsPu8iEuIQ+i8BfjJIYHEarYFVHIZSxcI/KNyeL34/LOPObH37nvuRV5uDqpratHY2gKP1YKW9g4sW7qEwz2oLl+8wOEUo4pHM/uHfL/cHmIYKZhBJ4Z3kHcfFTGauH35PJD3dg4xAAkA9Myai02NLcifOAHX3bIKYZQoqwuBkui3lMIVELzRSDImVwSGAEBm+gVBQSlP8Cg52Cf4rAS9AMUTIHpOUAjIp199ihVLViI/Pwcy1RWUn7YVvKpIliqwyXxBeRQ1NpPFwgN5dUQIPvzX+zh4aD97+xFbQE3sFl8A5RfL0dHWidkLZ0Gj1EEmE8GoKx0wJZ1yMhxXcBAZNFHlC1NOv4RYbUq4/IKngMTtgcxuR7O5F/6ubsgH2tDYbsXI2fOhSIhBr8GEQ7/tRNuOdzB1ZAwiVEBdlxU/nO1DrVyCO69/ADf94Q+I0AuG0AECRJ1enLtYjvc/+wTH9vyCAYcL40YX4w+33IJr585k40vyqOHvFOwInRYL3v/0I/Y9fP6ll5GaPwKvbNyAuKhwrH/6eRjhxdOPPox5M+bg5jvuhFomhdEueLBFhUZArlAPJeSKybjBsf+Qx58A4AnSXh8b3v4+EZi2Fxl/fGyCDEB6/vcBMT74gxN62k5KEpBgkfejs7MHAy0tMBouQRuVivRRxZBHJ0IqJz8YAp6EdCWfrRf1Pz2Mw2fr0NabheVP/R3/efMVjJswGbfeeguz8s6cPY3Jk8YLCWnUKfiIfUIABgWQBKn/Qe8K4bQLabgEaokeeCIASIBKR0c7yi5X4PWXX0RHXx+zvAiEamloxO7d+/HwI4/A4nTjt72/4MefD8Ktz8LIzHBkRQJ7t+/Asy++jPGTJkKnUsBis/GkXhtsczSJEYtMWKkIaBGBPxpY8PeSKRjU6epuh9niFNhvAH7ZvQeNLfV448V/chIun4Og7yC3LZoJEesNXg4gof3R9U9MLvqtBAT29htx9sxJ9Pb3w2K04NipsygtGY8//+keaLU6BmcEeXGAJw/EFqT5JjEXiUxX21rPAGB1SxN7So6ZNBnjx49DQkw81GF6aNXC76L/yJhZMAYWJC40yKI03eOHD7MfYE5GDr7++msc2HeAQ0HmzF+B6sYWXH/vI7x9ts6GsBAdJ9yWl53F9DnzERYWTqNgfl2pkHJSM61mE9QwPBGYZNG00Gbo6cKuPXvgc9jRNWBCeflZSKUhyBmRxvs42VqD7s4yaCM1uGHuNOTlZqFgxDLUVLSwv11GUgpCQlTswTJ69Hhs274T58+fZ2AwMTEJ27b9gPe3vI6EtAjen7VRi5T4NDz7/EYkRkVj7+H9+O6bLZg2bRKvTCWlpeOzTz9DUVEeEiIFVu+58xfQZ+rHzbfczgnx/QODKJlSjJF5owQPSboe3Q7IhnxfhIUYAv/oH4FrbW3N+PTzTVi5fBFCwyLQ2tLKwUEEEpO8QizqTwJ+LxRk4uwN8CILTQB4cOvzgsKJiS3RbzThwMG9aG1oZzN2YvZR6cO0sJjscNmsmD1nNorHFDMgt/nrH2D3+ZGXk4ox4yciI03wPhlOwqXPJM9SCqWQemXCPUmpgMNtw/FjB9FS0YT4MDes9UK/lZEzAunTxiIiLotXXt3kiaSRorG+Dp9+tQk1HXWoulCOedeNRVwwFZW804gNSNVw5hJE77SGC7146YlXkEmJ3TST8rihUkggdXvRWnWRA0FiCkZiy9Ej2PL9x3hwVsSQ9Ncri4U23YXsoolIVqVgQmEeIqLiWdqpDQ3BoNXDbAWv1YSHHnsSMo0MW7ZtZ7/DyIgwhISGIzYqEkbjAAd+JCclMeP9h2++xpkL57Hub09BrdPh9LnzqKg4i/nzFuODj/6DEG047v3jXbDbTWhtFVZtd/9nI+ZNDkefE3h1WyMmLS5iAHRc1Bisuu0h3sbXdAHNF84jde5yRIYK9x1XwANXYzt2b/0B5uYGtPabkTdGj8kFKhhd8iHW3+RZszBj6fWIigpH/56d/N7kZddDJ2fxJbxBs3p6XkHMpKsAQOq/nDQwCzJ3pKRzkCvgcNoFCVVABZIG67TEVhLaHsm7aIxhGOhhCXRicgKzc86fPY8PP/+Ij8ODjz0Oh9XCMmJjaxtWP/YwjyMee/QxmAbMuPnuO7Hxb2sRppazpENMBhWDV0xmN0z9BnQZ+mCymNDc1oZzx46xFyXJiQkQHF7DwUExsZheHy4nFrdPDwYCiN6C9PzVgSQEANJzlXYB6L46tXj4Z4usQvG54fLj333J4AOzTBgriFJo+ptSj8WKCt7/hvv10WvERKISZbzDgT6R4Scmnfb5AxgOYAz/Hp6kdA7nyMrOw9vqLucAACAASURBVJhRRUhITEJ0ggDYf/Hp59j647cYOWo0xk0Yz2EVep0aG58R0vEe+tOfUDxxItyDPeirrEHutOlwqlVQB32SaHItFikJxMdXBz7Qra+9pxuPP/EYX5ez587H5cpyTq2cNn0GpxP+umc/mlub4HN4sWz5AhQVjsTZHzfj5J5PIIkdjdVPr4NWocW2PXswsaSEg3n8ngAHUlCYCC3+nvrlN5hbvkKqJgCJRonNv7TjQJ8LsxYuhj7DCWmklIE5O/WzFi2amhqgV0UgShcPSZgbg6ZBVJbVsBfjNUvGIjJCyUnBBAyS/NfQY0SE0Q1lchQsCDATkMJECDz01Xej4VQtYiYmIjI/HiFqPQZ7jVCYEnHzwrsRHQSqFDz+VVFHzj5wfCwdThjMFhz/7k1k54xGWPEMhEdHQkcJkH4fB4bIRbMkmvy5/OgZ6MU3Lz+O0dlmgfU46MdLO1sxcva9cIRmM/BHVXvmHORxqbhjeh4iw0LYcJ0sS8hnkIA8EfgjAC43So/Y0CCbzeweYhL+r3ZNz3l7Wnnf/39rOMgX5jbBpBTusfS5YhFQOPwxfR/yxxKtcbwWB9/7TCYz1NGRyExMRlS4FnKZFppwKeRyQYpLLZN8EAl4pv6qsa4a27f/igO7f4Pca0CMQoUFFidL5OnaEouAc/K8rHB6GHgvmJSCJfPuRu7kiZBkp/NmnBpMC7mcAHxFss4vOr1wKQEXedbarTD09cDS1ge53YFQhwm5S64FpOE8d6CisCaSVlM5vMK8hlhoBHAFZEK4BXnT0ZSO7rMdXZ144+XXWGmyZOFCDhKICNHB5nCjpq4WF8vPo6W9C93dnUhPTGM7nhEZmRg5sgh6jRxOK9E+dXBY+jFoNKOyshyHNz2P6yYJYRhbDclY+9hziI9KgMttRlVTCwOAEyeOxH0PPMphJGuefBIzdWrUNDRi3NjxkOcmQC3TwNTbi45zF5E3biwCmbkwndoFT88gcm/+I4d+kHWPT6lhcI/UH8TcGuo/vAFI5UqW/9JYgto+AaREQunoG8Cxk6c5wCEhMgZqbfD4BIMuhqItg1ZJtE9RBnx1H0Wvic9J/B6W4hJjTQyvEL4PseMo+EQAIsnHj8JJJLS4KpWBQDy2JiJgUiL4DPq8Lnib29F9sQL6WVMQo9ECqlD4FcorEmAKlfGSH58MchXNy8n2QPDn80lksFsd5M6Jnbt3w1z1PUqS1AiDBYcqHfjishmrb78f0+fM5fMok2t50VImoaRpDZRE2gnaK4m/X9z/8OtTJPUQaEoKASFN2Y/+gQEcO36UE4DHjSlCxaUqtDa1YcmKpQjRCsQDGocS84y1VnTsKbrJe4UFKNpVESAoFoGAVpvA8HfTfCqITZSVN6D35x+Q3lEzFAay2eGDLDyak3JXLJ4PuVaDgbJTePed/2Bb2QUUj56Afz7/NMrKa5Gbn8l+dnQdUuK1n/4PjsEpXZk8NclbkwNs4EZLWxvKLlwaAgBHjRyHpPh4DhChbSipmFiaoixa/P4kXbc7bMwCJIl2suFnJIcpUG5W4sOd9TBJYjBt9mSsuukO/LL/BN7ffAxTiyKxNCsWr23eAo/DhaUrV2BSyWQG5IlJmpaZBY/bwceYVDZTJ0+D2WHHxmdfYF/d+rpanDlzgtl8yZlpePf9j1GQO4LDQajIMomqra0FG9Y/g5LS6Zh9zTROf6aKDA/nxGGn04WO7m7eL3l300KSNkyHm2+9BUsWXMvyYa1ODbVChtTUVCZlqTTCIstnH32MX37dAa87gAfnT0HBgQPY2d2PLx0eZI4eh1W33gGjQQBalSolxkwYj5rKS3h+49/hstl4njz/uhV48snHkJ4ojPmHA4BuiQ/KgAz0v8Pmxf6DB7D/4H488dgjiI2MgFSihN1uwY7dv/JYdOHipdCr5exD+sSjj6B9wMw5FBOLRsFss+LArl3457/egVwpwZzEeCy8biVyrl0Ej8uJDz7+BCoEkNPVirDGCiRLAhjs7oXVF8DlgAQRy5dC0lrfFCDZLqXKiEWMAGL1EZ1TrdRDoZNBCwVLxCgBNzExFkvnL0TR6AlD7yHZL5lSBihdhVblibJLg3xiThFLL+Bm5p+Y+sQXBiVe2Qdw+D9vY9tnmzCTVr8Xj8P+Xhm6NZF48e/PsJSUGBp8IFVayOkiI+YQrTAFAR8CemQKNTP7xKJOVdxGZAlyB8F3FCHxmJK9/vPJ+0MAoCiTJKUep1oG2Ur8OUFGEw3yvOR56HChqbaevQKpzyMgelLJePbEC9Pq4LA7cOTECfZWWrRoCXRB6ZvA9LuSSkz75khxZjKQVIk8R4KJWuQNQUa8MhV/H1vAweCft6kFhto6uKz9sOklMFgliIhNQ1p6CkyGFhzb/ivOVO/BtBwdIqQKHL1kwL7LNkTnjcbtf74H0yePZ1CVABlakjJ2d2Pbrt34/MOPcb5OWDWmlN/Vq+/FnCWLkRgRDaVezp8tCQTbiS8Ap8+Pzz78EN9+/gXe+OozxMem4NuPPsSxHdvw9udfQRIWjg3rHsGUkhlYtWoFA6N8HikxepiGkCRaNJWj8YBESjINYs4JZ1IEAIdOLJ9z4YIXAT7xtasBP76hMRhz5YZLQCKzHYmaLvHB2dGAxhPn4Le6EZKVBn1aHHSKSChjhEmq6CnI4SABGXzmHtSd+hzVu79HWbsK1619E5u+2g6X24oNa9ciRBeCY0cPo3TaZAbSxBsPgVZM2w4yAul/IfyDQDAB/KPHfokQkCH6gdBjAsk62jpw7/1/wYTxY7H6/gdhNPZi/d/WQqZV4J3X34ZErcLO7TsQn5iG7kA4Kls6IG0+h4tlZ/DmG28gLSud2VcOm5NBVKLUU1uk70FyXQIpaXBGnRqDdLSKRkbE5FcjJamMF5XV9Xj/vXdw2+23Iz+/AB09XXj22fUYN2YCVv/xT4IsmelcgrkxDXaCmSFDp4+aPwEs9JvcHi+klAjm8zMo6bLaUVVVhZdeexMPPrAas+dcCxUPGK74FQqef8NSvb0CIN3e0c4BH2EkCwnTQi1TcVw6tx9fgAFcEewj01mxRCDwQlUVjD0G/k0pKZnYtOkD7N61F8lZeSjKy0NycQmSoqIwvjgPKdER0GrdaKjvxoisXESGh/HxYbsCSpNWCiDglb5IAq8nwOwQOqZupwOGoJk+MWCpaApuNhlhHhiEL7wD56pOYFBiYh9Ar9GDksnXICliAtxOCZwmCxLiojgFWalUoM/sgM/l4xX59p4WZhC2m8/BanZi8sjrkZ2Tj4TwZMQkxPPNyGkfZOahWhfJzFCNToPqmnr09rVibHIsPF0dqDpfCWfaCJgDMmQlJwmreKFh0KiUUA0L0CF5M51vsS3T5IP6LI/XD6fLySxAqinXXIP21jYUFRVBr9NxUrJYxASkRR1mc1H/53LDr6AegVZ1BUsK8r7cvW8/h3oUjx+H8fk5+PCDTzj5d9HChdi5axenAr/4/LMYNXo85Co5S1vJ8y4iLgIKqZrZxkpyvCUiu8fHaZRqlQpOpwAkEvBGoJQ7IOewjP0//QxL52kMdstx8sJJjJkxF6sfeQw6fThCtDLA6YRbrYTXYcGFsvNYu+55TmIOzQ/jMISh8y8VJnxlxy4gL1UYFJw8Vw8tovHuxjeRmZUDrdoPGt8ExzpwGp3o/fknmDVSbLu4GfEBO0Zn6vHJj20s/Y2PTUJsnAe9Xj3uuv5eOAcGMXGKkEyYlBCFQ4cO493/vIs/33wLZi1bCplSsJKgiRcVyayJIeEJgNnJfX09LIOmMBTyRZwwcRwGBk0M+s2ePhczZk1FP1lLeG1QyjRwU7opgD2ndmLXcx9g/oRYlE6IwQ+XjPitvp89326ZvQI33nYvomVR8PmMaNi5B8aAF9mFY+AxD6Kt8QLKDpxGa/8l3teka9OQoBdAmp8Ot7Df37I7/4iZs65BiDaMbRsGjh+AZaAfqYuXs3yYkhCHA4CEo4qeRjKFMCB3U7JHwMtMYuqPyXBarlLC6aO+TbhOA27BsoBKZEWQDIaKJk4i0OPxOjBoF347HUtijZ46fAytXT2YPLUE1v4+PP3CS2huvIRbllyHJ9es5227DD3ISImDQqVh9qPNbkK3wQy9WsLJvdTmyH+R0pWr61vQYxrgc0plsjvR1FyLnrZudJvNsBj74DM7hgDC/+UzeDVzcDhrUGQLDjXQ/+OPqwFD2kxMMRbfIsqQr96FKEum54lhWETpmMFwFG5/chmDfFRXgxHDwzmIqTQ8hbfL4x0K5gjE6dDnDWNmX2JCAlISk1FQVID41EQkRodDF6pFTHQce10Rs4h6nIBEgcbaBly8eB4Fo0bx59dWV2LypFKcPleGkBANrplQzM93VFYgLj4aoSmZcEkpxMAPmV82NJGmBT5qIbRf8o5CkDUPkqN5fDCaTTh+9Cje++wD/PnOP+HI0eOYMGkypkwpgctqw2tvvYtT586gZNwETne9/ZZV0JsH8PFHb8EdHov0vNF4krxPKZ2bPHCJbeV1Q01T0YCGf4tGKsNgRyW+2/otxsvPQq+WMRPwqa+qMWbxMqTNFFh+HZ0GGAcGmBFv8wZw9uBF/o0pWakYOzILg12DqKrrQsGYeA4NobJaPVDqwuHqMcFQ34fM4mi4Q8Ig0duH5L7kF2g5cwk9djuiRsQA8ZGIkIezV+D04oVYMmEe70sEAOkeRXdvugMT/OB0mFH1xWZEjyxE3ITxQgAHAfQeNwOAxABUyVWiwQ/cDhf27/4G9Uc+wpwROlglMqz7uhImbQFiEzIwYfHNQ6w6kVFHkmCqEKUgrf3lfOPvWIJKrQIqOSVgUqSVBHaPB1a7h9PCHXYXNFoK1QmDNjhuUEoUbHNE4Jzb5WImkcgSpAUsKndwzBkSDL4iVofE74Lc62RpMaRawTdyWDFjGR5ogv0QAWFe0gMFiFDhYSDJHvQWZYakG/CYzRzI4VZrIVFJIHUqBE9Jtw0+i5Hl5gP9Nvjbm3DJ7cPWnzajurUVeampWBAJ5EADXVUtfwsC2MkncLfDPQQEzirNwey5tyJl7jTIE5IgDR4DkjzTcSIPZCqatAcUglro5IkzOHn6FFoaa9BvcmNOVhru/NNtUKcJ4VSkBlMR656vFx8fQwIcSBZK0lWxCACk8Auqtu4uvPHPN7H8umUozM2FUq2D0TKI9//9AQ4eOYToiAgUFY1CVV0lA4eUcq9RK3HLzStRmjeaJAVQagTA1SXxw+2w4Mu3XkOE6QBSU8Kx6/wgbnzwbYzJH8kpwo2Nbdi2fRfUoVq8+aKQ/vvqy88hRRZgsC+K7AyoP9FEISQsElbTAAaMg0B4CBRhbqTkTkTEiAKE6oX7rtdLklfZEKPM5nFCI5fB1Wti5lbAY0RvSx+nBYcmJXOIw849B/HJxx/hkccewtjRE6FVBNiOiDwFqT8jtp8k6C1JSaEUTkHlI4BWQQxb4UiKQCv9LaN5rdcl+GAGQVxivNMCpMikI4ILAX0KUst5/Hye6PoQ90UAU0AW4ONIqb7SASvaDxyEdkwR4hPjOfxETgvtPvcViW5QgkuAnVgE3NH4nP3HJTI09Rixffu30A4c41CQfrOTGWctdjU2rnsdWRkZcIvvd/t5PhnQyJhJSAEf4nGh/UuCYYvDry+6tn1BhQnJn0UQsKLqEi5VNXIasM1jxd69B1A6eTLbvZAfI7G4CJAmGTfNRcQikI/GE6IPI10D3CbouyhUMAc9AFu6BnH++AlMnzENLkhx+vtv2AcQzU0o6zMxC/CCRIlZ86/Fkw8/hMTEaBjLyxkA3Hr4OErnzMZ6CmRtqEXOiBxkZaazKzNZRjA9aGgRXji2RHCiJGjIBQZgbU0lppZM5ZCXseMmIClBWLyg/pc8/4KthANAmAHocfG5pVIFpKiqr8Xl759DUbIE8tAY7CrrQoslFmHRCewnSd/rPx9+in55HFJzpyFb14Ezh/ajsakFuQV5nA4/pnQuLD0NnGoc8JtZQfLwg6vZy/Tv6zYiMjoaHo8LrXWVDLCmZOfgnX//+3cAIHn/kZUS+YK+8urLCI8Mxx/vugsSIkd53Ogz9KC/tw+DJgs6Ozp5ocvuFIDHkQX5GJGeDr0+lNub2WZCV0c3aisus2ImMT0Vs6degzfeegPtHT3o7WnDvLkLcGvNSVxs68Y7FgfsyggGEkmSnpCYhubqKsyeOw9TSicwI7GjpZOP2TWz5+CF557jnIj/YgCK0x6v4GVPLMAXX3wVN91wI0qDyeLNzQ349psfMXf+bIxIT+XEY+PgID789FMmNTy2Zg0WL1mE82dP45UXNnJYLY1vp6VHY9Gdf8bs+csh8Vixfc8JxCQJ8w3Tyd1IPnMKYZYeGC0CAJiYnATJkw//NTB10nRMnjlVYOt5wZKg1959C00NdUiKT0ZSYgoys7ORk5nJJrHaEKUQBBLsUOkDCPSjYA0C0QJyAcgiyaTkioqLgS1C4IX8LJrHeyHxOdB+5Dg+/utqFHkDiCkZh5a8Qhw+dwlrX30RSUmpTBsn4JBkwIrgopXD7mGTYfZ5YwBwOK+DKL7kEyb7Pz0A6fNb29rw0Scfsw9eUVaeIDOmC5j8LYhOTasFDEYFvYUIrJHThMLDlPT1G57BiTPHsWTODCxcdgMGTQIratrkmSxhIH+T9IwMzJs9i4GV4M6ZBUYy3+FAIK+2eLxD4B9dlkQvJvYUS0woOEDug51Mx8sPQ6ZJREx2FiQSPVwSCYwuO+orL7Pklyo3Tsbg309nunGh3on8ydNx38OPIjY1DVF64VipXU4MODwoP38BG59/AdXl5fAqFZzyu/qB1Zg4phjqkHBO9lUEBH8KMenI7xUGL1UVlXjgwfuwZt06RuTLT5xk78g333gNGSNHY+vPP2PsyAKMKhrJDEsqmugPBwAJnJFS2AdR/70+QYpNEhGiowclvBTCQc9zsAaZvA8DWII9mNAOgoMqMR1YSkmxQzJgwO+WIkBSUmKTuq3w9nXC0j8AfVRkkPEngEP0+eSNQQCg6BPophVQtxWtF3bi3PevYcvlATz6+Ico6+7B/r178fKzGxEREcGpzTOnTIRSp2PWIDHYeJ8kryV2Ca+8XJFQEkuQisA2YkeJ4Rz0HLNRPH40NLUw0+/6lSsxe/ZsfPLJR/hu84+YPaMUG//+AhqaGtDW3oXS0qmwOqwcBkK+dbcsKGbAMDwiDKEaFVxOF9x+ryCfdTnBCXV0HVFsvNPJf/O1CWEgRgE8/YOD8NptzOaquHgBazb8nRNwd+/ajR9+/JE96vKyRlwB3JhhqYR/mIST9yXxQq2kY0LJSBSs4mXvQgLoHE4nM/Eo6KKhqREbnnoGsfHRkNHN3SUMwhlooskPXT8ExgYEwF9OE4WAjI8fHelAcNAoCXjhc/vg9LnYZLa2vh611U2wmQXJI0mp01PikJedyWCY0+FAU1MjJ8CSxPnZ515ETVUFJs2ci6Ips9BnMOGemxZi5IgUBvEIUAgP1TMrkVhxiuCKOn0+9SGCryPJnSUMqFKJLEhiyBFwST6BNIggWfag2Yjj+w9h1NjxqDJcwPadn8KrV6C1rhup2fG47ppbMSG7FGpFKFQ0EO3uhk4vhUYdxwy9XQd+QcXls6g3X0Tu6CR4up1YsuguTB07B6HSYWbdUrcQoiJVcsQ8ld1v58/vraiDt64c8uxRiMlLhkSmQbguYihMgX6n4LtGUnIvNAo1nwtuM8QWDcqCycvSYbejt7cX332/BYsXXYuIyGgGWFNT0hCm10EhJb8ZAfwbuoa9AbgCTl6l5WuCUgNlcpgsNnzz9WZEx5L8fTx27f4V5dQWn1iDxMRE7Pr1VwZPli1Zzil15G035M1CrBO/k0FAPgck66Z0ap8bSj8tUrkh9TthD7jgN/XB1m1CZc0ZZv3pMkbgaPl5/HbgJNa+9ggmjV3A7BWpxAo7sUmsBpyt34tPNx2ApbEOEYURHIJBQQpuk4f/J9nDYLuX01InjRM87cp3d0MdEom33ngOmVnZkLulDP4ppcKEQeIwoWH7zzj02y60S6o49XffqXZ8cqyf/dqoGg0+zJg6heW6VPQ5Lp8LSr8UL73+KtRSGe6dNgHSnHxY5aEI18k55IJkq021tejsEKSnmVm5/N5jBw6goqEat918G1qbmnHo5BH09w9yUvLyRYuQGBvFwVk+mQU9BkoMD8OlinIc270f/gEDZhUK1xWFkwyGS/HAA6tw2/z7WF7rVfrhMfSj6eBBDv5q89Sg+vxltDllGDsmnMHNEE0czpuBg2UmjM7Ox5L5K5CWVwCdRgMC87x+CXrPH0DfgAUpU2dyuwhRqiGRqpkRPOQjOiztj8G/YBFITZJgoa3K4ScGJ3kykUVBgKRXtAgXgFql4LZNf1MfIqa0ExhNkwxKcSTpOZXb6YLfRSvvgj8ptaWWtm70GzqZ9UUycZpMvvH221j3xGNIS0sD+Vfu+uVXbNn5M264bhmWL1kCuVqLnp5+fLFpE86eE9ItF85bhCXLlwLkk+X2we4ws7evze7AhYtluFQmeGNZvF72Guzt7vkdc1AEBmmb4SEkBA6K6cRXpxAPHaz/4w9xe3pZZBf+vwBFAhF32d2YpJLxZ4qgYkCk+l/1OSKrj56+GuzjNh6TgviMEcjPG4OkhDj2o8xITWDZTQQl3AaBRlHaJC7+iouq4scxYCGhxUAXfty1HTkjMhgwPFd2CLNmzUeE1YXu2lZkTS9BQKmnaS6nl6qo/wvK4/zBhRBmnEokQ30WtwuHC92GXrz82htIS0nC4mWL8cprr7MEmQKNyssv46XXXmPgcub0KdCHRaCvowmH9vyGuOhENPT04aGHH8WCOXN5kj0w2MtMwMhwskbwQ6vTQeanRW8H+vu7cXTLh2hpbseC/EE4tXJ8u7cL5+x+lK4YBYvPx959iampzJrt6O1HeGQks/50inAG/UgWTCnMPf1t7PFHz1MlZ8bCNjAAHQJIHZXLbEICFKUaymmRwGINwNvTj2N7KoW26NYisUiPjOgoyJ0JuPv6uzlEh6TAMpUGUgIVaHw9jDnZ33iZJ/PK+CQB9KNFviHJu3zoeLP1jMvLgOfWb5/BKJ0D0TF6bDnUgu+71SgYcx1/h6nji6FOSENaiB8tVilLfEnaKxbJhNknMC6CAVTyF6Ry+twgbQAVL0r7Basd8qQmNh2Fg/CoPXhvogVOXugkQEtDlj5uyGVBtoovODYhv2mOIaeFT2HxRSxahCEzfA/JBNn+xsHpvzSnoZLR51DHRmEk1MdAAofUwSCw0zDA7NT+pkZEZWQiPieVQzeo2ls6Ye+ogs9kgDJiBL9G3n2SkDA0N7cx+P3T9p9xobwC+RonRpscGCmXDgWGGHw+HHdfkQaTfHjhDStRuPIGROUXQBseAo+LPAyHWTB5yHud0qYv4eWXX8XKG5ZBpZDiuedfQUkWsP75jxCTkM/py3TN6XXB8Cap4M8q+v+RX544M6IQPJGvb7M5cPD4IVwou4zrli5EUnISOto78MiatSzvo6KQDrLIiUpMwF1/vJeTYyvKzmHqzBkonTydE30VciWzu6lO/LQV9Wc+wNTiNBy92ILCklUonr+cX6upa8M333+PysuXcfb4UYydUogPn3sBsTHJqDx+GvLBQcRPHg+32Yr6YydQsGAuv8/t7UB09AioIxLhJP8/Um8FZZYCQYUYa3QMvAj0dKD5yC9wm6XsIUheesQm9BmaEVayEF/8chA///g95s0sRUREKKe0Z4xIQ1R4JEsqKQ2VWGki442872m+wIEONFch6XBwgYtAQGL+kfKJAEBiCNH8hLzxyM9uePmDKeT0XgpouXo/tC3ti4r2Q4mxHadPIKRkHOJCIiHXadmXnK+PYCAHX1NBrzzxs+hzCQR0Op18P3V6pOhoa8OXX7yP6SFNiIpVDfkB5oybgbseXcO/nUpJfYRSyotp/H3oOqZ7Ml0vwfs/zXEEr8WgVx8ns1NAYTC8Qypje6/Bfgt27NqN0ulTEBMTgwOHD0On1mDa1Cl8nNWqK9ctzVvJh3OIYUlhLsE5p8wnY7CVAFKvnCxlbLCbHSi7fBlHDxzEkmUrERUfg8aKyzAfOYz0Y7+iRyLFoaZOfObwcbt94qn1mDpuPCounsbhr7/C9lNnMP3ahVj/zNM4V3YJhfkCACjKdel/AjODU6Gh02gPeqvXdbQyADhxfAmqzpdhVGERouOTmB1IknthxiSoDInNKaVcBrIpc3rg0pDHuhZw2/DTN68hzd2GzFg3y7M/OlgPv1aNW+5eS0phvPLav+CML0VGSgr6XcICaYqnAaa2OtQ01iIqIgbXzL0WI3NHsMcpqU6Liorh8thwaN8BHNl/CDW19TCbDLyYEB6bgJde+gdyiwoR8NjR3NqJltoGWB0WzFswH4cO7MO+vYcxf+48eAJO9homNmdGegpjLnHJaYghAC4ghUfih3mwnwG/uroGVFRVoKW+AW1drbAZbQiLikZ6VhruueMO1DQ1Iy42EV9v+hwupwcPzZAh7PsavG5yoIbSkSk7gHCyYE2YMBlPbdiAD959E/v3HUN6dgZmz5vLTEPCzcgDkEI+aAGIWH/cdsXwTakCFqsFn3zyJRITYrB40VLYbEZs/XkHYqJiMXJ0Mc6XXUBkuA7Z2dk4d+4inn3qcYyeOgePPPoINn3+Ob778N9scUMLKOHaSDxx00IUREQiqiAPck00tlfXQxsaBq0ygPa9P2HEqXMI8XrQK5Gg1uaGZPmKGwJ33/gHXDNjBrMAiZ3jtDvQ2y/cMMnnT6NTIOCWcMovSUWVKhpwS4bkvgTMiPJevhjVst8DgMEELVGm61Mq2X+LSuYMoK/2NA7f9yd0Ga0YlxDHQSBf7T+E2556AtcUTkRAIUGAfAqDN14yQyXPPwEQCq7g/w4EFOS/VJwUHASMxBAQeo4SgZvapWHDZAAAIABJREFUmvHhF5/i9ttuZwCQfEYQRL6ZKRic2BIAyJ3dsA6svacTGzY+w54BGrUM0dEp6OtrQ6gmEvc88EeW2PZ29mPHji1Yef2NyMvOYg9AYhVSejJ1uQT68U2D2GHBwaQInA7nCDLr0SeFU+KCqbEarWVnUThjBfzR4Qj4nLAbLSg7UYbDX72PSF8ziqcmwWd0Mvh36KIBC++4F/fe/WfEpacIx9zthtNqZOCPJBiZScn4fNPH2PLTPixbvgR3/2U1MpOSoJKroVZSIIMHMgrmEJk/PuF7+7wedHb14LHHH8bEsZPZ58/Q3oW/PbkW/3juWeQVFtNSDJQyBZQ6jcA4Y6DTxfIG3kdQ4ivszwc3hUcoJNzxiiXKeYXHRB0nP8ahl4ftR3hODP9g1p7LwxN+AgGtTif8bZ3od/YjPCoCithkyDwyXnUTgUNuMywfJhNnoucL5rP0/uEAYOeJTXjrh3LcvvoByFImY/MXn+PpNU8hKSWJPQDHFY8SWJ8S4qlQGqVoRk1nnxKqgqAJBEksMcjExEqWWAaLJp9OtxNny8qw9vG/4eEnnuBX6jvasG/Xb8wIXLniehw9eQzL5y9AVEwszOZBvPLlT/jy9Zdw1503Izs7DwVF+Rg7eiwz6ixmK/oMXaiqrkFXexsSklMwfuxYPlYXKy6hqa0duiD9fcyosbzvuqpa7D16HLnJcSgsHs2eett/3IKJpVOw6rbbEK4LRWtnK9rae6FRKGAiCYrTDodDYOpSETPOYjNiQnEJy1ppYGQcNOHYsaOwGI2crPjpxx9j9R/vZZCTgOG6plYo6WT7HUjLyEaIPgRyqZ8n7W6bsLqgDdUyTXwonZhkJS439zH/H19vAR3Vtb4PP+OSiUzcPURJSJDg7hSrQEuhLXW3W6HuLS2U9taoUxeKtrg7gUCMuLv7zGR85lvve2ZCen//9e3FWhlGzpw5Z5999n7eR+jzhw8fxJnjR9DQLAD0Mg8NPGQSGKx29kokr7ultyzFnMmz0dvfg8b6Ovau6+ruwp8/fstyxDV3rIZCrgGxBdISkzF/9gzIVUoGMqmRpIEES2I5gQhCEcHdyADZ5qoOugFAAjyJMUiBJ+RtaBPZOEFarzejMD8Pcg8Nftn+HdTB3TCrgYqCFsyfOB433HAHtMoUaIhhYDNwJdgi1mDPoQPIuXQMPkHeuFJ1BtpAbyzOuBXTps1CRHAQpHYX84sANxeI6t4/uW0IuoY6VB46yU9pY6MROHkybF6CWbQn1AwWUkmZk6QZKKGwHCOkIhlT7N1gJ4MlNHgR05X8Uo0CC5A8Fim1kKTsY8dlIcDbmyfjFAJCkzI6LkS4tpF0wWVFQd9N0kkPDw1XrInRRwAWJdEyU+2WlVi+ZDlXr3v7ddD19qG+qZHllCqNihmVcrEIXl4BUHqqoJAo4B+ohUqh4JQ/H42wCKmuq4TDaIVxSIfm6lrompqQGBaIUelj0SpT4+2330ZcYhKef/4peKgUaGzpQENzI3r6atDU3YZj+YdByajmNitGzw3jsA9KVA2IEvydSAKs9VbAoXcy82+wcRBKT3+sv+kurL3zDviq1Rw+QT6AJA9wmuww9jfi3MFv8OufR1he60QIPt6bg6FoDaLCNPAzhqNXBwaQWrv7kJ09Hs21TSxBbWuoxNubt+C2W25HstiMMocCuw8eRHhIMKbNno2O5jYU51/B2nvX42ruZfQbrVg+dx57BN6+5nZkpIxGeWUlvv/pe/7/mPR0aLQqqKUKDPYIslRi3FJYCIWBOCQe+O2rz+DZV45blofjcr4ZB65U4+ktj2He+FvhKfWHTSGCaGgQ+v4WNJ04gb/P7EdDYxfmTUpGcpwH2nTt/Llahw9uXr4K06bMZgCNwHRO9JNYuZrbd2E/JNpAeI6dAbFNBIULjHEXAIUQEI4yu25sLaIgnus3DCGYSeijNhHZijiZCUjyHmJykVSYFonESHGMkPXQR2js5o9KpNzvCKgm1jqxDgXRv4iVDe5GgCAFh2x44Q189d3X7EF5+PBxfLx5M4N1S266adhfcOeev/HbLz/jrvsfQp+uF/v37sFbL7/KoS3cWMZog8lmxuZNn+D4qcPIyhqL4JBolr8nxMXhwMH9PEmlROtBw9BwSnFbjzD2EXMw0KLHvd5KRN0ex8+dz+1C7tXrPmgkLx7pGUjvoeeojUwxHv6R/z8P3D6E9LkUtWI48ZgYgATwkb+fG+ijzZBfHzVi9xHYFxSfjpjYBIxLH43AYF/4e/tCofGAl1qQGJM1AAU6WEQiyAmRoN9IIB3E7AtKY5FCSYoDMS/OCIuh/mS3SaFQkE+WFYVlRSgsLsW8hRNx7VIFEv00zJpKyEiCX1g4oFC4iB8WeMiEcdRpF8EuEe7jbsk5TxyIgWG0MsMg52IOA7qPP/YwwkIi8M2PPzK7edbc2Whua2PAT6HxQWpqKvIunUdl/l44EIt5y1bi0rUi3L/2ToyOjUSX0Yjvt/2MyZPGYtqk7GF5LMWmGfv7MVBfxwEMe3PzkSw9jmitAvV9Znyztxa6OE+Ep8ehtbERQRpPWC0+kHkCkeH+LAkuuSYwAQkcDNP6ofr0JajS46H11qLkVDtKyvOQOiUMGpEHewBSGnBJcQUnClOacGBgFCcAXzqUA88aHRSTMjBg62cAkIDHiVlZWJq9DhqRhgFAUl5Qwi41JbEmiV3b38VsNZunD5Q+3gx80Tkkxz6FjOb45NtNBQABxKACHoWB6Av3I2uMH//W5/6oQeioubxddeo8lgITAEj+ecT6o7Z512X2CLxv5mgEqlUsfyQvOXcjJs/gkJHZTjR3pNAQVsmMaMTidz9HrDxqBD64w0UIu5MRG4+C1kYUnqUUwsZMYioCCuFlBD4oJHLwsoIUPkbTsEMbb9dp5eAM0cAAhow9sA0OwStImMOXn9oBY3sH1Oow9FWXQRHqhcTltzLQ115XBZm/N0Q+Gk5SJukuH2+xF+x2M3RmCwZ6+3D5ai5OnTqN4pJS+OqakRrliekSXwSWV8Mts79mc7BHILU5qxdgwcI1CMnIgMRHzfcDkYSCEgSwh4p/B0+ewHtvvYdVK1ZgzNh0vPyf51je98nG1+AIjBBCdCQOkE0TzdmIXUbFOWb/kVca2eTwWkAomLIFDTHUxHIM6PS4lH8ZRdeuMRjm4eGBV19/CyH+fmhsauZwkIKrhcyQpsCOO9ffycqFXXt3Y8akyVi8YgUHmfEYIbaiproWR354AUsyFKhoB5p6ArD8yZfYC662qQvvvvsuCnMvwd7fjZXTJ+PB1YsQO/tm9JAVTmUBvEIj4OzsgKk4H3ELVkAWNYr9AwmUojAfk8tLjRJvqYAgJbdgCtQxiTDYWI3WwmvQqpQIyYiDKiCZ2W3O3k5m01nS0vDW5k3IzauETd/Nc5NZs+bizjWrMCZzDLx8tdB4eA6DbO5jRewmCoZg5cwI2S/3J5f0lwrqbJLF6/jrYRbuNRCBZiMTb/8XAHSz4d0gYG/JRf4uzehxkNmJfajga/x/AUD3ZUT3RGoKlxez+3mjUwb9oAHVFw/j+KGv+Lx4SWQ4W9SEf3L7Me22Z7B42UoEaD0hhZGThOl46gxmniNS4/RhVzgI+yK6mtt7nOaaNMek9QGlTbe3t3HoA7HYqM2eMxuFZeW4eukyVqy4EUFB/lDLlXzNCseT+rqDmZHOEes0t1qQ0pslFBZpd6C4qBi/7f4FlSXV6GjvQlR4BIKCgzFpbCa664oQWFUEZW0LewFu69OjXanGPXffiemzF2Hrhx+ir7oQ1b0GLFh2M5577ikGAMdmjUZ0BFkFjcwIkLEcmI6qTKQQ5L82GwxGAxeaKmqqsWj+Ak5Yd3/eaDOz5N4Kx/DaRC5xwm6Vc1DMEPVDvQUtHe1IihuF+spSFB3/HDcmiKB3SpBTN4Rdh+qx+J7HMGbCZGzc+A46vbLhFeiP4CBftHf0wk+hwqIMBVorixjI7u0eQHB8Mtbefjumz56NtsY6nDp3DkkpaRxMcvzECRw7cornRZ7e5CevQFRsJNpb29DRXA+DfhAeGi8sWyEUeto7e5GdmYWo2Ghotb4QUxiQlw+DYdRkRB6xWPDjj9twLuci2prbMDg4wIWC4WYDgsMjMX/JEqQlxbMnemN7C86fu4yqsny8sHIhkq9ewo/lDThE/gbUlDK43OAQGhaGLZ9uRX1lGYrLqxEY5Ie2pjYYjUN45MH7EREZwyxAsdPC8l5isDEAaCMhqgRG8vV3hS2RKqXgylW0trcgIysTZ8/nYOsXXyA+OgZvfbAJ9qEBvPD8i2gdtGPLh2/i4O692PHjtwwAUvMMCMRnG1+HetCCqrI8KDwDofMJQKhMiqKqCuj7WtGfl48btRqI+ntRZLBCdC2/0Bnk6z+cNkvkPHdIh9lgZLBPqpTCZrLBKnKxWJxSfqx2VcFJ9kvyX2rE1JOrpdcBQFr92u1Caq/L9JSjwok1QxeS0Yae6nKUfPAaTl7N4yRg6ezZ+OpqOebfuR7LFsyFSqlm81A3AEhgI1XKqBEIyIObq8rG/n+ulGB6D70+UgJM7yVvH4JhiAG45dPP8PB99yM5NYUHTZrMC14IAiJOBuNutpqdDMRJpuZwchBIWUE+3n7nDRw7I5jAupt/SCA+eOc9NuW/QPKg2kasv38t/LTCzYcowgT4SVyDCkl/+di5WJPuqhf7sDkskJGMlVJ5HFa0HT6GXlEv0qfeALPaB4bBbhz9+2+cP7AVkwOlCIr1Z4YEhX1UGoOw4u57sWr5Enho/aFWyTBk0KG/qwO79+2H0+TEhGlT4DDQIn0P0jLHYvq8WQgKCmWQ0O0NSMCvt48gYyP2FQ1ybmkrHYetn36OI0cO44XnnsbZy5c47ffdd9+Db5Af5HL5cHiKkIvgBr7+J6WJwDqbg1N+qYjDkdkjJd7EEHT5+rlvVCNJBITVUrIaSRAZL3LhLwT+EgvQNNDNIEf1+Rzoa1uhDtAiZEYsQpNmQu4TxGCTm8nkPo/EPhLLiCUlVIQpOIRaX2MZ2k6+id3/5GMwMAS33L8J3237HTPHZ2L2gqUoLitBRlwYVF4CAEA3DFps0OKQj+GIhCqqtplMRGs2MdtQ42Iw0PvckuGhITOOHj+OD97ZiLsevI998sZlj8czL27AorkLEBIYjJTkBAYdqZG89D8vvcY+dk8/8zQ/Rx5xG995Cz7eGgaYdu/dz+muFy4IpvuPP/EQdu7Zj+7Odk6//f7j7+EX4Id3P/iQAyu2ff0F6hpb8cTT/4G3pwpnzubg8tkTePP99+Dl7YOrOcJkcszYDBw4+A8GjSI8+egj/N6vv/sOuVeLcMOixRjsboF/ZDQee+h+tDa0YueuHfDQqKHx8sZvf/2JUXEJ2PDCiwgNDEBxcTHy8vMRFhSCP3bsxhOPP4RxGenMmqMiHzHMiGmmVCv43FPVkf7R5WSxWVjW+uGHH+FaSR4mZozFqNQkREdFITIiggYOTrstrqzCvr/3o7e3F08/9RiSElNRVFnGYSCwDaG+qZ2Po4+PJ+6+9z5kTx4PrdoT0XHCRJwYjSRj5vPlkgDDxSQWpnwUdCFjNikvPEfYCvDV4JqkuBmCtO/lZeWQKiUc7PLlV1uhCdRjwGlBdFwQHr39XpYC+yo9oPBQwMnbNuP4kbP48te3AI0YbQ19CPHzxuvPf4KUqDgOKlFx5dsB0wj5tErugNFoxGBBEar2HoBfRhAi0qfAMzAGFg8FbFIVnE4LlEQDdTXysiQwmwBAmijS/UIhEgBACgVxJwLTz+TQJLuVAzl27/4ba2+7HX4uab2nSgGFCzwlFiA1MminYAb3wokWWkaqtlKhh9iCFjP7AG79+nuWRL744osIDwnjBQKBgj99/SUaWtqQmZXFcmBK/aUk1ku5l5CZkoZJ86ejqqgUMi9f+KhkDHytvGExmmqqcbUsDzmnLiIjKARpCQkoGzJg3bp7cObCORw8eAivbtjAUvBT50/iwL6/eH8v1uZhVGog1AG+uPR3MfRtOvglajkEYzgZ1XB9okZVyqY6G7oKOxEbH4OX3ngOo1yyKLHMBk+S3lMiuEmHqquHcOTgNnSV9SA50w8nygZxukOEhDQ5AkwiOJxhmDR7BXw8PBARHAoPXz8OmlB7eqGtqREbP9yMl596BNqeTpQ6pSyXvvuu9UhMS8N777+LzMx0LFu8DJ99+TmDUjZKqWtpYu8/g1HPjDWtjx/7/ZFkyy/YH/rePvYXNJpsUCmFSS5NhInh+cPWrSxJvWNxBAeCUEpxaFYo1j+8EQn+iei3m9DdXIK6C3tw7mI+/Pysw0EflYXAp5XFiE2ejvW3r0VGRDyUXhpY7XJIlFKITFZOT+1vrUVl7iWMnjEFkqgE5mTJiHnllu/K6H5JMjoCaFwgoE3MLGbqS+5+NQwAuvs0eU+68Xrqw1KBKUCNAD4Jma272OsOx3Vgke4NfN277uO0kJeKbbBbyV+HGITCNg4dOoaNmzdh43sb0dzZg88+2sTSdQoBScsch4fuvxtOqx2vvfIy4hIScduaNSzRfv3997Bo/lwsXbgEahWBxCIM2ay8YP7qo29w+cpleGi9WBpc1ViLuZOm4PDhYwiMDMTr732I0YlJsNJi32CA0WyAyTiEjtZ2FJ0/iZiOC5gwPQitFuD1t3PR4x+AED/Bw3VkG9JdTyoesJAEZ/D/vIee0A/q2cfU4RDk9D5OMQeakFcgef+N/L9D4Q2ZVQ+rRokAT+E7ya8vNNQXIWGxSB01ClExcQgJ9GFWn6dCM+w5RsYyNOElRYS7EdynkEvZSkLpMgun10g1wGOsi4HD54qUumZXsqOCQBcBrNtz4CAmZaRAbtDh1MVjmD/3FkSlJLDvMZ9Fmrswo8Wl4fl/JAATKEittr4BpRVlKCsv5XtxVuZYpKQmMfu+paEePr4BSIqNwpB1CBdzrqDzwt/8uXGJE+GfkYbKfiuiw3wxKiGZE4eJZdrW3Qd/Lzmz1tlLjPoX+fPll0CmVsIvIRXXahtRe/xHxPqVwVsiZ2bcnxfaMebOafDyFnNoR35NC9ReSqRkJTLgR4w+g3lwOBG44XwTdB5ilgqf29cAk60LE2Zl8f4ROzAhNgq5l8sRGh3AICADh6EBKLtUjp4LVZAlB0Dm6wtTn4WZhYMDDqyddS/GpIxhAIoazYfE/d0sXaXWXVqG3mYhLT1oYva/QFcCbt3XpoNtUsgioh81+ddwfM/rmDraGzajE58ca0GnPQwT561Ffu75YSmwmwVI2/7ndBkDg4vSIhjk48I69Q8XcDxcVaaiACWHE/vcNVcjQIMe01/y8qTX3CQDSvol8Jl9CyUKZgexuxql1rvsA7gLkX8aMaroLxEMqOBlp3GCFC/CPXbIbILMbmNQ2yC2wN4/hLbCQpTX1sK3rhLa+GSItd7oyc1BzLzFCBqdgdrCfHQeP4SElTcjIDMVFldomkjkARnMPBaRTJJ/K7G6zAIwbtAbQXPL8upyHD98HPuOHkY8BhkIzCrthmb0KP6M/lrlsCw4bkwIHlr5IHsDiuMToVJ5sDTeZiXAx4n+/n4UFRVBpPFF/pUzOHfqBF6aOx+Jt66CTOXBgKeI5MxOJ/uYEZBhF1GRXcbrLzf4RyERlMLqbhL6JTYrLKR0qq3Hn7v38Ly0urQML2x4AQN6PbOiB/t0uHTpAkpKitkPbOnShQgNj+Tng0L9seqm1fD2VsNmMzE7a//PzyHO2QWph4RlwCse+RCRIdGobmvFc08/j8qSIkRrNXj+0cfhb7Gwz58hPBIfbdoITyc41GjqhLkInTYbXj7eoOAHsh9x2KSCFFsmg8RqY8DNDBl7r1VVFaD54gXEp46Gd/polgmT9FIsUsDcWoL682fgkzUTx3IL2fsw5+BB5BXkI2tMJp5YvRwRM+bCy9cTSrK0EMvg6aGAUqYSWIXsb+ca30RSTg4e2Qi0a2xrRVCgH/v60TqOVANUHGXFmUt1xA9EFNAmBLK4ffBo7UshI+SIR+vY/qoq9v8LnzUTSn8/kBBvpLSXWHns301EHNf6iUBKam45sLt/EgBoselhNRpx+cAxZmdS+AQlNR+rNWNXhRWP3Pc0pkybxp8nBSLNQ4hZSQAr+0fSlcvraCHIhAgn7jASAv6oEfjX0dyCT7Z+iZLiMty1fj1GpyXj1IlTHAYigpyDZyZNnIi0lGQo5UKxiex2iLlmc9UPyeaBgD83kcd9nOk58vomJVNubi4aahpw/PgRZGdPRuaEDCREx6Cmshw1h/YjufIaRL0DODVggP/YiYhcfhPq2lqwc8cuTBqbCofUE1o/fzzw8P0oK61AckoiIgMDmQVMQBfJdqlR/xHGGDn7Xtssdpy/eBqffLYVWemZuOveu1B6rRSJcdGIIlDKdZ8kCbDZ5uT3kzKMPDXzOvtx6nQJruz9Cl3d/Xh+wxMYn5mBU99tRoZvPeLCfTBoJ7JIO0Q+MzF24nR8sf8UeiwiNMniGPgLC/VGUZ3gEf3IzADYTC0oPJKLwsqriE6diTsfvg8/f/cD9u7chTGZWZg6dRJbFVG7cOkyTp44jpbGWjhoDS6RQq3RQOsbiPjEBCyaMxuJKSnwDwiCt4eCJcEmow5dnb1oae9AS3MzKsrLEDsqDtOmzcSWTR8i5/wZ3jb59Ln9SxVyT/gHB2D82LGYMjUbFdU1DEZ+9vFnqK+t4fc/dNsqzO2qw/mcXOwYNKLNdc+gIit1Z4XSGy+/9S7CQgKwadNmNDXUMqvQw8cDmzd9hIkTJrCygFiAw+Af298RkUnOkmZqRHQoKsxDc1Mzg3+V5RV4//2NaG6ogY9fBD7Y+i0yI/3w2TuvYu+Fa3jy7ffh5zRg6+Y3UVPTCrPIjjHZU/HiS6/i+PGT2Lv9T8SEBWL+hGxEqFXo6GlGVXkdfEIicVOYDyynjqKlrw8iff+Akz36+MbsWqy4ZO5Gu4nZWwSisTSTLLelNogomcI1rrilv8MAIFXSXcg4S4D5gI0I5KAFHjNlxBAPUWCIBRZjF4q2foIffvgFazy9YEtNwjGnBOK4JDzz1PNQ+3rCKhJD6gpxoLjz4SThEaMbYYEEAJL8l8A/g94ED40SctdCk97KLERXEElDWye++PQj3LP+XiSnJTJYRW2YDUZVY/pO2heXJyDHpFvI/NSKgSEDTh07w2nJjW1C1Dw1D7EIN629E0+9+BxLPr7/+huERcRi9cqboPGmUIn/GTTo+DuscFDKESU9SWiCd33RLXHSosOGHqsRXXt2wjsmCn6p2Whp78bR/d8h/9w/7PcXq5INh304pGFY+eSLmDRxNHzVMigV3gLrr7QUu7b/ho6efjz00MPIKyzAYNcA5ixehLT0MZAqCfByMlBYmJfH7508eTaW3rAAKo3X8GSJfAmtdjNLE8ib64UNL8Fbo4JWG4AnH3sc06ZPHg5VcUuoSQorl5HBLWXC/xsAdLPu6PjRjYzSXQkEFDz8BMnvvz3+hPPkmnMTC15oHBhBSVbi6+bcdhMai3IxUHyRAz7kYm+0FV5Fm6MU46beg/Dx45gaT9tye/4RoMSJHgRUj/ArpMFfNEIG/GOzBXevex/m/m7s2/sX1t73H8BuwqhgDQLiUiCVqgSJqFTYQWL5UBuyCSm4VCmorGpGQXEJoiMiMCY9Ad5evhCLyRdPzLJSSsnatXcvtnz0KSZlZ2PljTfxNp57/jn+/+j0dNx203Ko1Gr2Nzhx8SqeeX4Dxo+fAqt2NKfXWvV92LxlM6dOEpNQrpZj9W134OiJUxy4UVNTy8zF1155gSV3z734Ku6/7z4sXXoDaqor8MwrL2PNLatxy403o6ysAhvf34jVt96MxQuX4J9/9uH7337k17MyMxmYXLZoBYeiXCsuxlvvvcFA5bjxE/HfLR9i/NTJuGnxDewnSEETzz77Ci+M3nv/Azz69BNYMHM230B/3/EHLp8/hcWLlkLt4Y0pYzMREOALEU/ATeTpPSxf5nQud7CHwwaL0YTPvvwK/+z9B2vX3IbZ82cjwDcQChX5MMo4kIZGO6o4knz6zTfehlOuxN3rbkdG1hjIlF44uHc7qmtrUVZZh/ycy4hPjcUrL7zGKWHkI0iyYgI/if1Iklx3sAWx+ngccXk6koGwu9ldkx869yw9JJ9IMUlUrzMGTXYbGhqbcezwIZRW5eHstVP88Tm3ZiLaOxTxQVGw9MdCpfTC6LQ0yMQDyK38B598/itKL3bDy8cTK9YswBPrnoKvXwD77dH1QTamZmKistTeCS840FZ4GVcL85AZnwbfCRPYxJ0vI5sZBqpmSgClC6Q0wwKFQj1cyHH/JrZbGI47dqXYjfC2JID71z/+REiwP/eBsuJCrmJT5ZW9ZzhZTfADcidf07bdx4gAG5q8kQzr4oUcfPnF52zGu2ChwPggaTfdfN1AX1CY4HGyZPEifPLRRyyNfPblF3i82vLfrZg2czpSEhPx1VffYMNTDyMsMATv//cTdLY349XnX0WvaRDffvcTHrr/Pvz47fcYlRXPwNS14iq88cZbCPKzsdT32sVWzFm6AMEJQHV1C9qutSBkdBji48OgGAzCgSPnECjVwZ2MKtOZYOt3oLBHgTvnz8Tk9GSMGp8Nh08glD7KYQCwr6MazSc+wd5TV5EY4Y2y/B78VDiECTcnIkEGFFZ3YvmSeznduqtPj5jIcCg1JOdxot9sYAbu9t/+xNy542Fq6MLf5y5CpJLhiceFYsDGTRsxY+I09pwrKSvFyuVL8fPvP2P8mCxkjsvGb7/9jounT+Pl11/HlCnZMAxZcOjgIVYFKNQKZhsG+wQwUBgbG4GykmpseGEDp9nOSvRkxqKvVIyP9rbj8afuxcTRY9HVW49Dx46jr/UaJsVoERgVO8z6y2lTYfltq3HDgkUI9fPjGhEx+8gTyyYVQWS1wdLZifwTB+Crgkq/AAAgAElEQVQd4g+/sVlQeQSw3I693axOiFzSXvp9JC/lVG6nDQTYsWk3MXlENC7Y4ZAIydPuRkEw1NygH4HNUgmF0Vggpm3LKISLPJeoEGSD02V/QXLif+P5Et5nArHdLEBiO+zcewDf/vQD96dNb78HAtIIkM4vLea/5Lk4ekwaj8uPP/UUpkycCKNBj+dfe4nPyfo71kGj8eLJMEu84EB3Vzd7MirkEtS3dKCrswUiuQyHDhyBUQS8+tyLSE2KZ4YzNZlIhg69nkNhKvbvQuOlPzB/XhCajCK8/0czwtOn4IG7H4Ba6wm70Q6xRhgHKOSE/5oNIJNxSrQeNJhIfcWN5D+WIT1qGwQ5ubvZHUYGlXs72lDW1MxJyl4uPzSFhwZenkoEav3hFxQIPz8tM/uo6q9SaAS7B9q22AiVRM6gGwFeDL6RbTFZpdgFyTY1ll4SQOsqJAyDdPwaqVgIcCGQws7TVpLwWo3X/aJNdhOulBahtrwWYwwDqLHbETdlEqJjU3lfyGuVv4ekUTwuCfvBJG+xICukYikxY2iMsjuEEAbuUy4QmOaNpKigJrILx9TW24FTf/8CR5MOCaPSOG3Y6e0Ni10MDRWiqfBOCZc2CRcQ3Y3GYWLJ9VwrZOaffwqlb/px6NqlI9uhaNzOLMAevRlbdtSiy1vJScAEABoggleEH6zmQXj7axEZ4sebNdD2OntZKuzot0ITrkXu4QpoQ9TImBQDY6eVZcDUKrp6ODCEgMRxM1I4EKSppgvVJ8rR325Ep24A0eNDMO+GqWis6kRMcCbWLl4Hf6UnA1vkW1d19iT0LaWIzJ4PVbAg62u5UsR/o+bPg8LTmyE3t8ciPU/gHwFqVusQdN19+OO3rUhSFnEYyLEaA346WIuZK+9Gk884ZvplBsuHAzdIBkzhHUsXzmTpL+R0jbuj50b2XPIbdp1v9h7+v4+ZyeemgAxXmwlZJo8XIRmX/rInJL/XPLwdYYoiEbx4qT+JSVbsUgIZzejvqEdHcS7vUGhCFEoGTei+VIKEaH94BIei4/QR9JzPgSkqkROi/afMhL6vD42fvg+/WZMRN2+poIAhq2SXPBLUX1wMWL6uXAVLp5lIGCJYLQZ0D+qQW1qJbd98gb6z50FA3xqvYGYDUnPLgo/pjPAP98Xc6dlYuOpeBMckQOmtZf8/AqotpGgZHMTZ82eQd7UAcaFBWDBzJrzjouEhlnHRiLxlO5rqkJhGqhPhOvHWerH/n9VKEmehnxEoSExJN3hJLmzUiOHf2tGDnX/9geamVtx9/72IiYlAS0c3Th0/yu+5dOUqzp84xo+T07Mwc94sXDh+hkMtp07LhlqpZBCw6MAPKM49gGlpnjhbrIM6ajwCY6ZCptTg2WefQWNjHTIyx+LLj96DuLQGjQ010IybiEdffhk1FeXwDlQhIX4sb39i5ngEBflB7eEFfz8hdZsa+W1TOiixswz15ag5vAcBaeMQnD2eZcL8W7mvO2Ery2UvwLg581ha29jRhD2/7cTWH79HenIa1ozLQmKc4GmpiotEQvZE4VohSwsQg90FartkvCMDigQw2kIMmOGgEQLx3CVKN1jn9gQkaSsxMQmMJesLAgRpXi6y2yG2OmDsaURbfhE8osIQniKQDyRKJSey0rzO4pKCSuSK4XRnlsu6Up4JrqP7I3kFUqOE4cG+TvR0DqKkrBJ//fITliZbMCNFhQF44rcTJbjSrcDsGcv5/bfddhvCggJ4bWWyUXoqEY/Egl0WMdzIjozxB0FiTl6d1EwEdPUPYt+xo9CqVZgyeSoHb5CaLz4pEZkZWThy8hBMehMWLZ4PH08v7ov8+2RkSSCQgEQjDM7tYgJwhQRmGvMpBIWAyAG9DiUlZfj5l+/w4H0PISAkAgqRgz249377GcbauhGUV4JBhwhnJTIUectR3iqoUbz9feHj6Y3sCePw6BNPcThYYnw8goJ92TJAQvceF6mE9o0YzSTrJUBvyGTGof378NHmDzF91mw8+OCDaGtvglIqQcqoJFb2UaPkdgrZ6erTob66HJ/ur0VdUxO/lqodQFiQFkPeKXh4YRpa6itQfHQXshKtCLEIigKTZzDUQak4eLkbeS29mDR9DhKT0vDX2Wp0Dgnn1dpvxKr5KfDrqsbuowcwZfJs2D01nMYbGhSE9Q/ejz07dqG4KA9z587F/PnzMWiyICcnBw319byNrLRUjB03Fn4BARz2QYokUlsNDBiQeyEH1fVVqCitRlNzM7MGG2ob+e/dd9yD+oYqnD+fAz+tL86cO8skBC8PYqQroCJlkc2KuvpGOO1mPPX08/jlj7+Y/We3iLBg3hzMdpogzjmDo/16ZgGaKbzSZmMAUAQVZq68F3evmoc3X96AqspKiJVq9j584tHHmJTjE+DLcxBqhO0QaYPIXtSG9EPo6u9FXu4l9A8OYsKE8ejp6sIHWz5CweUcnsOKpUo8/NR/cOuNK3Bk1w5s+vx7LFixBHOmTsHlC+fQOzCA7u4BhMREIT4mGvv3HUBtuXAvDdUGY8rUqZg2aQLklna0VjayRNinvBj9pRUQ6bsHCDRnSiLRRkeGgYwEAIkByCfTJenki2GE9Jf8/9wyYAoAocayVidNigmXMbH/H4F3xOajNF9iFlilZARsRPuRf/DLiy+yD2CIxgNXU1JwTiTHh+9tgX+4Hxw2CWROJ/tKcMd1UoWOH7KnBMfLu+ZI7IXgetHtp+H2AyTpL+myDQYTL2g++3Yr1q26HWlj0iAnU1KSyNEg5fZOGE6OFTZOFzmnVNqItWVHb083vv3qG3y77ScMDPbA28sPC5fNxh3r1iI2IgFqjQwN9Z34+YfvsGzlMkyYMBkKheCVyMeQb3L06Ho8u5tOTIMuDb70ClF17X06dJ07B1tGPIYGgZ07tqOreC+WJfkMJ/1+c6YDVkkgnnr5FYzOzmLwj0I+GhvbcKX4Ao4eyMHVojx4an2weN5ixI2KxrIlNyE0NIi9/liWaHNyyvH7mzfi8MGjDOx9/PHHSBqdBLlYDovDAo2KqlbE1hOjubUdbzz3EiLio7HmltuYYcWSXxcoQKwgmg8JZrSkj6RFvwMOF3rHDD0y/nfSIEoeY66EMdegS0eHJLkjpb/DsmApSXuEfkCsUhmFCUiIgXE99cpuGkD1iYMY6mlEyty1EHl4ormmALW/7mHWU8rStZAqPYRk4BGJUv9nemgX5OREIe6rKEZHwX/x4b5iODXZeOD+e7D7tx/gUAewPJYSXpcuW86egNxfJcQkIRNgC3sIGG0EUOtx/sJl5FzK5c80t7RhzoxpLFugz5EfIB0n05AZH33+BXsFPP7ko1ix4mYG1v7zzOOYN2MuewNGh4fD6bCgtbUdn377I+rravHQ829g28+/49jOX/HYw/di9c034pfff8WX3/yKtWtuwcSxGZwAO9TfjUeefQk3LlmA9Xeuxfadu3Dq1Dls3vI+7/vnH/+X2X/u/7/11gcY6OvBxnffZabaM08/j9AAfzz+1NM4dOQAf/bV116Gb2AQNr73LrxVGqxfv57ZfsfPn8ErG15EVVkFPvviS/49SxYuwZffbkNtTRFeee196Ae6ceVSLsJjI/H7rz/B39sPL7z2GoK1Wk4YJjmtE9elxeRfSM+7G1W3BwYG8PqrLzHA+NprbzKLkGTsFDZC1HKiuxstTiF8xCHFTz//gI+3fIUXnnsEkaPGo7LbhFH+StQXX0RJXT3yL15EfX0zMidOwO1rboGDVr4AArQalk9TCIuPiqTIlMhHN+Hrsm5eaMgorYsmgsIinp4jxhw1uULFi1raIskKKOWMwlq6BzvRXteKX3b+iC5LNVJmCWl8pSfrMdCtQ3xoJlLTxiE924dDQw4cusDsvyS/dJa/zJkylxmSxNqjiRAlMbslj/LBAbRXlzHzLyw7E+qJY+HpGwKZVAGVmCbzRl40q5RK9kFjJJCY3JyyTQE2PHox2MGPyF+N07Kvg/V0HoiRRceiorYK+/YdxZrbb0FvWzOCgiIQEBDInl1UtXa4aOyCVJMY2C7/RKpo2ywYstnQ1dmGTR9+xkDCw48/zp50JrsTl3Jz8OrzL2LuwsWYMHUyYDKzp11NfSUDfvffcRdmTp+G9z96n9Nb16y5jUGujpZGPPHYI8ijidJvO7Dugbtw48qb8e0329DQVMfed/t37cb6h2/m3/jjtv2o7yjmgAtqodGhiMsMhzZIhb4OI2CwsheJrb4DoqYhRCjD4Zeaim5PDRqqhRtymG8okrLGY1p4OOytzRjo7oB2ziSEJmSwR6HY0D3M/vNXgoG0V74ogTRRC7GfEj4iKWaPXQylfyziowJhMhowOn0cLBIRujv7eKERGhGJ2poq1NWWQNfeCs/gUIybOIMnW8Q0y7tWjPq6Bmj9fVjeS4bh+fllKC8rgVoiRt/gIKQqCe67514EBYRAP2TEn7//CY3GA5AJoVRZY8fw90WGhKC7uwvltTUoyitg4+OBor2YkKnA5astaGh2MiBY0TQAvwBv9vozS5NRUteOg/n9iI6PxLJb1iB7TCan7lF5UA4xg1zkzyizOJj513nlKpzBPohNngD4auCQC/J0BQPoYmYBchtBeJC40DkC/zjpeYRkxz1WuJmlbjmv1UTBBxT4IIB7DkocpMRVF/gn40UUsYAIwCfMyeXv6uq37u2SlJhYiLTg3bljD0t7H39hAy6fu8Cp1bVV9Th09ADCwqOwaNFCzJg5A2++8DLWrF3HNhztXe34z3+exaobV2HNLSsgU6qYAcvjhUhIq+Z7HoULjWCU9/b2sQemp48A4BFb0DZkRUdLO37+bTufn3GD3TheuxcrJoXBRwH8cKoFlcjCJ++8guDAIJic0uF7MI1VlExNiYliWgjKFbBZHbA4SMoiY3YluRuIzC5Zl6uwp6exxm5jz8i/duzGyrmzEZ4QAYdYyc+rXIFg/Hvovi8VpLVkw0LgHIFyeqceWrJd8CCrExdgJ6ZTLAAwPCMlL7n/8X92nwP+a6eprQAj8fyQzpmLAWgnpo7ZCrHYjMGmWvzw9c/InjIdqsQINFY0YubMmVCp5cy0oQ/SGM1djBQvbmYX7c+IeQoDjXYqQAv3J6mEpMhOWE12qMjGhsKerHpIaHH/999oOroTEfNuQuSyZSyrJImkUqKE0e1T5bSydFZOcwFa2JJ3LKl0dD1oO5uLgOQ4wF+4LzjlIrT31OHIzz8yMEYgYF6jHu//WgJnijcy48LgCJSzbFfjL2UPP3cjAJBAvMGmHqGPyQRQrtciLAaJgWEeEsHaK/h8mrqtCEwIQMLoEEjV3hgy2NBdV4vGoxXo7bEgYWkqkrOThOdbe4dZgCQb1ZscaDq7DxXHzyIsXAtVcBA00f7oyimBTRmM7Ltu46AMqVjNRVieeTsovZNkazJYDRbYxSZcKqlC5ZH3McXPwmEgBHaWGvwQlTSGZcBrJ4UyAEjMP2rE/ps7KgQ+NPcmRQanwpBCiGwrCMC7Dgozy4/ue66Ecffaglm+1N9c4N7IvkbnXTjnFIzlWpy4AECyupCQB62LXTjcNzlgQQg5qcm/isLzZxFAvmmmdj4uEu8AVFUWIH3xaviHJKD1/BmUHt0PkaQMotAJmLFkOZqH5Bg6sRs+2XMRNX48A4CCl6AwRroBQL4cGAgXQgapEchKwCotNHVDVg7u+GvfIRw/cgwaiWU4KMQtCz5mEiTBJNUnkPDmxTdg6swboYyOgclJHEkZTp46geNHD/E1PSZKidnL1kHt58NKAQonOHD8KCKCw5GenoYTR4+iur4ON95yIxJihX5McmDeNyqg8nV/vYDK/dzFvu3o6kbhtWJm/s2YMh3xcTHQG4w4fuYYLCY7b3f39h0MpkTFxCAtIw1BviGYPnMGJk/IYiCm6EoBdv+8AXeP9+OE0535fXAgCDExsfj9r90sJ16zbi1efulZ2PQ2VBz9h/dtww9/MDOLwkbKC66hb1CHkLBQRMdFIzU+AROzJyM2Lg5B/v6QuoK3upvqYbx8GfJRCoQnTAMUKmY/0tqOigNEfOgovoTuqlaEjMuGvrYUul4daluasWnHD5g1bylmjZ2MGRnRcBhE6KiuZvsiAhLFam8hoddVBOHjKJZCcK2kMZpAOaE3uNNqWf5rNTMA6LYkIhamyWoUAjVoreswMyCroqRLF3DnMDoZyKTvD4qPh09CAgOQBCy7t0NzOGJrUlO4AjDpMWG7ZA1D8lOa9w0aDQzGtXd3o7W9HS2tvbBahiBXCvt9/tRZ3JVmZu+5ipI+fLCvjmWxvv7eeOL51xmg8/BUMYBKwBcxMMW0HrDaYbDb0N3ZArPRhJiwcPaWbm1qQZ/ehKyUVKg91DxXJ0942qcjx4+jtbEVK25ejrq6JuzeuQfr1qwSQjcUCl5f8lzABSq6/fDdYwCBcQSoDlnIJk0Nus3Q3LW7p5vZe6T60Gr9mGU30NWBP3/7CZlt11gGTCzAZrsD/YkZKFQqkVdaioXzxkPrm8BkgxtvuomTrtOSkxEbKSRX87ElwNUk3GscFGQkVbJCgwDA1sYmBqQsgwPInJoNnU6P3rZ2Lr5T3gOBgHaRko/T1dwr+PiTj1GhC4Q2LAb3r5uHwBBfWHv6cb64BTNnpCIr0AeXyurRfWEH0lSNCFMJIWVmtRw57WocqOzChkc3ISrCH209BvxT0IrieuF+QiAgyYH3ffs1br5tOcpaelF4pQCz585DQmI8qitKcODIcVRXlCMiKhbr77gL48eN4886RcK4rNMb2cevur4GA919WLx4Mfp0A7h49jwXsy5fzEFRYQkyJ2Qx4YQazY/Hj8/G/v0HoFCI2YKovb4JuiFKt+9mmy+HaYjTe4kN+dRTT6Ortwc9HU3w0QZhTFIi/EXdEP/6F85WN3EasJkKPdQkwnwgOWMCXnr9deScPIOSqjLER0bDy1vL2yHp77o1axEUQuQTNasJHSKyPrCgo70dlRXVaGlvRVhwKGJi4tDZ24EtH2xBQX4esidPQltDI6pqSjF99kK89PKL6GmuwcvvfMLg5qRxY5AQlYDgiBCcPXeGj9+YrLGYMiYd5y9fRs6Fs6irrYXVIUegvz9GJY9CjIcYvi7If0xdPUSdDS1OknhSM+qGWOopBFTQlEe4iZFUy+zy3Bvuea7gDyHC3CIEMNBNReLycHHRiWmwEcmksButsLgYhrQQl4wI6Rgy6qGrKMDvmz6COC8XmUoPtI4Zg1/79Hj7nc2IS4mBSKIcZgAST89NJ3aHRpAHEDNRWL4jMACJ+UeMP77hOWWwi6xwOslTiFwCnGjtaMeW/27BHXesQ+bYscI5ZQnpv9lp9Dz59NEg50b/6UKnCh75750+dxlvvvUmxGoJ7lu3HuNnTEN7RS3yruVh2rRpSM9IRUlZHfbv24vVt6xBeno8lGJKenVCoqJhgwIhyCeO/ESE40eyYAIbBc9AAQB0tDSj9PRR9AfF4dzJrUBbCyaGKCHxUaK8So8d5xvgFZ6MJ5/cgLCUeOg6+3DiyBGcO3MUBVXV0PX1w2wSLqbIkDDc8/iTWH3LUvj7B0E5bLoMiKxO6IaM2PLJJp4I6BwWfLzpv/CQOTkUpLuvHf7aYKQkJTAASDLC7o4+Dj7x1waxqTKxetjTyzURGg79ELl+l0v2zH4TJJgYQaWggIyRk2rqW3xuXAADPR4OAXHLr6giQtISiXDunHyREfLsxKBFj67ThxgAZIljVAygH8DVX3fCOzAU8SsXDgOAI1mAPPV07Scr0O1WNtClRuEhVSV7OA2YwkBuemALiOi/5Z03mV0XERaFO+5cCx/fQISEhsDHQwGxq+pCk8Om5nYODhky2zF96gQOodi27VvUNlQz4PXAg48iJSmeAaUBwxBefGEDf+8Tz7/A8lg6L1998y02PL8BWePGwFOh5qh1CiB55913mN23cMkN2L7/BD585y08+fQDCAiOw++/fI/mpia89caLiA2PQUtLA8QKDV57+SVm30UGheG9jz7GhPQULF1xI0qKC3Do8EmkpSVh5cplKC4swu6/DyEkLBBrbr0dOefO4svvv8aDd9+PwCB/7Nyzg5lJk6dNZZCPKrLPPP8cfP2C8OJz/2H/wDkzp+Pzb7aiv6sXL73yFvp6u/m33LBsCaZOnIJt27ahoqqKQUTy49P392HZzcuh9fJhLxgK+6DFNYlqrXY7AxNUqSQKOwFQcqmcAcB333kXpSUFeOOd95CSksjAH71OoN/I1t7dj48++QxnTx7Bs5t+4gRlfZ8JqxeMw2B3N3YePAqRrgvHDu2Crq+PQ0FmTZ0KtVzCzEKbyY62rnauUnl5aaFQCQEn3GdHAJOUukYAIAWAEEuQGCwEjtNbZVIxHJyga+ciBJnzUlAFBbDs+nsbigcuQ+OvhL7bxKEgAzoTMhPC0NNvQsKYUcwCLK/ugVYs5eTfRfOWw9ODrBlkkEhIKkLbtgISK+RmO3T15Sj4eRdCUlMRMmcCanoNCAoMgtYviBetYpuVZdXyEZJ0+j0EWlI11Q3Su48jSffJu5MmjjICael9tGijkA2WFhiwY/se+Plq2d+RtuOhlEKl9hBkKyMS3IlRQ+M5sQJZ2lNSisamBjRV1+Lv/fsY6Fu+fAnS09NBRuF1bZ349MPNiEjJRKiHlH3piKV25uQ5dHV24vEnH8al87n4e89OPPz0k7zLH7z5LpatuBFKqx7bv/8CVWYxVq24edhHbfbchShvLELBlQpMnRyHwvZcVBVbEOhvR8rUWLRUt8FDqcWYKcKipbakDf3FCqQY9Qz6xScnI2n8KJb3yE0ydOrMaBxsgVathbcG/Lys14nqM8fglZaIiHGTOAnWXleAPWd+RmPeVZbS5hxuwC+X2zB9ySicr+nAlLggZGSswfjxEyCSO3ji0DdowLWCYmZhTZ2Ujdi4BN6nlvoq9PW0IyIxDv6BIdB1DcFsGkJkXLyQAmwHvDRq1Da2wNvDAwX5+Whv72BgMCk2DrFx8TC53tfY0MAhIRHxsQwaemhU6Onth7enlkEm8mIrOX4C5YYhqKRq+DQfhk+gjkFAR7eNE4KDgtUsOd2e14vq/iGsXHw/Vq1cCV+fEK6Qmsj03WSAikBlhxG6jl5Y2jtQV14Nn/hgxI+fDolIAavMzgAgs/8IcOIkcDLjdslxqe9R1Z8KQq6VOxXtqMDFfdh1bbr7LnlOUn8mEEDXPwgfPzJZJ28u+7AHoNtDUEpzA7cMlOYFZirQOYeT+IipSqE2xKagpGkKNvrjpz848GPzx5/Dz1MJk9MJfXcPnt3wPMaNzcY9D90Hq86IbT99g66ODjzw4COoq65nD0byAEwfnS7ICkeEm5hMFiiVFH5E6BsJFp3DaYgEdNrZEQjo79ejIP8idu09jSMnz2D+rOm41VeNPFMtkhTNSIxS42KNHj9e8cKWzRsxKj6aNJHMaqPfQuMs1cTEZOVCgSguMJSOp4NUEVInj1Pu0B6aW/H9kdgsdit6ervx9+69nJZHYT1KhVKA40gSJhZBxLYq5PFIS1X6LkFeaTDoYG0uh2f4KEg0gSzJpOZmtLjltjS20CkWZJWE2NoF4IZPNDEAhbkDjWm8AqZO7xQ8R60SJWC1sKS0seAIivJ7YPQPxKQZM1BadA3hwWGIS4iEWuMBKRWu7WbIXEUbicuihDfuKhYTmExevlZSD7hY1EIsvBRms+D9QyEWOmMP6v7cgarKYgbA4mYtYwDFx8eHZepuD0NilNHvdbp8Ljk0yuUta2xrQ09dFbP/7J4C24hTZe1W5OZcRc3pjZgdLYVZN4R3j7fjQns/Zi+bCImHCBFxAf8C//QmHZw2DQd76LsFwI6buR9egb5wqsSoK+tGULiWvQHpdVOdsPiTJ0gRHuSP5o5uGAw2KJp70V7WjeBkf5jDfZGaloi+2h74B6Rj1fzlCNGGwuyQwVpWgJqTfyM0dSoG+3uZDUiN/h8ybTwHrxDz0SYlIw2a+7lAtRHXQOtAP/Zt+xTjPYsgVYlQ02JhsNPiFTMMArqvcQL/xoZoEBbiCYkRkGvkfF7o9LCc192YoEQ2AmIX09MF9rleF97rApPdsl4Xu9Tt2+1WXXKfobGMAoUItqZ+QgVuJ/X7Ed/JtkR25B45xGm9KXPHorWqAY6mPogjtAyUUgBHyOhxDACS3NcnK4E9AM2tgiSfpMEJi+dykIpdTIx/CipQs2iZ9oMr8K4sZQIjxS4wmz5LCgTSbhpdIHtfnw61+SX4be8B5J49iaQAM7MBqVFicIcN/0oKJm/ACXNuQ2BKCjoH9di69QtWPl29mAODCFh+w1KWwcfFxaCmpg5mgw7TZ89FRVUlXnzpZQbGyZYiaVQMZCoVpFZKjXYFMrqB1BEgILFpiYlFa6O+fgPyC/Nw5NBRBvYyRqfxfu4/vA9JqakoulqEj77YBl1nHYOAxPxv6+7BhueeQ2ZyIirqy3Hq13cwIdAGkTwQu84U4nydFRKNP9pbGjlU5JnXXsE9d9wDDwoja6tDYWUt3vzgQ6xffx/mz5+Juto6lJaW4Vp+ASqrK9HX0wudQ4Hpk9PwzKNPIDbAH/0djWhubUZ4aDgCY2Ih0njAaLNzMZsAaHcgg6O6DvmFh+AU+zBY6RkRDbOHGn/s3AO7bgjzJ01Celoq22wNmhyoPnkcSaPTIKEgMQKgaK2rIvBcOpziK4wNIr5/sJzXdf+j9SytY4e7PqXqOm3DDFGSFVNAB1jdouJkXV1HD/8WR2cPpxVrXbJNkhETmMnDoUggtzhc26Z7gfu+YDQbWanQpzegtaEW1XVN7LvtofFATEgwPP0CYDAY0N52DR2tNgwOdsNb34E56XYode0sBf52TzWaDVZOzX337dcQ6BvA/sAUiGTQmdnXr6SkEsVl5SivqkBSQiImpKUipygPXW1trHRbffNKBAaHwttTAwMFoly7k3sAACAASURBVMjkqKqtwZ/bd2HlshXw8vTkMJIJYydi1vQpUFBgioOILNQv7QwGkgyXPAiF5gaprQyYEhBOzDq3tJYUddQ6egbRWFmOvPwCTq9epvVEam8j+wBSq9YbUZQpeP4+t/YRiLReqGtrx8yJE1FYVIiM9AxEhAQPp/SSBFzpuj/Qd1IzWYaYhSmSiTi48NzF0xg7ahR6dYM4ezkfE8ZnYXzmOFBQiMNih0ipRmdXF4pOHkS3TIvt51v/BQBWdQpjzIML0uG0OpGbfwVXC84g1VmKWE87S7SbB6z46nAToubchbtWr+L3Fzb3MXjY0joAmY+KQcC23D8wPdofYaOS8Pkvf2JowICJMybjlReeZYDv408/4yCs+YuW4qmnHmO2H92yd+/ZxUEhBOr3dbUzUeHmVbdi2pyZ+O3HH5nBpxvQYaCnG74hQVg4bwEmTZmCE8eO4oYli2EY0uOj/36BloZamF2sY2LxiSUqzjggAJDa4qULEJOUSlHKiIyKhGFgACqxAaN2/clpwD8OmlBvobWNBUqNmj0JR4/JxrSZ09A/OICS4mL0EYDY1QulCAiJikT62LFQymXwUnkM5ygYDYMYHDAjKTUFqUlJ0HgqUVvdgM+//ByXzp/C5NkLcOPSG5jht/2vP/n/dIw85UpUNTTAZLQwJjU40ItOYoDXNyDQLwi3rVvDmXE6/SDa2zpw4K/dOH76KHo7u5m5KJYKcnYvmRS3eDghMg0OOYkyS3RVmgiTxIceUyOYbGRwhjvNiC9um2U49dcNALpBGQLhCPSjxa6NTLxd1VKb3cglAErVcqf0UmQ1yWqIpZb//Weo+PV3BgBJBvxx6wAefuYFTFg0jVkBNGkTm4XJ1bD3HzFSXBehGwCkhSMBg/8LALq9PtweQJ2dHZx27GYAEkjFbDWpA07XRM89ODIQNyL8gjpNe38/e/z9c+QsNGoNVq2cC4lcjRNnctDZVAudBdC1VuKOex5mNt6ZoydRWVmKRx96BNHRoewBSN8juIs4mFnIlRGn4C3A58CtOafKb1Mjtv+8DbnlR5Hsp8GEcCn6zOCwj9IWA1KW3IoHV62DQuOJ02cOYd/O3ahv7UZbbRVvy+D6TZMnTMSDjzyKCVPGQevpC4XKNWAPCcEqBL4R4FtSXoo3Xn2Jt/HqK69i/9G9mDtlDgpKryEwKAAPrL8XHp5qBkZpoUUgpruRzIaADGoEqPLvIVnzMABIr9jZ1pHADwqgIJYRMYncyZ/8+5lxJISFCDJgWqy5FnIuT0A3e/J64i+tCEgr5GCJzJCxD7b2Jvb/c+iM7P3XX9WMnsIOZj/Fzl/EiVi8r5xGTCVYIYWYAEDBF5ISr9jalh/bTAb2FKzI24KT+4ugC5mBlWvuwptvvIMLp0/jicceRW7RNfR09WDRiqVYddONCA72Z9lqVW0V++2lpiZj1vTpgESOC+fP47GnnmSAyVOrxeb338PSBQtY1qs3WbH9rx1Iz8zktF0yO72ScxlGyxCmZE+Cp1rYd6r+HTl6GGfOnsODDz6CkJBg1Le2MLhFjB/yC1u0cjXKCnJRUHwNY9JGY9G8OYiKisT+Q/thtNkQFBgIu8nIPoNevv4YlRAz7JXnr/VBbEIyutqacOTICYRERGF0chwHiRCQmZ6RCYO+D9dKSqBWemDAoIdW68OyYerXO3ftxZBBz9sl5hy9Lzg0Ct4eKk6H5YHJ1xfeHj7oam9lySi15KRE+Pp6Q63yZCYlqNLMIJnQL2ixTjhtZ28XS9IJZCLmwNlTJ9k3ccz4CVi9ZjUio+IgUyk53Y+a02RGaV09Tpw6jV079yI7LRnT1j6BYycKsHreaHj5+6Ouow+igTacOibISQgEJInt/PkLoRCLkZk5BsEBAZArlewpmpaRjriIGH4vLWYJpGB/UomUw2QIFKNJGF33xCKiy4JYdPR4OAyGFqpOKyxkNG93wCmzoKj6KLP86gdaGQQ8tf0KVL4eUPuqMDorGroBI+JiY5HoOQELZ86Al48/VCoVrHaSCUgho4ADuxlmmGCvreTADwK/wxbPhdPTH2KTkTgukKkV8FKoh5OzKTiHQFcnyZXl16/p4Qud091IGiFMhKgCLCzZBPYf/6Xf7fIC3Pf3P3wtkNcF+SXNnDplOG3VSWC+g/ztrAxAUDOZh1DV0ISezm5mgPB3SBSIioxEaHQEg0b0bbV1tairoxujCakZyfD18UVlZQ3UHkpERkTj7EXBA2TshInobm1llt8ohQhHc46g06bE+gceRX9vL8zSTkT4h8DD34QzxSUoOn2VP0egH7XGBhO8JICXjwLhfmmw98vRWd+MoPYWpI3N5NTg5OhoLgZ5GNrR6xyCobEPBYPF0LVb0Ncu9HOrvwyBUn8ESKwYN+t2BgBbelsgubgF7+4sQnqM4Jf18+EGSImmRSa/sQlYPU6obGZOmcEytvCwMPz5228wOx0I8Alg6WFGZgYio6I4NXbw/Cn0+QUic+JUBr4sRguUnurhx4EhwTCZTaitrMKp06cRk5yA3pZOjEpMxMTxmeju6YdIJuHwldbWVmi8hHRQ/WC/AAL2C1V+H7kY14quoLvPhOjkBPz09dNYleWLUDmYZdaHYJSRTO+KAVFhIbjj/geRlJQEf40nL0yMTnD4WG9XO0Q9zXC0dsI+ZGTWX+SoRMi9gxiMJgaahbTsnDROXDDBJJ5lN8S+dbFHRkovuQ+yn6vAcHenQ48ECRkgpBFfQUAUgVfXwT/hu1ysFLHAdnU3DhsiiwqSeBJLgIIm3P3eSsElFpw/exzFV3Pw8J3rIPf0gkPpiT6jDdu++pYB1cULF0KqUKKhqgaff/UV9EP9zFTNHj8ey5feMAyUU4DEyEb7QaCPO5VUSrYq9PuswjnRm424kpOHK3mF8AsIwtdfbcW0caOx2EcLXYwXmg/9zjLgUh3wxY4W3P/ki5gzfxmDdFwDJusAmysUxUnBGTYezxyu4oTYTjIY8ngib1Ph+ifAk5qT6A9OG3p0g9j5504sXLKYGbtyl+/b//om0WcoTMgtr2WZr3EASpUX/gW2uQI4/nUgmNlEg5DrWbr1k1za4eDFLBny07kRWF2Cl5+TjiXJn4b0aCu/Aoe5BfBLwun8csyaNB1Wsx75xZVYsGg2fD3pWiRQGrCahpiF9v8CAPnbHQ6W1l9niBET0sEJsFzoGNKj89wZ5B7+51/gH/nGEjvOQjNBqYjB3JEpsGZ3AJ5pCHapEvqWMjjtOviEpsPkMsBnjzoCT4csOPfz99A6jwwHgrz/VynsAT6IGROEqDGhw1YPBP5dvdAKhdqJUFdokTS/CapxQmFD1GpEXXUdHD1WKOMDEJkt+DRR8m9rfSea++0IHaViBgbNJYnx5zh8CdbRQRjy8GZ/QF+bCoVXdLj95hvZC9Au9oDEOICGI0cRmhkDR2gcBlpaYO0eQFCwP6fZEsDvUMihlAnsW04Opi923QNA4ITVgqsFZ9F99vCw7+H+gi58ekyHpMypzAJ0J/4GesmhkovgpVEx+EX3EKGjCmAwNXc4CbP1pPJhcHAk49NmIfmkQmCWEjhF6Ljrev9fAJC2ySCg67ql0ALeNklZXVJIp0uKzmnOVSXoaK1lqa8ut4TBP3pccOYAQpxSBkcba6qZHUiBHxQK0lp2CRKJHx9HBsvlmusFCidxX0XXAUBmLRIgTXJ2hwAS2iiBVQXTCOY0SYOp+Nfe24m/9x3F7u1/MBtwcXoMMmW+0NeVMhDoZgM6Q3zYN1AUOAZRKRnwjYxFiJcHSoqvoVUvWBDMnTENRpsIxdfysWzpTaAQtP9u2YIT50/h2cefZtaVQi5jZQYdJ+HYXff5FJJbrzMBSS5M7OrGugb8uXM7KkpKMGXmNCxffjMz+3Jz8zkUJDw0DPtPnsSmd9/EQHcv+wJSmzl9Cp575hlE+6jw166v0F1wDGNTEnHmXD72XjMgYcIM5Fy6xGqfTz79FDNnLoBKRqDbIC5fzmUrkHvvewQrVi7l7dF3EujS0taM0quFw2DTM3evGR6qUlLiOR3YrlQzoYOSV+kvgSrCRSWGSmSEaWAAYpkHlJ4aJpkQS4sSkA0mI2RyFaJDgzmEgH5b69kTHCTiP20mA6kESJlElLKqhMQlA75+LxQJfspUfHEp5NwJwCP/704GJksbshSiPsSXypAJFRdOITTQG7KgBN4/nhPSPYEWNi4vOvLjE+N62jKx8vQ6M/oHe1BcVobW5hY4LTa2tQiNDIXWyw9mmwU97U3oGzJC3zuAtNAQpGaOhto3EFfyclGf9zMmBg/BKfFlKfAfhxuw/om7cfPKO9DR0YNrZQWoKq1EUysFMJg5GCZhVApGJcTDPyiA2XN9fYOYOCYdCi9PHD1wkFN509ITGYClucH/x9Z3x7dVne8/mpZk2bJlee+d2I53prMXCRkQRkLYJWHPlkJpoWWW0lJaaFllJoFAgAQIIYHsPW0nTpx4723LW7L2+H3e997rGL6/kz+saFxd3Xvuuec87zMoZO7rr79DTEIcphcU4cDBAzh1/CR+s/EW5GQXsNyWWGIE4HtlfnLtgkJ7FS+RitjEvmOW30g/hgZG0N/dhY72FjS1NqPs/CV0d3YxK5XGksLoECybHgrdSTMMMqDNJ8dB8vYL1WLatNmIEBVkS2bOwcXKaqRMTkVMcgYUocEIkGngVsh4bk/7RfN0UnASAGhj6XEldu75GS3N7bh9UhqueEax5fvD3PcfevQxVFysQnXdFUREhyMsKAKpqSaoguLw5y0nxn38JPBufn4ibpqeArVciYtNnfju660Icg0gXd2BeJOB2YCflA7g8mAsZl2zGleqqtFYfRmrb7wZFaNCQAs1VUcprpw8iHtWrcChqkuorGzAI088iuXLljED9vln/8Rg3m+fehLTi6eOf+7D99/Bl1u3CdvQqBARGY/gkEA88NDDuFx+EX0DvfxaWVkFcovyMNjTw9vp7zFj+YpluGvDBuzevRMfvf8xKDI5IjwGiUkUpgLU112BSywUks/gfQ8+jOG+ThgMofjp+x0wRkdho8eCzvIL+GZoFEeJcKnwICw6ib2ZaV1itQrznqT4GOQWT0N+UT6SY+IQEhIKl9fBfSVAS+pRYU0UqAmGRqdhdqe514yDx45gx/btqL1yCblFxZg3Yypi45MQGqRHTUMjJxtn50xGkD6Y04Dff+dtRMUnYOH8BUhKT0NHZzv6u9qwYvWNcNpH4e25BOeIDyPeXrQ3NKK6dhhNlefgU0XhVH0jxYchKyUeMrfNMU53I+BPQQb2xJIh/xua6E5ghvGeizeu8WCPCZNhif0nnTWJZ0MAkcdpY0Rc5nBxqAcz9/wUmeVjafCIzYJLn27C0XffwhKNDh2ZMbisCMV1TzyD9OIcAQD0y0BYzMTUcmICSuw/HqRE4Iy2z14Yon8cvSaBmQQS/JoBmJtbwEa+QuKvFBMu44U6gVdSQAf9pUG5qbENx44ehdnci8IphYiKMKGi5hLOHj2DiJAgpM5JRlJuGPZuqkZbayeefeppBISHYOtn2xFn0OCW9TcjSKeHn/wRJP8s9qAT2H/0PTKqMns8cHi9HPZx4cBefP/pa8hKMiE9XLhjE/h3vNOLNesfxOq1twAjZuz8+nNcOnEKDU01SM0vQrgpGt/u2cXsv7S0DAbz5s6eC31YEEujCABUymSwjtjYVFVqXZ09ePrPz2Ggpwc+rRJddc24+cbV6Bjuhyk0An945g/cQan6zmxFH00qyDNPmIlPTEJlHbjYJBk1FXUJzCNm3Xg4iHjTl1J+J0oKr8qkr/o00iKOGoF1HNThJd8yFU/gSaZrrmuGw9HF79FoYjDU1AKbeYhDQCjtNGVmEdRRAmDDfYQBQAIbVUIItCjxmvgasQDJw4/SU7tqjqD8m3/idIMFt990L76v7Mdb/30bP2z5H0prarD5233o6unCjdetwb0PbkR/VzfOlJVhSnY2+6GRxHJgcAhHjh3C6/96A53NbQwAvv36q5i3eBkMgWT+Tr43bvhE5gn5KBL6T40ec9gChbYw08oBjVrDLDQpvbqjx4yGvjEGs4jd1ldbybLg+LRMvPbPNxCmGkSgWs8pxzoNSZ4C4HCQMbAaocGBsLmdcNrJ9NoFtWgw3ds3ALXSj+ioOA4wcbm9/FuIVk6MJAL8eP/oHGuFGwCx8mw2OweR0DmiSSBtk+SzNBmibeoNIQgOEhOgKQ3Q64ZOTSmetPAWQCE5V3/lDHb4ZB7I/UoOXiHZMHkZktyYkn1p++RP+MGHH8JoNLL3YGpCMsbco7AM2NHd3oqK0nMw20YxJbuQwdGzzTboQzVYMS0Hu89dRmRwCMJCA1Fz9AfMmjkDew7sw+7vdjDAuW7tjUhMTEb/kJCMSmAoeXxQy87KQKBGqLbwPrNviBAEMrFN9BCjiiInHYoAIL9PSQC5En19/ThX/TUaeltRd2oMP+zYD4/bivDsUMy/LgdBGsFMvyR7EUqylyBQr+ZJokz0naLvVTtssFpHUL/zO35vwZr1UJiMIKsHSsOm7kVVwwDyTPM4Qdxcl8sJlVon+CWRtQIVJ8gImlL/RHYsn2eR6Ui+lVTtIrCeknapEfvQ5XRh2G7DD9/uYmB3Sk4+vxYTHS2MF3I/myxz8UY0nZYCUySghiZpE79T8giUgBeSbwrlJMH3i4AK8qoiSTXvo+6q5M3c1YxjPx5j9l9SyUIsun42Rs2DnOrb5+mCeVAwMI5M0CNILQQg8XnUyeCz+REZEImLl3uh90VhSfEUOCouQZ8mSIN7hqow1t6AAbPQL/h3upUISglkSa8uIhC2vjFOX+3WqJCTkYMpa29ESEUzTl75nj9H7L93D/egtn8IC4qy0NXajfvu+AM6O6tRUdGJKYUFyCrIR2hIOCrPn2d2oynKhFkz5uGaaxYxwDTQ0wRNZyuC4zOhSUmGyuFCWWkZBi1W9pzLSEqBMkCQn1E4xJED+1Hf2MjpsetvvgkFxQVcrKPj7PR6MTQwwABiW3c3h42QZE4bHAb76ACsA/34fMvnKC2vwL2/fQyHL2yFob0HDy+JYQBw1xUrLjUaMefG9Vgwdw6MoUEsX6EFidJth7W3A5b6CrRWtsGYkARjUhqCU5OhpAkWyUZ9VBzzshcfsaQI/KMm+WfRY7p2qB9KfYhfJ18eMuX2uAQjc5oTsC8g9XchLZZYbtSoqkwMCOrjlOpLMluSufJ5J4auh76XmEFXAUCrTQDbVGohUZHGXDpWxEyk7yHQxzE2iK72WmZ9hhGQqQuGR0Xg6SCUci00Oi1fXyQhHB4exEBvD7QaLYLDDDAGhY4Dk7SfDqeTZb/E/hM8CEm+KBZFKTCFvTEE78OGhlZ88M6biE0TQJtPPvwURcmxWDIlG3nz0nB8814sXiBU9//6YxcmF6zEhif+BH2AVijaykSPUlHqQotBCfwkuxgKUpjopehzOTnEi5rT70aATIUhnxUfv78NN6xbjFhjLFSUBCuGEYxfHOIDAtb4WBMVjb2aBMYbieQIcJNYf9LnaJykKj6PRaIUmMMxREBG8EET3s3sK6mRtJxNJPxoq7sCa/kJZMxeBo/JhAuXmxikLyqZiqNHjqC4aCrSyXOLmYZKBgEp4fXXoCSDQeK8h+TJPCsRzwsV5oghS2mpbY0V6PjwUwzG6lg6qU7N4tcUMrvAeptwQGn/yU+Q2DwST0fmtDPwMdDUiKBQPdShkey75nS7ECAjvzENlEFaDHR2Y8frv0d++iiCVMDR8h4OBCFpblZJHHs/UWuqaoTcEwRTjBF9fa0YNHuR7rBjSAy9QaACMeFhkFnE0L3YCNgDrRwa4moZgGV0CEGx4VCHXR0jR/YKycKJs2ZgOMjObMOeOhlSQpNw/ap1CNSEcwCHb7APLq0SjpZmdJ8tZ0akPD4IqdpElkSrIyKhEa1y2CZCDAGh40yWGmMOGzw2Dw4fOQBD2wcMdo54XThROYLNp8247+EHsGjWCgQbw6BQaaFSe6DyEXtPTZxdZmP6lO5fJP0yCEjMYgLu3BTb4OcwD1qsj1lGoQzUIYDUSOL8RrIhGl8nTZjnSt2Nwmg4iIaYV3TPdHhYwuwbdqGrux5Ohw9hOh0HufzaH9GpARx9VoxUn2K2H6X9ZqxcwWAfAXfesTHY7C6Wj8s1AdD6FIJ9gUKFMYfgr0fKLIVCw8ePGIHUp0jWT/sy5rKxGT3X3oi44VNzdJnPKdgX0KL8XFkZvtq2BecuXMG0gmw8lJPAPoQkC25y+5gNeIRoOgBSszLw4E3rMSlFKJip0idDodfB5RjDrh9+xNTC6ZiclYPBwQF8+NHHaG5uwv0P3o/hoRFkTkphM32tks4VsWlpHSTapLCQWQg5cDOgr2IvwLff/RAffvQhFi6dj7889zx7740Oj0DmdcKvCEBHVydMoWE4cOQ43vvPv3guTiBgSnIi1q+7Bbctm4aqqgbs2PY3LM0Qim7fnelGW0AWTh8/gYTUMHzwn48QEp2GQK0w/ySvsmefewEPP/IQVl2zdFzaT6/1j4yhp7kO1o4adNTVI0plQHDeZOQUzII+LARuNxVt/AwgCc2LsWErxixWjNhsHNDANlziWBhALlrkvWod4jUHSZ4HhvoRqAlESJgJ3Ue+RVR4LDQ5BQgPCxsPByEmJcliJe869o+Vefj/kmMCzQ/psWu8Ewt7JIVzSAxBoZ7hh8s7hs4DRxCRaEJg8mSW2rrF/STFCnnt0v2XJKhepx0DA/1o6ejgMIz6lnoEK/UIDjfAGBKBUEMQA5rmngGMWkYQGx2DzEnpSEqIYsuFIEp11+phJ5bnoBVHvtgMheM4psaq0NSnxvu7yjF78RpEZebh3f99wvsdGR+LqKgYzJ1Zgtg4Yhq70NrUiva2NuTnFbLVmMUygjBTKD775BMsWrwMt96+jtl/cvIs9HhQVlGBC+dLsXrFGvT19uHV117FkkVLccftaxkoJJBWriWLMZovXAU5qc9Z7GPo6upDfV0DA2tVly+jr6OT5eES4CeNCbQyiFYC6UYDrps2GZ5zl/mlICqWGw2wzBC8IanFGIMQZ1DhTLscfX098ASHIyolD1pvOKJiQ6ALDoOJAjd1YfCrhDWHzWXHF9u2YvO2TSjOnIZHbluBM+cb8fYXn2HWjJm47+GHcbH8Ag4dOYb+oSEOzLrz2rmYfdPd49LdCJ0aWRnRyI6koLnI8f5/9MBB/PHl13HjTasQZhvFUM9BrC2OQJNFgVe/qIZ5xAZNsIFxkUWrVuJAq5xTgXOTo5gN2Lz3LeRnJiAkKh67fjqEJ595BtNnTEdffx92/0gqoXDMmTUDY2N2nC29gGuXX4OBnm48/9LLGBvpx9zZC3H83Bn2Pr3r3nswY/pM/LhzF+weH8LDjKi9cpkltC6Hi4kHYXFx+MPvn0Z0TBze/s+/kZaegaKZ0zh5eGjUivJTZ3D82H5eYxEQ+Jc/v4TJBdkwd/XiP/98A6N2F95YMQeyHZvwabdjPA1YFRrKwSTZ2dlISIpDfGwcigumcoCdy25FZ1cPqqqrOBU4Oj4aaUmpMEZGIjzchFiTsF6rbmzAG/94DefPl0Gp0GLpssVcTKhrbMPaW9YjZ8okXDi2D9u+349FS5djzZoVuHChAr//3e8xo2Qunn3hed7ehTOncbmiAgsLCmHr7YQuVI2IKFpbBcMXrIJ81I2Llw5joNuBVz7ahGHbIJKjkkQGoFjBlZLVJDagUvQs4ZuIWAEfBwbHu+fVB1RRIjBOYv/RK3zz9LrhFaO/Cegz6ILYCxBuCnFws48MgYN1B7fju0f/yD6A4dOLOAjk+od/h7SZhb8AAKVvlBJ+6XvHnxOlwJIkWQr94H1xidIUj8AesltH8fZ77+H6NauRm5cLBU1o2ReFJG6iDHpCQi/9hraOdpwpP4eLFVXIz5qC9JRkNNRfRuX5SjYSTSyKgnm0DcOWfmTlF0DjisTRw5dgGLPj7kefhMttw5bPtmDOtFmYv3CewKATjy0ZdZMEmBO6XB6uNDotVtjNXfjhh804/9M3KEnV/yLpt0GeiFtuuw3Tp5fgwsUK7Pr2O9TVVCMmIxlTUjOw9Nrl6Oruw8uvvggdVHjulT/hmvlLEKDRQRkYCBXp2WVe/u3jx5AAW58DRw+cwNbPN+PW39yBn/ftx5cffYTQaCMU+hD8/vFHsOb6G6BVB47LrCQwQyrcESNcmoxLFX+pUgRKuxQrrwS40VJOCl+RQD86v0Ll75eN5vcT5/MSCEjvksIUvN3NuPDDHmb8UevzuBChVDP7L0ibCJU6FJroEGgMpnG2E72P9olQelroEIBMQDIxAIV9FBo9Rx5+OqUMI33tOLzpYZwq78IN89PhjVuPp177L15/5lHY9CYM2sbYx+7ihRqsuX4lQo2hWLl6FRLiE/maaG3tYG+8b3fvhbmzG067ABosIk+ov/+N2WTkk8b9l/aJjgl7yfkYVKJlDd/APS72eqPjS5M9eo7e6yTfKJJCUdVbqUTnoAWdnR345KPN8AeFQxeRjubDm5CZno4Hn3gMoUYTtATaUXVYiG0WmGHqAIEuzv5Hcq4MTnxM0BZdMiqlhqXI7CXJFSlh3kuLIF7I0GKIq1QOXniTLNotE0yQaRJBi3Cpcsl5KTShJtYomQUTQ9Sv4LAPkvv29fRjzGGBzeZGR1crRodtePWVVzit9/4Nd0Kt1XDIx5HjJ/Dtt9/jck0NRsRKEQF4qkA9J7uSB1dh8VSUt1uY/bd4YT4GhsbQ2NqDafmpSA2VY6i3B8mpqegkr6hNW3H0yG4kxGdw0veV82Vo7SCp6SOYNm0mT7yTYuIREWWCjpLaiFcsynsJIJiYrCb1qYnAFrEFacEqp2Wf1ws73GxjMDrcj7Km83jrrX+ge0DoJyXT0xCZYsDU9OlIDJuH9OhoBBkMsBEQZpPx2EoLdsf8TwAAIABJREFUA6XfAdfAIK6cOgm1uQ8ZK6+BwZQByIXrwy1WVeReStRUMNvVRSwBmRcBCi3kJPXzyTgBmPuElAIs/gACRYj1O7ERMCEBBgSqEMBxpaqG+/u9G+5lJhqFGWQkp7JfLPVXiZ11dSzysxSRJYlUNJLJhYIPMa0meAeyPFEeIKQIU0FFqcTw0ChqamrYCzAuPpFZbBECgQ1tw8049p+d2FN2GLk35kOul+HUUYEp7Ry2ITI9DIUl+QgKlnHwQW+blcFAqY2e8CGvZAFmTp2Ntv4DGP30S5Q6vYjVC8eHwjsMEXoEiex0vVZIgLfahUolAYAEBFKraLLgUvPVdNU182Jwst2Hz/ZdwdI1heju6UFMbzRmrF2Moz8fRlBIMoymIBRNnYbJmZnsHUjyXavViqnTitDZ0Yn69jYo3RbkeZUYTohBXvEM9r+prKrhCqp9xIIVq1cwkKaWq5h5RyylyupqPif0noXz5iIsxIAucx9kHhmP83sP7hXOv8uPmXNKmBFIbEAqHF0qO4vduw9g2uI8/Fy1G5ZSBe4qHsXMVD37zE1a+UcsWTIbBk0INAQK20bhsoyip6sHg1XlCPQEI7w4FWFpMwBdICcAC52TgjvovkzsOvK9c7NUjEAuAgQZ9BKbVPTgfZSM+umccoIrefuSlFCQCEsMQgkAJHBNE0DsE7ITIQauIA0m/x8pqIaep5RDAuUJLKShlyS3fg4M87Af4dXmA/kQUpI1yaRVlAVJ1z8FmimJ+a+El/bJJ/RxOQFe5KusDIDTIVyXEvOQHksAJL2XoEsCzOk64GvGJxs/Xn63jSXBveYRNDS1siyssrEeH/77P+MA4LQVS3Fu9z5ER1UgLiQMP55vwd5GK17/+9dIiIkFCBh2Oli6FUj2FcTyIAms5B0msvuJSUTegBLwx/upVsItGsCPWSz45PNvGQBMiibrExmzOP0TQsAmpn5PHD9I0kQcJil1lcxbqBH4QmAg3c/cIgAoFYWJgUhjJc2hCFBUqkQpJweCiEEiog9gv6cfPUcPITImBWGFhSDskmxSKBF46fyFGBgeQm9vDxbOn8kgCoHhBP5RkxJeZRMCQOg0tLY1YdghsJ68DjlsTieSE+Jh0AWjv6kWO7/8AhVNB5CfshiRhUVISUtF3pRJPNdgMJslqGK/91I/FfJnRdNVlibBN4y29jZmbdR092BgYAgd3d3oaG/DdauuYykltf2ffIrmi1uwojAcFocXD39UxV6Ac1cVwhhKXlZ6XLlci5TcaGh9wRzY0dHUh7iUCP4bGR4Bl3sQk3MzOC3YXSkURRRpUSwXpkYgIJ+TyLDx51qOVMPYOYiE1Yt/AQD6hpW4b8NGmLTxCGYVkB09F8vRdnYfs9v0yQZ4xxQsDTZMnoWYkrkwqHXwBVDAFyVyu/gcEMBKvoheP8m3/RgcGsCpz/+JBF0VwvQ0Z7bhk5+7cWFEiz+//gryU3MIGeX7oNtJPuI6lmNTo1RUprDzD6O5BUnQ6T202HdzYYr6H4W79PYMMkBFgTPEdKfzZXeRW6mPOU88DlDgG8nY2dOXmISA3W1jFqpizIaxwV701LXBS2NmvAxafyxC46MRYIzhXWjo6kD3B+/wYwL7fGkzUZAvpPHaHf3QakxQmoyANoj7uYzSd0lCT+gvBUNQkZQIBBPCAYiRxeQOaZ0hapQpV4Z+FzXy8SRTfGqUHEzb9vhU/JzHYsflhnps+XQzS4Kfu/c3DPCRFJnYgLIrtdgx5sYVhxtmuRyTY0I4JGTx0pUIL5gPm9uL02dOQq8PxaT8XDTWXOYgpdiEBFy+dAl19Q3Y/vU2Diu4f8PdiEuKg16tEsIhRG9X+QTPUNpHt0eGPXv34tkXn0NyUipefvFFJKWkwko2R243+6JRgamzrQ2miAhy38e50+XjICAFLMwqnobblgmM+tr6ChhlfsSnhePHfZdwuLqBQz6SYk14YMMDuNTcgpKpMzBv/hycLS/Dq6+9jhdffAVz5pTw3ETt8aKrux3dZWcR4pNBHReBujE7mqtroAsyYvGqRQjVG1meS0CT1Hp6u1Bz4TJqW1uQk5mD3OIi6DQBHBxC5Q+P3Q61lqR7av5cc20Dzl+5gn6zMI9Ay0VEhIShVxeFMbEYFWqKYBZbJiV0x8Vyiq0HLrEor2AligQCUj8ZD7+SqcdTV6WUXxrtSPqqVgXA7hlD99kz6OvqRdaMbOhMKbCLawTalaH+EWb5dbX1oLmzGb0d3QyaBwYF40pDPXsj6kOCmaFHzWQIRW5hLiKjYhi4DVDS/VIEfOUKuEgtQzJltxvmnj7s+eE7ZAZeRFLAGPsBNnj8yJ5+KzyRadDrDejs6MLmzzdhOhX6ExPx888/w+5wIScjG5frrqC8rBSBSg02PvAAYqNNyEjNQHpmOheNCbhkD8befnz55ZeYMXMOkpPi8Nbb78Bjt3IIR1xUOAOAZGdD8lnBp7sf3Z2dnOZOgF9zSyMcoyMsHf91Cw5QwagLQHqcFsnJBiSE6TEpTJgvWPaYYe0fQqw4X3StSENAWhyMymEEiGEaVr8CVq8bbe3DOFtnhabZBX2qcK8INOqgCzVAZYqEKjABKRHhqG0ux6ELnYjXJ+G+dbnYvLce//viBw4XmZxdyEzSEGMI1Ao1dBol5sRFI3hSGrwBoRzCQQFeTU2NKJk5C0MjQ1DoQxkIJLnwq6++Cp1WGEPryk/hd9eEIj5zEn46WY1eTT6K8qfCK3Pi3KU2nDl+Ap7QLKy6YRUDgOrmXdAND6Bg+mz8cKEKeVkpUOt0+Gn3XuTkFeDWtesQHBqM9955B0cPHsGGjRuw6vprsWXTVmz/ajNSJuViqK8fPR1tmJyTi8efeQpHjx3GT9//hOi4aPT19WGof5D7DTWSBE+bUYLb7rwNfT3dKD99Dl3mHgQo1Rjq72cG4ODgIBcTqc1bsgymsHBU19WiqbYW2sBgPHfbzShqqEDp2TLUjbmgv3YN4ueVID45AyGhRnhtIxgaHkZHRy+zXAmEbG1pxciIBQq1nwNF6K9eG4yoyHBsuG8jZs6ag8a6evz+mT9gaLAPTz72JAe+fPDhx2hpbUZGdhbuXn8r9m7/CG9t3oH8vCK2SqDv+d0TT8HhcmPd7bejoDAXsrYOnDp3GHMycxE5fTqSp+Rz8brP3I9AYwgUY8OoOXgIp86UYtPPexkADNEZIXM7XX5QFPGvmH4E9PFAS4wuClYQJ34M8omPSb5Lr41Lf5kxKHj+kfxXahI8R4CHxykGdohGtR5ROkLAWP3Js9j5+MZxAPCzMR/W3fsIZi6YDYWGQkAooFtIdqMJkxTsQd8z7hM3wZCZnpcAQOm9JLOTDLS7+4Y4BZg8ACUAkPafb+38uxRMkyc23qC5n73+ftr5HYyxUVix8jrotYE4fPIUmruaUJCRg/gUoFNWh6P7axEkd6Fw0RQofaGI8+fjk63fIy8tkaWIjTUNDKzddvtdmD5vKkv1qEnfS2nATpJk+3zorLuMk9u+QH11DYzeFuTkhKF/0IrtZf2gpN+VG+5DekY6zh0/iV0/fg/fmAPt1iHcfc8jmLdwKXrqKvD+/95Da283Hn34Iay75RamrRKjkpqLqmmaAAROMGr10sLf5cSWLZvRXFOFu59+muXLWz7+gMHG7Nx89oQzhgaz5FItVYvFkBQ+7uTHJy6GiEFJgAZJm6nRcaXFk8Ta4+coUEDAIgXmHTWKcxdBuF+sq8SXfSQ3JDq7yAIkkE5KBW4v/RbdR5sQnVcEY2IiBltbOfk3bEoaYuYug0oVKHrL/ApgJCCU2JcTmIgCQ/Fqo8K+RyYmSg0M4tj3f8TnW45i7YwIlLoK8eU3O/H4w/fhclMXJmdNYWns5epKltgumT0PGq0WumAderrNeOONf+PwwcOQK2xQqvQsASYAzpiUgI/efQ9Ti6cxYMZ+SxMWurQ3tOBUiaE4ZJyrVWt44UeLVgZraCLqcvFkYvxatLlh97hgtjjh9MvZm3Lrx/9Fq9mK1KKVUA1VYvbUKVh17VLhXGkCuCJIybnknadTBYC8jgjEIhCQZALsTUQLmIn0BV68kqTbzwMVnVSSelNyFgdduBwCYyeAqmhOQBXAE28KoKHG+yxKxoUdIdmC8CvMAwNs5vrDju3oJX+MRUuwcsU1nHD8FcnNVi7H3DmzoSBjYqcTDq8TYyM2plJT2rDD7QDJmUm6G5Wcyom/7WYLPvzyMGJSw5n1d+FCPQoK0jEtJQg+tQFpEYEYHu7DmZPnEBQSgjdefx211Vcws2QOrl12Dbbt3IFpRVMxc/oszJw1DR1t7TCGhCE+MZYnF5Iknv7SKZNYbjx2XcUvxs8zgWEUaEMSFL5O/XKW2vcND+On/TtxoawGUaYw5ORnQRbsQP3FOtx6028QpQ9jCQ2nl9MlJAMssCHA5kTNjm/g1YQgZ+ZMyJNjoIMMo24XX2NaYggQKE87wwEHFMhDawnRU1MshEj2Z+TTSe93+p1sLUTALL3Gv5OkbgTSqKjaLCbMU5K5zw+bxYKPt2xFckIiiqcWcyBFSclMhAQJ4BqBO3RsOFlTvK6lvivJgsc7s9ghiK2lJqqpUgGH04MxBpwt2Hd8N44fOoe8KWnM7DtTV45oQxwSIyPhVHSgZ8cF+ON1UOdEoepEEyf4hhoC0FrphizYi4LiOGb8SQBgQW4ie/2FE4pYH4zZuQWcrNpW9jEz/KhNmxvJjDd/gCBfH3YqMeA2cujF5brLaG9yYFTvQ6Zag5mRKsTNiBwHCQkUJJ+86g4r/r2zFeqp4cgKjkTrEDBTHo74pcUYaHXgx0MHkZWRjPsf+i00ShmHeIwOjsDl8eFM6Wn0d/UhPiEJX2zdgptnTsWq5csRmJOLrt5e7Ny5G5TQOq9kPqZMyeZQkCBjCI957JcmJp9TCq3dZmWfHEpL5EWwx4k3334HbW3tnE5bMm8edIFaqL1+BGlkGHaPYqSiGvX+YGw6/F9Yx/oxecSDZ1fGsM9ct2Yu7nrkAei0BgTYrRi4WI3WinIE6UIRWVyE0LRJ8Gg08AX4oWJ2gpzZfhJbT7pWiFknMQDH+4YIPtMYSewdH107IkhMgPHERRd9RgrUoMecWDjmgt1jZ/aJPEABn5PiSAiCkiEgUDueVk0sAvagEu8PxCwkNjJ79IkSXPpeYqMSPY5APQkYUBOwTgx1GSUFi5JifpMAStI8g4o9lErsE+dPdM0TyCXJi4RrQCjE0P1VzgnZ5Kcnbo9Y+CJQOuayw23zcKLwqSu1eO35p7AsNAyzli5A8Y034uz+Ixht3IQZWUmo7u9nGfATL/wHmVnZaO/uQMXZ80ggP51li6HX6Rhcp+GBfBC9bgLifXCOOGDzCYAXMf6okU+j10/3FzeI5L11+zdYcc01SE0U2NEEyk0EAL1OBRQBdOeio331Xuv2yceZVgRU0Hkl8I8UByS7dBMIKHr+SqEL9D6X282LaCnBdXy8EANE7G4/s7+aaiphqTqG5JX3QhtEwWHkz6rEpUuVGLMMozA3D99//yMWLZiHqNgI3ibvvxRSpqSCLZ0fF4PUDq8LLU3N6BsZgmV0DPUNrdi29TPcdcddWDw3D5f2fIUzR/fhy0ozphaV4M7bb8eM4mIEm0iWqOZxmIAnUgmRCoSPJTFKJwDZLtsY/NYRDFj6OBRi1GaD3e7G4QP78c2O7Xjt768hTQQA22prcHzrk5geq0GQRoEnvqxF86gBK3+Xw8m9PjvGQzpqa+vQWTuI7JJYpEUkobq+Gwq/lcM+5t1YwgCga2AElk4zAmKSoAtUMuDnG/RhqHsIQYGARSdDqDIEbZdqEep0IXhhKjMN6XvyI4phUKVi8qTJ0Cl0CNSq4LQPoHbXXviGRti/zhsewyz1un1CkiulAQeqdFAFqgV5LjHX6N5GDF4KtvIT2As47W5011XhyO4XkBtohyk8CI1tI/jkUBfik6fh1oceRkxaPALkKpYfU5OLwJI2SCMwNRW0rtEI/n/iWkjEy/heyAxdUcpLKY5sJSDOx1xeL3SUgmt38nMki5RTOBGNpSShHB3ESEszy3th9SE4xAhthBGGpGQoVTp4NCp4CexxDaO/uhKdZy+xD6kyLgahyZOgMxo5rZcsH/g6E2XgbHPDN3nRI5suP77PemHzODlNmprdJYQEkE0RMccmkhvEXBwB9BS37yDbEb/AHqTrgY5Vc0szjp4+jQCNCtOmT4cdMtjOn4W+p2acDXjO6cXPVgeqRHLbrLnz8eAdd8MMP3p6+7F06RK0tXfg5VdeZibzgw88hJzcXPSY+/HBR+8xQFNUPBW337KOPcqEcAcpUJI8jP3jDMDOnh48+NgjDLj85c/PY+WylRzISEGM5Ks13NuHQ3sPomD6VFgcok2F0YSf9vyIN//1X2ZkxQWq8MQzv0fJousZNDx0+BBqqitZpkmMqO7aGkTEmpA+OQ8DV8qxYvlCXH/bnRiSBaHs3HlMnT4D6cnJ0KnUzNBrKD8B2+gAimdMR3mvDZ9+/DFOnDiJ2bNL8NxTTyMsPAQabRgnww4NDaChrgZ1VTUsDTWaIhERHoGUlFSUzCqCMkCJXrMdO7/9EknxcSiZM4fTaAnUoPuUw2Hngl7dVzvgiJOjyxnOzHDyJpOAXPp/REwYsjNykD4phSXWgt+gggkElG5PNykq6hAJRUUAuM8Pl8sNmU/oM3TMKb1YpVHDZrdwcnnXiVJ4TXokTilGj9uDof4+tHT1oKa+Bo5RYn/pEBsWyUy7rp5uxERFc4BeeUUp0lMzsHDBPC6OG4ODoFRqmIFHIBx5prHfoFcGtziuMwec7MbgQ+2lSpTve4vHMwMs2H1xkAGvxcseROOoHX996Z+w2sbw2BNPcL/yO+0gMJSShv/20ku4WHEJefm5uPmWtZy2qtUKcnCp0bBe29CMv//9NQYNb7vzVny542v8sH0nHrz/PmYoNtfUo7GtE33mPjQ1NqDX3Iu+3n4Oi/l1I2zOEB6CyanC+j7RpEFhWihCgsXk50AicxgxrM6G6kIXmnZu5/eVW+zoTDMCkblI1GthDO5DjEYBnUGJjFgjqg/0ol3ZiyijktmBnhE/+rxW9Ax6MDYo9PV+nxwmMU8gPDUaOQkqvPNtC05Wmvl1ehdbGVDRQBeE0OAgJBhDoDUZOQBHbzChsuIcGjurcd9dv8X2H3YiKycH9/1mAwJUKmY4EoOTgM8vNn2Ke5bFY3mJoDQ4bs6BPFCJSxcuckAOsW6pBUUkI3f5A8hUNKK69CdcP3sFPj97Di2VVRh1exBqMuLFF17C9Kn5OHzoMF565WVYR4YRl5CIl/76N3jHLHjmhZfhtFuRljkJF8+Ws/R54wMbEBxsYFksMfJSklM5DZhacXE+Qk1R3NeozSiZhWOHjuDdt9+B3TLE3n8+rx0J6VkIDACqL13me4vML4SCkC1JSW4Obr55DbJaqtG/6wdhXHzoSZimFKCipQm1NQ2orryA9qoamMXiH+1HWmY60tNSEJ+QhpFhMy5fuoK6ugY019Zg/vKl+Mtfnmem4B/++CdUX6zEq39/HXNnTsc7/3sXfe1dSElOxrWrVmHv/j14//33oDdG4a8vvYyMzGQ8/5c/49zp01Bp9QwqhoRoEGeIxKvPPgJNTCoCdHpYnB5W+wwPDeJCaRmO796MyzVmDFtGWcLMAKDkAXj1KqDEvKvgHXmeEQgopdZyaVVKhCS2xYT034kegcL23OwBSI0AH6IRKyeAGFKAB4GAlDJsvnQKH/3mzl8AgItvXoOV190AhU7DCwKVVy54GMgUoiecGD4ign3sByje+H59QZJPDfkckkCDQMCWpjZ8u2sHVl27ElMKCxEg3lDJLJ8TjMmWmszwXS7sP3Ice3Z+g6TMLMyfNROt7WY0d3UjIVOPsEQvBloVsGpq0Fdvxf7tx5GcnIBZt2QLF35kOoYbwrBt86dYOn8xrrnmWuzduwfnL1fh4UceRGpGBodwePwEtgpJQiQzrmq5iB///QaC+xoQFSNcrD1dTuxqGEZwYhFuuOtejJlbcfjwAfR29XKqTe+QmRN+H9nwIMwj/Zzia+4bwP0P3I177ruXAz+cXhvaq1px9OhhtPV2oaigEIsXLWUvNqnRufn4s804f/oslq+7Cd9s/QoJibF49PFHERZqEEBLqjYSrVI83iRlloCOieAfbVMKNCFgVWgk6ZiAfDAwKMpu2dNHkI+SQfFEFqD0f/pL8zYGCcQJELGVJAPw1n0/YqCyAdmrb4A8IRGu4V60HdoOtcfEoR+KICMzXyRwT/L+Y+BP7N/SsaC11a9Zhm7qS14fbK5RlH73Cbb87x2sm5mP8vYBvPvDRfYAtMkUOHepCjevWoHVN6zCYN8QKirKcKb8PFLiEmBzjOFf/3qXv6awMBde1xiqG5qRGhOLOzZsxKpVKxFuCmOgkpJUaRIqhd/QZzgJ2+/n68Jps3H6IzWNaFAu+DJ5xskD9BqdV5vTAy9R9zkd04uxQTN6R+w4cLIc2z58C/3ecFyz9g6Y3HVw2dz4zYY7mRnotjtYnkvXuYIqlATy0H4oyXCYmBZXgUYp4ZaYbwxGEkNLqYDbJnqF0GUqSsxIasZyBNoaKdiYLUhJ4YCcZG7ESPV6MTxqYcbkhUvnERIUgjNnT2Prtq/wyEMP4P5772NZMUmCNRQQICWC03ETJ+uSZyAfB5eL+5dVpkJ16wC+2luG6g4zVpZMwY8nK1EU60dsWBg6BwYQLndh5col0Bm0qKIE1aZOWK1OvP32m3A5fLj1znUoLC7mZOCsrMnMAKR00ujIGAYdKW1ZqyPZswCQkSRWkgKzTN4nh09GTBoKArnKINIoyc/Lwb6TXpcc8gBiV/pQeukSjp46jukz5iIiLBihogdUtCFo3D/H5nWPH0f7qBl9p06x/J2uB01MJFwBCg4DIVYlZIL3DgHzAqeUiizEtpMsEQQ5PwFzklsBMxplHvavofeyLJJAQDn1C/JYUjA4PNHzkLZHMmeSwB8/epILL+ShQhVofVCQwGTyOBEYqIdW7MtkGE2iXpKbUGNDc06TI882ktKIix9xxyweD3q6BnHm8j7s/3ErDpdXITIsCG3NQ7B2WxAzPRaz5gkhGf7TLZDFx0KZGAH7gAL1XRUYNtuZATh73iJow7xQBivQWFqJ6KgopGRHY+xcC1LjYtjPr+LcJcRrvBxwQa21zgJ9ShrMXgEIuWIfgmNIA9uYArpAL2Jjs5GSEgV9SBQHmhw6cgTobcCM3AAsmh7Hn2nv0uPtoxdghhtLbpiP1toq5EVNhbK0CfFrViJGoUHpsWMw5BZi/pJFDMD53D4MDo3gx5070drZjt8+9hgfz6+++RYJwRrMz8lBp1yBiIR4tDe3Y3TUyh6cVPRSijJ1SlimCn5GRoYIw/jR19OF+MQEOGk+wGw3D8rOn8CRk+eZfTizaCqzBml8UsPGHoaD+85hT/8wrjgOIy0tFt2HL2N9kobZjj83e3HbXf9EhtGEtrPH2fPLmJGCsLzJLIuVKfRwyKiYILBrpCYttHnMo7GYZJgTiHb0Xga9xOLBr30kJSm50G8ogVvBAGBHdydsVjd0ehX/hc8JXbCeuHUcokF/WaqsVkNDvpgKsiChwAqZGDjhh0Jk4RHgzSxYJQU+ODntkoBT6qcMXCmUMAQFsc8vf97lZtkwNQextcWxk1iKBEjS/ZMLPjRucgAF7bs4doqflUBI4TgRYCRcG2PE3uGn3LDZ7ahvacHRI0dxdO9+xGuVeODOdchauJjP1+4P/om5GWrInD147otOFF9zG65bswb/ePtjVFecwsbbbsF9d90jBI7wRXOVactgg8MLJyVZkm+nTIWACcw+SgJ22Rz47usvsWD5CmQkpzGIyN6F/5+gtavn2wsNhbBMlNVymILA/qPxnM+lxy0Ug4msRcVo8vjzCp57VLilyTsfD7sFAepAZo9RCBz1JwIAqw//DEOwHqFTZ0KpIv88OYPoluFhZhctnV+Czr4+dLabsXD+HGi1ZJER+H8TYEl+TPtLfl0cTOXB4IgVm7duwifvfoxZUybh+nhB8hNUmILPD13EY48/zUw9idlEsksKQmEAkKwvxHkyPea5B1mlOJ0Y7h/Ej9u/gjzQgFvW3cQsUuo/b/z7dZBH5OOPPYYQk5FB0tG+Xpz66k34u84hO1WLA+TB+VMTy4CjsiI4SdHcO8z7NdxvZ7uEKKMewaEhGB0aRu+JTuSvymLfP5lSAHkHq3tQVtuDEJMW4ZEhCAk0wD8yPP5cpD4IGPPCNTSMpLlZcOtlzC5cMmU1UiKzoVQEIsAv9CUPrBg6fpZ97Sj4glrXhWYOBKFgFNWkbCgcNuhIqULj1MRaLZ1zsQDk8Kkg8/pQeuQwGs7+F3km4Y2tDVZ8cqAdM2++A+s3rEeQyoDW9j5cqq6EdURg2OYX5KEgdwr3NwLGCPzSiMoUkO8lFxFcLBtm2Qn9XxybJOafzelg/95TRw6hvqUJN153I+Iio+CwD7K8ubeuAYrgEGgi9IiJToc8RLyWWCWuZTYjAYbEXvW6LAhwUhiODi6ZDPIAir+heTEVT8V7ncgK/WWMCF39wvhAAPiY1Y6yCxUYtgygrbELre2d2LjxbmRlCwED1CiAhy9puYyl1vTb+XkCAGmV5PGhu9uMppYmjAwNIzouBlGxcWho7cSZo0dw6ughFCdEYPrkCBg7bcwGbLlY+wsQkNiAi5begNX33AIb9Pjvm29i586drFChUI7l167g0AWXx4Udu3/Gvm8FEIQM/tffsg5xUWEMVCn8wjqS5L9kP0AsrH//659Q64Nx/8Z7WX4ZpA2EwaDjNHmaU4wMjeL0mTNQB6sxOaMAtY3N8HQ047v9e/Dj/kNQuN1YcN11ePSBBxEZGQuHbRTny0vx4ZYv+bvKTp1AUqgemUVJ8PX2IoIAmKmnElYIAAAgAElEQVSrkJuZhl5ZGFJjw6HXaxAMP8ZaO9Ha1QZnTDISM9JQ29iCv738MmLiYvHYIw9DpdMiSG+AwWBCBXlwl59nq530xFjUd/dgRsFUULDTkTNnsf7mNUiONeHQiVI89czLKJ4Ui7/96x/cp8gXF2ph/Bts64TtwmXEzMrCsCoSLc0taKKk4RELrNZRKAJVLLel/6dNykRhbg6D09QkPzsq0kusCfZg5vPvZR85BdvrCMnOJLk2jwzAarPAXNuMc6f2wRAVg9ZeC4NgMSnJMIXHwKBTITo2lsNXJk9Oh9Ppw6SsZOh1Qaivrsa5CxVYvXw5YmJMPFcVvBAl9RnZgvmhpmIaFeUmBJTQPtL5PHD4AIYbf2AQcMjpQ+npy5i2dD2coVn40wuvQK8LxIuvvYLMtMnQ64nJr2TiUHlFBfsM9veaERtjQlZOEZRqBTq7u9iT0GazIDw8Cp29PXjpT88hMT2F/ega62rw97f+ipERP7MHBwZ74RTl7mQLQE0y+iFJb8rkcO4nBPYRQBcblQq54aq6ThY0hT/T3mDGabMdvS3tcFpGkZefhpz+dpYCEwB43O1Fq1y4f+nEOS6xB0uyg3jbJAMmu5DUzFSkUfieQYXQADk8o2ZmCVKLEvGMXzMHB+ps6B8SFCf9+kAM2pwcpkdtIm9RAgjpOqVAnMm5hVixailiQsOQECYoWi42NuOvr/0d6VoP/nJfOrMT/3mAivAODHR1M8hIiiIeZ6w2mJY9ibUFATh35gSWJcfiVL8V4RGROHj4OEyRsXjh+Wf5vSSLPXH8FIOCFPpx/Zqbce/Gu/H22//FTz8fQmZaGlpa2xnEm1xYiMd/91t8tW0bSk+fRIBWj5vWrkdctAnDgxYcOn4SJbOncYEyJDwcmZnp+PTTzdj74y5OAKYWl5KI+PBwVFfVISgqisG77PTJiIyPR3HuFARpVRg7+y2UW75Dde8g9sUno82r5ERiKvaSSiIhPhlJiclIy5mE/OJpSI6L48Kz2dyPvu4exMdHs5f5U3/8I7RqBd54802kZ2Zg66eb8fZ/38Gdd92Nu+6+Hea+QXR0tqGlpRM11RU4f+Y0us29MIZF4OXnX8L0gkm4fOUyDhw4g5amUnRcbEKzy42Coun4/e+fQmBQEH++sroKNVeq2Quxr6sTes8YgiiAKjwWU2LDmIEpAICi75+UeDoRACEGHctpCVSgGyOxecQ2kV3HT00ETigNmIAhMRWYXd6kCbrI2COwhanmfmJZjKCj4vwvGIBfyRSYM2cJVt1xJ7Q6uknKIHd7hWAIqvKLjDLpsbCfNKBNlOGIO6ugwUAILuHmAS5cLMeuPT9jxpxZWLB4MfQEmNDiYEIVmph/be2dMIQIDJX23i6UlV5AbEgQYtKnwGOqQ2d3PzzyIdSdb0H9mUbUVw1g0D2I6TPzUbA8CzGRwfD3GvHzNycZqHvmueeQkz6ZQcDh0THcdfttMEZEwE2VdacbCo8dnXUVOHH2M6hrLsNk1OPy5QE02t0c9pGavxCTps5AY/UVnDwhSLI6ugbGE37p/0ZtAJxOF6JT0nHH3bcy808C/+ob2/CPF56Hy2pFfGIcamvb8OrLL2JSdh40dJrVagZITpafxb9f+y/UWjkiw0LwwKNPIiU1AVqdQSItjAOAJJ0m5o+UuiglANPzgvxXmJRJ4SaSBJhAQALfOHBDTCQbB/bEBT+BCJxUJjYJEOT1EZ1uZiUo4CewlkAxmQfWKxc56IAYgDE5SXBY/Kg+/BMM4ZFIWbIQ6hBhACMGITMHSV7IOiLhe0iOzNunPkWeKsS6IJaiOEki8MrudsA7MopD33yFk/s/wKyiGJRficC7P+zGypUL0dozjOzCYk7LDQ4MxPe7dgM+B+bOno1jp8rYf6WmshxHD5di9vR81LQ2Y0ZeEe68ZyMKC/I43ENKh3U6nLy4lIzYpWMhEgDZA5CCGAjEoRRc2u9fA4D0G6mRtJPYe3IRKCQ2HzHMRhxO1NY3sdy1sWeYwcDOvlGsfvAF6Px96Lh4FsUzi3HjjSugBHmHOaFXB7AxrDpIz3IaSp1VTfCRVMrIT84PvzjQghhjYnOJNziPeIOjzxKTQ+0HV0ApO0zoFGqW2rS3t6C6pnY8FGT71zvwr/few+8e/R1uWns9p/zyuSMDdcn7iZgiIlPRSzI9YR0Jj2sMTp/yKvhXdxGTM/JQXXcRbRWXoPX1YHhIqILLfFbctPZmbLznbihlarz/8QdYMG8x+wF+9+U3UGvkuP/++/m9FHpCMuDgUANGh0YYwKPwkWCdhqWEtF/MYKHwIwqYmcC8poWxxPQkAEBJhqckAfa4mUVos3kZbK2prkFZeTluuf02BlbVtDh3O9kEWEEpwgo1HISekpfrUA/LfpVNrUhatQamuARmTtDxJY8/viZ9JEsk8I6YuKIhOoHqMi8z+Ii1yf2GPiECFVRoIRCcGDvEUJI8BOW0aBGZQLStX/iAisDiyOggPvn0CxQX5iErvxhHDx/B5KxMnD5+kj3o7n/gHiTFJwhMKfJg8sh5XPk/4A/5Kk5YFdJ5ptTTDzZtxe6jH4/3s94BCwJCdBhtG0VCcijyV2TC0emCp6UXyqRIqA1GZETHoK9mBB3N3VDEhyKaKtNhBjiDe3HpdCViNSa4hgfQc3EY8SkalvqSzDcuJghBcj++P92Js3u7ociIhjE5DYlpuQiJDENCihFp0RkIC41GYKCgP9aQHM05iqpDB/D+lq9wseECsiMMSIyTYc/5YQyFyBn8Ix9CmcWPG0ruRkhXO1zxCYhOzMDAiQMIm70YDc3NiIyJgsNi55AfYvz97smnkF9QwN/jdNqgaK+CUq6HLD6Ri2gU2kHSDQINQ2mxTteLNgB2+xjLXkODBS8vCjJQEyOUrCIUclhGR6HSKphZYh2yw+FycgAJMYMpUZjeW9Vaj7Lt32FPbxUMoV6kl8TD3GrGlJ5BzM5O4xAQR2QJpoTqIQ/UIm/6AiDCwIAY9T+Cn1WSOT8XhCi0QRiz2AJeTgANMVwE9riERktgoNwrBGlR/5OCZBhsEyWy7GlHcw4K4XG7cOFyFdrbu7gQcPLsWVw4fx5TS6YiLSkZllEregfNWLZ0JfKzs6AnihOPGxSGQ31RCNzwOsRlOA1VQkAo+gYHceDgIfS0d2DE5oBOIcfKlcuY/cS/RQwNkcIziLUmeS1KnVYCuej/bBugkHGqsCRFZnaR2Aj8pAUvyQ9p25W1daipqeWJKUm5h/qHYepqRHBYCFJyMpEyeRpg1GPM4camvz+K9OhBDmuhPlxmScNDj/8WtefPc3DIqiULmY1Ekn9qagLaxaIuFVGJZULgnwTAkbpAeq/02vbvvxN8maJiGUhUB5AP49X952MihXhIOCbd70UAUDoWdD8jFQGzg9n3TywgkleYCABywAGlnI/Z2VsvUKfCiMMFnU64N/h9avicbg7R6Cy7hIylSyALMYyz/6xjNjQ1NuKLz77EggXzMG3WNOzbuw8JcTFcwA4LC0Vh3pRxQEgCiFiaSj5bBMg5XQycfL7tKwZJLB2XsH7RXKxatwJn2xUI1Oowf/58qHQauNxOuN0y6DWUYkznzw23XZhjq7Qqfsz9Q6fH0MAQ6uur8Zen/4CNd9+JW+/ZALUuEDUN9Xju2b/gmqVLkZeVhoT0TESZIuCx9KPpp204eOQzzCuKAtn4URjIsCEGOQtCoAoI5uAjm9WKgtw0WLxeZvANWwYx2jcIx8UeDIWpUTR3MgN55PtXWVqLkU43sgqi0Nk3AGvHEAOGHeZ+ZBVmwjvmR/PZWkTL/Mi8q1A45hYdYiISMC9nNYIDDZD5SeIoAhFDo6g/fng8BbizYwhpxZOQMH0BlMZIaAIolE8LlY6W2YL0m31ySbor2VGIsl1iRx76bBPg6uBQEI3Ng93nzShvtuHp39yPywER+PnnI1i+eAGm5Bfg20MX0F11Ds8++zQnMNN9mZOUSVIneptJ/rHihct/JHYfe3VTuJbHjeaWFrz4xrNQjCjw2KMPIT7IAGd3JwPMzrg49iGk3yxJdUkS7BLt17U69bjMm5iOBEDStUzMQva/lbvYm09qFIxC/W48tIStC8jz1wOfW5hfUcGYrr/+wSF8/MGHOHXmNN754H9IToyFQrw/8++d4KEtbZ9+T58I/LU2NGJy3hQkx8Sis7cTTQ2N7KcYn5SE/u4ebN78MfsN37l46Tgb0FpZ94uU4AdK8hB6129R2Wtmliq1KTNKcOzIcQz0tTJD7jcbNsAUbMKJ8jJs/2IrM/uWL7mWJcGTMgQJNBUPSfpLrdfchZ07d+Ha669HZFgkvvluG4rzC5j9p6G5D/U7tw+jI2MwD5gx0lILjDrR1NkBeWws9hw6jN3f72Jw4pZ77sD669eitbUFFy+U4VRZJYwmI04fO8XARvqM2Uj1X+FttvY7UN1o55CGvIwiGOHD1MwsKJMj2GPt5LlzWHvbHTDGJ+D9jz9FW20V1t62Hq0NzVBpFAyU9bR0wScG0aUkJiO3KEsAKOvr8O2OrzF16gxcs3QOTp2+hEOH9rL0ePnqpQjWBQlJ73I37J1dqDp1DhExkYjLy4VbYwTIJ1xF4RRujIzYeHuUTiyM23Jk50zh0Aua+5HnNknDuT+zru6XzeMeY79ct1MM8Bgwo7atDafPHUN/zwDaO6pRnD2L1zJjdivCouIZwKyob8Wk5CiE6INw6sRplpiuXbuGN07gIfmtUdDH9atXI0S8p0rfTAEmdM4kANBtc8Ihc4tFbQV7OdPv2v/NG3CPtWFprButQxbsuTCElPxbsP3AEdRW1eCVv72Ca5YshEGjhcPngcInAHCjowPY9vV2RBhCMXP+bF5XbN76GX7Y8S0DVuvX3Yprly9Fe1MDKmubMCUzBWEpofjmvS+w67sffwGO0WikDFAhzRjIDD8C5XKJ4RmjZODNqVMjWKHCCIQ5FrH8CBg+Wt6GT7ftQkN9NQOJJMelRuDiXYsLkHKmFFV9I/h2eBT6KUXImzqV71e9PT2ora6CyT2ExdNn4UJjKbP5ZHodwg06TE4MQbwJiDTlQh82hszkIsQIltSw9Qp9lwBTar4RN/yuPmYOUiMpdXV9L/pGPKjvsGNI5YV/xMOg4P8PECTmrFGj5P0gqemJo0dQXV/FYSbEcHx1axPOdwuFJWoEAkpgafLcG3Hjklk4uHs7bs5KQl3/IHIXX4+z505j7twFyMjKwhdffIYvP92EhNhYXLNiNb78ZhsDZi+9+AqGRix48603GdCi5hgbgS4oHH/6yzMIj47BmTNn0NrSwsw7Un1V1Teh5mIFouPjkJGRBrLsuPnG63hsfeZ3T2N0dASx8XGIiYzEjGn5HLyRmJACU1gIvGotvDYb+geHUV1VjrThFiQeOYmfOvqwfdSObqUCk/OLmU06M68IibGxUIfoYfPImHVXW1uPC+fOoLS8nCW+f3jmj1i4aAnefv9t2O0uPLjxHiQlxHGg56OPPwadPgjFJXPQ2tyJ/t5OdLZ3QBeoRojBgKQwJVJjU1niG+azYUB+1V++d6ADP10sxeVWG4wmE7O021ub+L5OdjJauQIxUYGYFpmA9EnJiAyLQ1RmHEIyiyCzDo/4KfVV8oegBSdJewMUZLQvMPyoMQNwguk7PeeniTDPz928yKc2MTV4HGwb7wrE4Lhqgs9sJJcdZaWVuFJViawgBY6++gozAE2rr8fBni4kLliOW267VZAAiwxASYI8vlkReJTkyRNlyr8GKfk3yQD5mAsH9+3A4RNlmLlgCRavuhZ6SUbkcWF0bBSlZ0vxxRdfYcRhwfMvvAyD0YCfd+/ir01NSUdz/0X8dGwPAoKVmLYgHzKLD7ZBFzramnHkYCVm5ObBVKCHtWMU1ec6EBIdiuzsGRhttWDDbzZCF6TC2dPlkHnHUDLnGoSaQuB02FBesx/K6rPwdlUhNAA4Xj6AU+Xd6Fbrcf2GhxEaGcFef43lx9HlEo4nBXz8uhWkZ+KuRzZizcrrYCCTZrkGY24r9u78GV9s+hiPP/U0IiKj8corf0NRbh5++8SjCCBmH4NcbvZWoyRgWpSFRBsRZQpl+bfkWSgxAGnpRm2i0bYk95X2iWTNE4FA4hRJTZICSyCgJOOl1+k5aa0jAYHSX+o/XJSVKeAkkNBqQ39HGzR6PwJVRrRcOMYsQLkUKkGJsguWQ58cC7lGL0jL/C4GACn0QBWgH08bFou9vItS8rAQMiIDAUkqYhs67YIH4NZXWVtPHoC7zwQyAHj/xlsxeepc9mbs7mrDsRMnkFdQiMK8AuiDA1lS8dmmLTyROvTTT8jOy+dU4GnFRRysIfnvadVUeSafDoHqQMw6+kfJtxQEIkHdJM9luSb5OcpJHiYsqvnq9FLSnYxBTgL/FD4XHF5AI3cCJNeSq9mvj9qYuNAbczhRXX4WvUMW2IKTcHTHZ9jz/XaEx0Zj5fJr0dsnUKzjk5JBOq9F8+dyKAEFkCgpy1ChEYApugHQYo0i5z0kC6bjKUz+PeJEze0jb6kA+Lw0DsngpgAS+KAl3zdSdqppLKLqL6UtORGo1fBQdOTUCTz+6G/Ze2/tupt5YUVAmeTlQN9BMlQXmQ2bB/k7VQHEfLSjtcOKYw1W/Lh/LwN+zoFGft060M5/Y5MTOBikIG8yevoHOO37wYfuw8w583DwyD5YzEMwhUVi/6EjLOFOSorDk089BY3IqMrMysBgXy+zAJ1+L2qr6jBjaiGnGVMLkCuZ9UcQFgFwE4MF2IqCAwqo+EJcJA+fJzK1pWNaW1OLsrJLuGHNKui1OshVbmbi+UHUdUFDTwpD12gvruzeD5m5GxnLFkAen4ZAhVJg/RFY6iK7Ax+HqhD70MsMXqFHeV200CbggbIehARhavReKbCAvRsVXrglEITlcST1/r8LfAKRiJlDbEECPssuXcbh/Qdxy53r4aENAfh0y4f44suv8OyTf8Cdd61lM2y5mJAnV/1ykkqgj1eUOEjjCAGADS1d7E8SmOVFaJySAzsGzP0ICxckueZmMwN+ISOBiA8zQamNQFu3IIugppBrYQrRkwUaOnutOF13FJamemRH6DiZ16Sh9L2r0pGOLgv2drjQ32RHcWoBViyai6Q5hZAbTCx19fnVosk/Fa1UHKxAjXznhnvbceiDj7Hlcg2qa6ohV+oRqpchd2kU7+Olykqkx+QzGJmZOg224SZkFi3FsQ8/QPLChei3j2JhyQzYxlx4+S+vwhgZjudf+DN02mC4nS44LIMc/FFXWQGLXof+vkF0dvZg0uQ09vBr7mqBx+7F3ffejca6ZjQ11LJZdl1tLdp6elkqnByTxGDgzGlF7BtbWn4avZ190IcYsWDhXDR396C1pRmOwSEGdCurG/HBrjPISG9DfkkSLGY7+g9eBPkaKgZtOFmqw/SbbmIWvC7GBLlY2PERiENjk1gUGD8fauo3QhAOS11JXu4h/1HyoyQ27dUgEMHL72qhSPLrI1BMCvGi4A8qTrkddjjdXDmCZXCYvX4IAHz5ry8jIy0DXb3dePmvf+Xd+PvLf0VMXLQAxIihKFSMoUZsPwIBpKZRk1+YRwjzMA/hzOlT+GTTp/j3m/9GYUE+j0eUEkzvmciY5rGJbE0mMIAlb0PpOcnflj7PoTvijdHn9sIuegbSdtpb23DlSg2nNJZerMBHH/4PD996A+644yaEhSaxR5/U9n39PobrSjEr1cIybZaehyRDrtXi7nW34PZ16xi0Iy9Rj5TA6qVxgaT+Aijohov9Dek5id1I4AM1kqt9vf1LlMyYi7SktHE5tX/CPHB8ZyS/XwogcVOIm8D2o/M8EfBjQJC8D7nPCNeTJA1mUNBHY5KN1sNQEyMxiK5X1/9j67vjmyrft680adI2bUb33pMCZZUte8hQZCtDQQH3VkRFUERUcCuiKCAoQ7YgG2SWTUuZ3Xs3bZK22ev93PdJKn7f3/NP05Pk5IznPON6rsGgibdFApPTgeItv3LKasboRzl5l6z17t0vw9FjJ3DyyEGUlhSjz4DB+OrLVQy85efeRmxiDNr0Rgx7aADUagWzX0lSR150AjPZASJSGCxWHP5rP+xWO04c2Iei+1fwyXurkDRoIDZt248np0+GIjAUJRVlqK6o4ONPSkqAXC5H3o1raG8zQtNcheCQWISHBeP6rXx07dIdZSUlOPXPKQYU5y14ExMffwIibym2b/8T27Ztw0SPbYfYF4sWPQ2lr4slpYd3LENmnILDQHbnNGB7fh16jBNCGoj5FxkfwgnAJAumwA4qlM4Y7adCuwEICJd0hny03G3BrYv34B2ihsGmY9ZgalI07uZXQBkpLJL7FmsRKPVB6rRekCiEWajR6URyeDxCfcMREhYJb3sQQoLDoKSFrnYdOlq0nGiryxV8WCkkpXeXYQjrlgXv0EBOK/CVBTBzjP2MmTkkAKVmBy0WEgNXyu3boR0/oE+UBsHOFlRoLSjTi1FcWItTZQbMn/sipkyZgdIWLd56/U10jY/BspWfIMhXzhJbAr+o0GIdAXEE8nn8/TyvafJIz64HgCObkQ6DFgXHBOmyn78aam8RwlNj4QgLZcCT2gtiPhJjm5J/yV7A7pHwWu0Qudm9Lm/yH5SBkkTd6wmdoKEHBCRmHoF3nn5YUCx5w2KjOk9sPqENolJZXoYl7yzBgMED8Morr3O4BhfyihZ5Q28wovTeLShCwqHylXNiKsnBb9zMQ1xsPOJiopnFe/f+ba7P/fv1Rnh4HC/I0WILeQPWNNaisrQSkuoyxNo6EHT0IIxOF8rtQLCXCGESIC8jBo1Baeg+8mFEJyQhNiqGAar1G39loC2tSzrmzp2D7OxslJWUY/OmTZzCu3DBQrz44ovw86bxjTez/wjIIXlvGNmI9O3HY3hi9xH3QxWsQkSQmv3/yAew3WSHtqYCN0+d4cCEgNTesIoE5vXXn61i9RSBMPOfms9BFDdu5MFHHQirsR37du5maWR6j27I0F3BgDTBp/Hg/Qaokgcjr6QJt+/cxWtvvIwxo0fh5JlT0NbX46Hho3Hs7CXs2/kHS5pnzJiJc+fO43LORcycORWNdRr069cDEVHR6DC0onu33nCJpLh79z4uXzqP4JBAjBo1HDKxHGaTGUHBfvDzlcPXl1iwTlgtJpgbSlGRcw7xg4bAKyQGPlIlCN+h+TV5w1KAi9lshqZFg3NnzqK2pRFOgx1DRg9BelISy6up2C3E6BZScN3NOW+n7xkNbSgvr8CtwgIGhKmQz506QIl+2b2grSnAxAkz0eYUoaG1Gbv2HsTd+6VIig1mptimdZsQGh2Fz9esZkYjy5brNDh/JQeZ6SkY1Lcf75PuFY2N6Ckm1h9JgPnYrHbo7SbIyMoIvrzw44QV1fdv4/hfu5GlyEOcOgBn75lw6FIJrhTpEBisxDsff4bhQ4YwAGiy2jid+dzZk7h77w4zvKiEREQgWB0Ap9gPlaUliA2UIr1vV5SVtEHlakeA0oUb5Y1Y2FOEotpWfP71eTSLvRHisDHLLzvJnwG/4Bhf+LvHdOaAcOHZolGIdx9oxDJUt0tw9c5dlguPnjCSF93Wffkls+F6jxyJCZOn4c6169i3ZzteHDUMCfZWtFy5g/06A7PzBj86E7Nmz+Dx2vfrf0RJ8XW8PW0eth48gtybeQiOTYBPQABatM3sPUhF4udC924D8dKC+Si4eg7V5XUsIw4KU0MNI0KChYVoYgx6QEH6X2QUPF7tBgfqWttZUkyANwGDLRobWs32/7AFJw+OwPRZ85nNuOXo31CJ7XimfzT+aWzHHwdK/gMeeq5Lao/+nAx8aPt6jEuOwuFLV2ALSsL4R8fj8SmPoai0HMvefxc1laWcshsTKyhjCm8XYuxjEzD/yXnY99c+bPnlZzjtZkHKLpWiX/+H8OyLzyMoUE2TFLRp2yCT+6DgVj6279qF8WPHQxUYgE2b/sDkSZMQHx+FP37fhqjoaMycNYNBNrnbiu3OnQI0NTbgzv17KCopRkNVHbStdcjOjMMbdidKahvxo86Eem8/fLxyBQYNHQ6XyYCqigIUljTgSl4u7t69i3Z9OywmM/yUcmRmpGP6tKkYO3ocq091Wg0v/lGqb6tOhw8XL8al65chc4nh7y1CWGwE1GIlUoKV6BUiKIzKXQa4vIPhUghArt1HgeweWQhLyMC9gvtYvvxD2EwdLAuOiUtEWnwisqIEolNkRDSiwn3RJpOjXmtAXa0GLS31AgBIYJ+HvUfgHwEF1IkQO4+KSyxhQJA+4/EG9NxQYukQ48qb5HoPsPIefN/lLYKEorM5XEEYGBIQZ3XaOJlnx/Zd2PzLBgTLfSCpLsRMiDtDQFRde2D+S29AShNi0sGTLTUxANkLh93oOx863q/DzDLJ/xMkZAmkk4+XAMAzezbjZH5BJwDoR751IjF0HVr89PNvOH78GFTBCoglfli0cB6nEeXn3kBReTnLYQ+f34m6Aj38QkSY88Y4+KvUUEh8UHSzELfvViMlNA4VxhpoG80YNXYQhqY/hvSusbiUcx3aeh0enTKZTBax8+BuqL30iM5KRk1+Ccz3T3PKr1jlg8YyTaff36hpMyALkGLrP/tQfDYPQYEqtLTqoNMJcgYqSkUQ/6UG9pWXX8bAEQ/Bl32F/GCzGWEy2/DDt9+iub4a7yxfwX6A9H91SQW+WvMl1OQH5WZBeoJbiBFIkmhqpKnSUhFT6iGndNkEQNBBLB2Pvx+xNMnnj28Qv+Z65GZzCEfqrgfu1F7aQiw/lvYReclNEKC2lcb7Hunvg6w8zzkTAEiDQoemCSVHj0LfVIeogQMQnhCJ9pZWtNcLdGdllxgoQ2MgcScRegDH/2sV9D+V6oF//k0lJtDbwgDgL58J7K/B2eE4kKtmD8DVX3yBAYOHslddfv49jBgxDKkpcQhUBt9cyk0AACAASURBVPJExGg24dz5C8jPy0VYeDiy+2Zz4AcBfw8y/WjlrlN3yTb4/3/xgIAUtkOyME9QQ+cnSc4pkTI7ktO73f43xATjO0QAoNv3jdmXMjF8CRw1C9eNwML8wjJeTQyMTMHZ61eRc/IUmrR2hKolqC4pRFSoAktXfYfMjAS01FczYyEsIgxyHxmz1NiehoBIbylM5FPFAxQ9Oig50ksYXEidIZD7hUDkJJ9QMa9cUCHpK03UqY0hEJBYANQyXbuSi8XvLMaT8+Zi+hNz+LeofZLIRHDZRRwA0tzahOZWHZrqm2AymQEfJTROBXb/+jUft83YxsErMl8lkjMT4RQHoezWNcxf8Azmz50Ff5k3NLo2bN+xFfm37vJgOjw2ClevXeVjo2u5Y9tW3Ll3B5k9+mD2rOmdUuDIyCi06vQoLy2F0l+OxNQEBKnVfC0oMZnrPLzg7Mx4ZCuwzuRS/oBEaN9sDhpwWzixr7KkAhcuXMDsx2fCV+4HicQBm8UpyMPdScLULNb9tQftJi2D3ggL4zAXBgBl5DMlhYT8YtyGmwQA03MscYPNHgkiJ0zbKXxBqCsexiJJfW1us3BmbrrBP2JtEUmIBm+ez3t8AG1cP4V72qpvxe9btzNo3Lt7D5QVFaOw9D52/7kXGVmZWPLaG1ApAzjogesA+U5yOyMSgj489gEUEEPMXZcEBqMeF3POYM2+tf+ff9+gzF4ID1KjoEALS1kbNBXVCI6PgTosDjHJiUhPTEJwZJTAznPfj7PX72Hl229C4mjC65PikJ6UzMdSUFqCwmo9KmtcaLaJENkrGpOypiLUG1BGBCOmzwAE+PrB6eUreHJCxKwnOm4KhCCJJwH1Jr0O677/Fsf37EbquIeRGpWKc8WCx0hFqQlSsRYPjemJFqMePWU90Jh7HjFjJnMQSGt5CWwJ0Zjx8DjIJcFY/cmXeOnll5DWtStiUxKhadCgtriImevffr+WJchTnliAo38fREhYGAb0HYzvvv4aSWnpmDXrCfZgSohPxROzprFM+IvVayDxk6FbeibOnz+Hl155DrWNGlw6cw59+/RFTVsNAuWRuH7jCsaPmYAD+/fiCfdA9eD5Myhv9mYQ0GDWQntXiyf6hSPV34uTjyctWIqscY9AQunfYmEiQsCeR+ImElPoDQHTbqkgeUKSxYCXTPALdUt5aULgxaFfVga9HwTP2MfILWMnVg+BhuzdR0nT5KnnBgApBbm08B7eeGsJJj4yHnOfmsfBF/cKC/D6a69DFRKE777+HmFhQRyyxCb/YhGDdTaXi1fJzRYzg4BUdyQez0uHDSSrXvPlD+gw6rB61WcIDgricBpKRaLP+7oXSDzPGu2PrAOo0DEKMnyX4LnambJNz6LQC3CdcoOPLDsmv1cCLSCG2dmO0rzbOPDzrzhceB8//7IW3ZLSOYTDwhJrKbzsdhQXXsXfW3/CpNRWVJtEeHPdHZQ1OzB1wjgseOEFZKVlwM/fh4xghP6DVcBukJV8cN1qCw8I6EnnotATp02CDpMBu3buxMjRY5CSEMfSfmLyEVPYUzwsTyFpV2DqEYjHTGl38YCAfO/dciXCeo3tRhBoIvcTGJoceEUzWVpocAOKJB+lhSTy9YJFDF1jBUr3bELWtKcgjoyD2GmHzmLDtz9swM/ff8XAX2CgGhfPX8DXX36FhOR4lJdUMAhMjCo/hw0Dhg2H1O0JSIs4DI46AYp6qamowcqP30WvACeu3buJy9Ui3g8x9PXaVowaPQEnTxzCxk1bMHbiIxj+0CCcOHYCPbP7ICoynI3H31m+HJkpKZj0yKPYsnUbAziDBg3BiuXLMCQ9Ac8+Ow/e8d2Rc/Y8vv3mK6hDwvDuktdw/vQlXLhyBV9/8SUiw1Ww1ZXjzIE/4DLno1esP3KrOvD51rvw7R+GQcP7s7m7X4CY5cDKYDUCxGJI/JTQFpdwui+Vjg4bAin5UyyCtkmHQ/uvwU/hg4pr9fBWyDCwWxpuVZSjo13oIwK1NiRHKCBN8odWJUVKYlznfZTKVbA06hHoG4usrAwGA6kEFJlQUHAOIbJoBCUkwlZZCaOxFqEjpiOiSzJkBIB4+8LqvvcEY5H/I4PAdL894SkWBy7duol75/ZhuH8eOkRifHeyFhfOVWHwkFh8uORrBKX0RUO7Hjdv5UHhI+frTMVkc6CtTYsmgxWhciniEhIhD5Czj7C2sRlmmxXBgWqW99N4hMBXY5ugEnCJLHDVVsFFHmhd0iGR+aNap4deU4Hw4DjIZXKY2tsQER0LH/KqtTuYxabVC2OsmLBwdFCqsdsGiBQfFCATFqpGWFgYA3vEoKquci+8hoXDn8YSFLhjNEKrN/CxKxRqqIOE7VqdFrt378e+Q4ewbPHbUChVzKJzWe1QBKvRWN/I265fu4Zr16/BV+KFRc89D7FMysfrcFg5BKCmsgbpGRno0iUNKoWSGZAediJJ5skmhs5l84ZNaC4/hscGjkaES/KfpOCvtQa4wuSYP+9JTB35KFyRCbBKZKirqsZf+7Zh6+79fB2emjUPEyY/AqvRxBP3YIWavdgiAoW6SNLU02dPo7mxFZMmPQqHzYzqRg3iowWg4MbVy8hKTYRK7ou21hbUFJRC7euDsORkXK5phiJQxWEh/Nlr1/He4rdRVVXO/eBnn61CVIxQV3fv2M3pwlI/bw4ZEelKMbe/P3uuEThS6OwBWXAyiovuYdKMGbBZTfjnyCkMHjEUUpmEZaUFtwsQl5yAoKAIlNZUoX+fHogKC0fO2TNIT0nGwKEDIKJUXpkP2jss7JV25PgRwOrA409MRWhgSKcHIh2TzM+Hx4bWtlbU5N+CxGxBeL9sWCViBgC5bSRyAk8ZKI2elE1O1FZX48jxY9C16uDlLcLQQUPYE9DjgUdgMxX6/frqOtTUVUBDC+ZSMYKVSiQnpkIdEoxQVSCnKpNFVUyAH0ryL8EP/sxCPF9YiXc/WtoZfiH39+PXQZER+PqLL5gllXP+PDMsI+OTyNQao8aPQFhYKOSkRCLVDvmKu5mRHh9AAnFJKuwlkoEkyhQwSJYwBdfycGXPMvRP8GMAbvuJClzUeKFZb0O33oPw6coVULjnwka7EfsPHMCtvJsoKM1Da2UjJowejpSMTPRNSIJvoA225hJmyr29/iocWhP6ZAejvFyPd6YLbcM/ufUIDQ1HTLBwnZU+wnOrNyvQYjPAqLcjvsdwoV5dL4A8uguHv/gFh+DqlavYvmM7BgwZiBHDhmDjhi0oKy7EK6+8gSlTp+D2/XwsXfoBElXA4kdmo+PgnzhbXscy4MDUCCxbvQkWpwvvvfsO7//Nl5/F5j924urVy3juxZfQo3sPFFQUwdFuRHOLDudO/8Ofe/fD97Fv/wH8c1RQCRLblcBBtbccXgopImVhiFP4IireDoXYCqU6Gz2SYiELNMHS6guH7Tp/T6etQ5NRmK80adph1OoZGCTWIwWPEHtw34V6DAlVYvxEweri2y3FKH3Ao4BYgIldeiI0JAj9B/bC1l+2YGyfdJw9fAKOuBR8tOJDxMdG4qefN2D3n9sZ3POUfgOGo7CoBD5Sbyz98EMEquRYvHgxg4RcaM4h8WMmn0e6GxsbwdZGP63/BfXVNUjrloZxY8bjyPHDyEzLxLSpU0ABZQGBSljsLmbrNTbVoaSgiNtCShimsSYx6Ejea9C0QB4chA8HDYQq9zw2NOpxxwU8svBFLHz6GVw8cRI/fvcd6rQN8BIHIDg8hNOBu3bPRJeMLoiLiOBDVQQomNzxy6ZNuH/7Jl569Q2WAR/f+TtyLlxEkMECdbAfqzU1mkZoNUa4gpUoI5VPVSMGDx+MoUOGI1AdBIvBjIrKYsiVAqD755Y/kD14ILqmpiMuNpLnIFaDGZW1tSiuLEZBQRkHmxA70KBzq9ssbW3U5fBAk5hzBP6RGTGtIJGnDjHhPYEb5HBCxmv0AJJ5IhWS5dIrGnySpxpv+x95rkePR42Rp9DvEVhHndy+A0fw41df88BM7XTiFZmUAUCSAIckpOPVt9/joAofqsDk3/I/QR8PMv5o/wQuepiI/HuC+RbLl+mzNpJ96kzI2forTlbWYtiIh9F7+EAYNG3w85ciQK7EqQvn4DBZkdW7J8qrazhko/DeHTj9iDGg54pDf+/X5SG9ZyLSeqSioqwMaokM0bEJKLlRifLyKmb9jR83HsMHPAxvnygEBIjQrm1nvXpkUDjGjBkBXdV95Bw8KtRlVw2i1Fo4dGaW/ZLfn1IRCwL/qOzcvZP/kt/f2HHEGlRj/fofYSKUhgYS0fGYMuURjJ82DSlJsbytpboOJquT5bsEAG5ct4HPZfGqjxEaomRG4NrvvsMv369Fcmoye8l5EhS9fClshQIICNBz/CvhZX6Sgz3kqMiIkeFOhOLwFJL2skTjAUYGe4gJwJ8gDxRktZ7iCQEhKa7HO4kG8QTw0cI0v34gAZgBQxtNwJwQO6xwGdrR3lSOxtxCBgHVifFIHDwCIrnA2CHASyqXd6YPc11xS5A9r8lH7sHC50H+aA/If/l9iRec5g5oC+/gq1VvISbUjCF9UtDi9wh+2nMUAwf2hdHigJdUgsceHoeoeGFgQQwrAgBpVYpM9vcfPAA/uRJjRgyFv9xfSPIlI2lPrCGxHD2veQciliI96LH3oODdM+khxpXgt8RfYiDWIwH2nF8nECgVweFmbPC98YBBboCQeIYEuHiwdpIKa1s1aGppQ1nBPWzfvQfahjr0nvoG2lrbUXz6Fwzo149ThakEqgKg8vVjANDp7eQ0W62rBSXFF1FpFga0VOJ8hEGcSBKFWGUyosPjme1HTEFPapnTKNQ3o9WO2sZ6jrMfOXIMXn5+Efz8FAwGUMIw+S1aXSL27Liem4vgtMH8PUr5vV9UwK91VQXoqM7j1+PmPo+p40bz67Xffcbns/rz1cjISONtpeWlWP7+uxg5Zizmz3sGRqMJt+7eh96gg7XdiK9//IlTnMc/OhZPzZuHKxevIVitRPeePdkTMCgwDGGBSmi1OoSFBjFTUuZNyYGUfs05wQzckjSOGEvsccr2C3aIvAlRE9KSKSG5sqoGp06dwozp0xCg8GcQxGoyC/6hBBp0tOPKhVOc9hvxyHiEBCdCYrPC5WyH2Snj5GVPITCVwAyu0m7wgRhSDPw5bJ0hHh7NP21j6bKbSMCMNuronQ54S0kuSlJF8k36r7yZPNJqamtY2kt1XG8yI/fKZVy6dA1PzJuHhtpq6PVtiAwNYh82Alx8Cfh1A5TsC0csRQIh6Mfd/jBULykQgvoqm9WM3Qf24cjxk0joLgR9tBRpYDFEIDY2BoH+aigVSoR5OWAoL8WIRc/A218Nqa/gE8NmYi6aUOmQW1iMr1d/g6s3L+Lph9IwMtuH03pz83Sob7UitHsmhvUZipTuWchIioG/y4bbZ3MQkpKEsB69oJT5wgkZAzQEgPP1lTjhIuan087shMOHDyH3fiXU+mbkNZ2HXDkYxgAdew9qKuuRd6MQQ0d2R5vOAoVKhob8avjFhaKuog7JKj8YVULHn6xKxrlTd/D5F18iIjwCVpEXrp47C39/f7RoKvHZVz8wqzI8OhqfffkFZkx6hL3MfvtzB1574SU06ltx6K/9eO2lVzg1cMtvW3DqzDG89OprCPRR4PiVE+iR1JM9S/8+eBjxybF4eOIj+OKTzxkg69O7HyyGDowfOxJtZaWotIBZgIbqm0gaGghXmxiiW6WYkiGHJVIOedw0TJ07F0qlEhK3Dx6HRrlTnek6ETOQegc7BWyIaYTyLwOUngmqB5RMTsUDgnnqtCf8gwBF+hyl9lJhexAOvqKwB2HSYzBasXX7n/hty89YsngZMrMyYDSYcPTESeScP4cZU2Zg+KiRzKgknzhfX7lgWu5wsb8ePUq0D3pECTSi4iPz4UCIvOt5eG/FR3h+0UKMGT2Wnw2yMrE5CDg08+c8LB8CEb1lYvj7yAWZr90OCz3LnpNy2z+Q1QMVeoY8YCEBhdQq0nsEAFInqWuuxYF9f2Pnxh+RPeUJvPTci1AoZMwO4eIi6wYHmnQN+GvzMvSSNUCpCMaqPbewL0cDZaACM8aOxEcfr2EAkMZ8xM4gAN8DBBLISusCBMDwM+S+R53sQC8vGAwdAgNw4Gikkn2I3EcAAN3JR+TjRmAv9Vf8jDyQ9slJq/y8ewtBKu7FALPFxH5/ZPvBPoGeQvJfGl447UKYA7HLWEZuZ3COvmPosEGbdwmtNTXoMmESQP5ysKHFbGUG4NPPzGNA6OkFC/DDT9/xnjOTu8JXIYdCFYyHR49gNviUqY8hiIIaSGJOIKzNxMmreqPgBXdx4zJExHWBT0w81vz6F55/YSEsHTpMnDidx5+0OOsvtmLFF99B7q/A4nffxKNjH8bESdPw584d2L5xM9589x3k37mH46dO47lnF6C1UYPd2/5g+e/M8X1R4AzGJ+9/gIbSYiz/5DN0SUvGy4tfRYhKhY9WrQEsBtTn34fCpMfxU99g5OAI2E0uLN12Dw1yb4yfPQpypZmDOgyWNvh5gmS8/Tndt0Pkgr+/N/JulcCpsyE1KRglLXqQz58iNBBteicMra0Q60XQOrXwj1bDYhQhxb8r6mtuo76pCQkpwWh0GZGd1RO12hYGG0UmJwx2F8uFqQTJwxFSKUG3rG54aNhIuJRKmBrKUH3iPKTdMhBHMjiJCP5SlVudwkr7TgCQZd9EXHDS4o0XWrTtyLuwD8bSO7hSfRW7tt7m31nzZDdkjXsYkcmTYQ8mRpIIN/Jvs7+dh11pNBoQES6wJiZMmYSePXrj6pUruHH5MhISklnGeevmdWSk92TAtrKqAnnX81FdV4OBvbtg0ezZ0Dp9sP1oDvKu5aB7ijDuKy8rhlGvxdIVK2AyWnDksLDQ4yf1Y1bno5OncBDF5XOnUd9uRESAH7p078aA5/Rp01BWV4OTBw5CHRyCxNh4Zt3NnT0P3r4S3L5xC9fyrnL9pNItswu6du/GUvYVy5YjrXtXdM/MxOYduwBDO4Nds2fNQpvZgKunz+HUhRyEhysRHBSFV1+idkKN+toa1NZWMiCdnt4FgQG0cPkvaO8l82JCASU565p1MBUU40ZJCRpNDSjXS5DVtQu6w47KnRshv1+EL1tNHA4SHOLLcviJU5+BIq0rIJXDajbgryMHGRipr61joGTR0wuYyUOMOALQRg17CP5qFWorS3Fg/24MGjQKiUlJfI6JiTGQicSorK9BYoAP9E1NyL99H1ndMqAMDYUqJQUOlwR3iquhqa/oDIBo0+mx+Y8t+Hndeg4FefyJOXjuuee4jVq3cQt++/E7ZgdGh0VC31SJlEARnh0rBBntu+oDde8BDKoNGz0Cf+3ciSNHj2LypCkor61mGWt8QgyzgGbOmou0pFjYRGKcPXMRXdNikdktgwMwPF58xGc1GU0orKjEyUN/44mZk9knjxJaPWnIYrLBkkhhqb6HoiMXkDphLLyCBAkpgWTsWe9OtJVQOBG5cNnJFsPKXneH9wsgq0gqwcABgxGsDoJG24L8wiKUlJTh5tVLLL0mOSrJlgmEDFIFsjLH11sCm8jF4yRa+pU4zDBr61BdVIXG1npU6o34+Nuf2ffNI49NSwpGz0ETMeOJxxEdG4Off/wZ/5w+gxHDh6Fnn14cIkFMvUC1GnS8VJyUGOQuFEBCHoEyiQ+/L3aKQPAfAZwmXQt27fwDdXcPY0yyhH3vdp2qQU65jRlmixY8B9+AIKG/tVuZUWswtGD/zv0or87HixOmQ+K43ymP1dRUI7dEi21nBTKCx2tvRK+IToYfba81qVGt0aPO7MDtklZodAYGHcX+wexnOXTIIFw8n4MZj46F0t2O3CuoxHvvL4W5vZ1BOU9wxoiHx+Kdd5Yw2P3B8uUoLrmBlXPmQFJ0u5MFWOQlwXsfrUJyl654b9lHcJh0HHLy++9/sNz52VefZ3amXqeBUhXMcuGr168B3n5Y/NbLuHz9JvbsPogQpRTxSfEIViq4TuoMHQxSk7dfVo9s9nF0ebXh/cUfw6DR4+CxQ0iNDkSoWs1sSCqULExFZRUkxaduifH7sXNo1ejRZrGBQk9mTkz4P2XA6uh0DgBJkdciKiwAu37fgzH9UlB+uwSDZz2DQUMGIy/3JgewVJcXdY7vyfdu7GOPsWT2yN59GD56DJ5/fhF27NmFPzdvgcPyL1DoqTdimQ9CQyLRv29fHDh8mH3+yMpmzlNPISU5Ho11zQhSKSHxkyLvxk3U1tQgMDwSt3Mvo662lkG/0MgoBvD6piciLCYBW7b/iWvXLuHJ7N4Y3t6EvUWVOGpxIKP/ALz3/jI01lTiry3bEJEci74DByM6KhZ+Ab7QafQoLCpgALPsXj7SsrIwY/I0fLVyFc7nXcLCV97ES5NGovZSPsobG6GzWlGuc4PLRjOSumQiPjYGl/Jv8OlRe/P8oucRFRkJl92MNr0O+w4dhEoZiHulZZg1ay6HvtVXV6OqqgSXrt/ErZv56GhtgNUiYmKOzNcHEaEhyOia+W8IiIedRwxAnb4Vp86eR69uWYiNiWFvNI8kmFh7VAjsY5DN42HlQQdogOlwwuBeGZPLyVTOs6r9LwBIxvYE3ljtFlSVVePggT24f/Uaim5c6QQAj4cnoknXjmUrP0ZgUDBT8r29aPX43wksHQsn9bpEAkuxsxY8ACy5gUf6TcI0mFzfYUTOoT+x93ou4uIEb56ruZfw5BNPYeT4EZB6SWF1WuErlcNgNLOJ6IpVK1BYdg2qIAXLe5N7x7Hcl0pqDwEoIAlw+XUBVOg7YhKyuvdDfEgSFMFBMFnc/lrtzTh18hzyL5zH03Mno6O5CqLmPDjby2DXd6C4vgM5lJqoNSOy5wj4qUJQdP4CmhtrUW5wIbt3T4x1yz2OHdyP81evw9dHjC6pWZg5dy7GjBwORZiSk349jD8yqP3ow48RoA5gwG/7d9/h/fU/MUiYezoH3373DZav+AQZKYmQSmRwSb07QT3y7RPku4KHn/CaPBgFQO/B94kZRGmf9Jd1iHx//v0+LfwTkOgBAB/0AGS/EycZqbvry7/KKk84peDZ565GNF41m+0M+JAjnVMqhVTkhF1Th4pb+dBW1CIssQsi+2dBLKfIay94keGTcFSdVYU8CPnc3GCgEE7yX/msEBJC6cCU/CeAkh3mdmhuHsYPny7HgOQApI+ZDrNXH7z12Re8v4mPTsD0KdOgVshZRsVggPv60Pts9s2ML+rAhbrLyY7/k/bL3mxelIBIrFzyPnLL7elZ+LfG8ysPw9YD/hHo5wH6KFDjP0VMASsinjh6Ajc8195p9WLpqd0tCeLVEPpZCQceMhONr6LdhdbWZpQ121DeqMWdvEu4dXwXopJ7IigxGXcu/oOn587GsFGjYNRq0WHSQOcqxq26q2i1C5R1KoESJWorO9DUUo+qvDooEYfX33kTmV0E02qSCBOrjwBZ8i+he27Qt+GVV19BSkYG3njjLTS26mE2drDfia61CXeKihGbmo0ijZmDPdpqKtCNltkAhKZ1Q4fWjLwTguHzpx++gZREwWtm06Zf8f236zD+sWlYvuQ1qJT+0Ok7sOT9D6DXtmDdjz8y1byqrgqlpTUwm43IzbuFrX9s4lCQZ195DiOGDRXuh9SfgzoaqgTPCpPNhpjoUKTGJzCzx5PizAEvbl8sEh1xoYmrxMHyXmLWEfBF/lIVFZU4fuwonn/uWa43njolo/RwhwW66irc27gRibMfQ1BcF8gUMris5PQigcFmYlmdw9sBCYFrlM5MqZye3ybwkWTmbgCP2HueJv5BCa/Hb9JBbTKnFf8L7BMgIdRFN4OTvNusZvZilPr48nZ6wpp0Wvzx2xZ0y8piBix5vBD7zsdbzuAosYkICOdgBEqoAwGcAphGIAIBQyQDpi6JmFlGkxEHjx5iAJAAv/jkIASpkxCrCmCpRLgiiP3KjLnXUNXayEEIlABNgAUludLgWWSxwuFox4lT/+CVV5ZgeFoApk+Khq4pgMM5hj70OANdBPqR2S4ZCztlvrA3VeDM3gMY8PB4yOOTIRWTn5TbY9FBbosieBFrRCykhlLq7Npf1iMiLgl19y6hrfQS7rQHoaSuAa2GcsT2DkN6bBQKqmqhdAO2xKTzSlHw9jCDBc6EMNy6VQC7KRje7T54d8mbbPpdWFYMU4cJg/v2R35eHn5Ytw5PLXgat3JvQtumwdwn52Db1r1wOIwYOmwUtm7byiuTc2bNwZGzp5Fz+Bgef3wmy7NJjkapv59/+ikzM1XqIJQVV2Dk8OFY/9M6vLBoLvzDY+AytyA+VI3Wm0VosgE7qy24eukg7LUaiBQ2qPStmDs2DkE+ERyS8vgb3/AgjOpDJ3OP5ZxU+4V7TGCpQ+TFgSAksfSAzh5vcEr69XjPcn1z+9ASM52fF3f4GEmICfzzLGo5RC728iNWa3V1Dd5e8i7MTgczGQNDw+BysxCyunSDxWnFrbwbLHsODglBY5sOYosNqT0yoW9uhkbfxtcjM6MLW3iQ4TrJ5AIDQ7B2w08oLanAyhWfoKDgPs6fPYuMLpmdvny0ABoUFg5lgJI9HLtlJKHvQGLsS5ld2NHWjobmBmZkNre2IDkhAc2aVjQ31bIkSCLzwdixI/k6enz/RvfvAZWXH0oP/Y2jxYXYeuEcPl25FBGhCahvKkdWaiZUYTEcHuEjE6FN24zTf22GuOxvpKbG4u/cCqzZX4Zhg/phzuPzMXLUBGb/M0te5BCSgEmGTYs5D7iOUAAI+Q2yLJg8C93jBXomPR6A8fHxoCRkvi/c/wn3uUXbikB/f2ZUsfWFu3/3BHyA+j53P0F/PKCf5/vcXHpJaGG9s1hswsERCOjtdPHEkVjwbdW1qDl/FpE9E6BK6guHlxhiBy1tS6EzmvDdd19j1569IE92lQAAIABJREFU6NszEzkX89DRpsVrr72JwLBgXLhwEc8uegp6bQf8faV4aOCgf0NevMQwGo24evc+flnzGXpHyjBqzET4RWVgziuv8bE8MvFRzHlyNg4fPIxPPvsAzz6zEAsWvsBhDeTr9+qbbyIrqyeWfPgO+vTqh6fnzkNtUzUz8BLjE/HxqpUMIs0ZOhgZPbpi27lcbN28CZMffQTvLFmMwtICLH7zXU4dHj5qNCcTpgX5I8jPDwcPf4pEpQNqhQg7TtZjd3kLHps7kAE+b8V/x9Muuz9gckJbUwZ1dCJ7AlLQh0ipgs6gh5c9AAqlF4jNR0XaoUddcwva3aqOhIQkaOpa2QtQX9AEZXoossZk8Oc96cH0vQ6NnRmIBASarxZg7uTXkTVoAJzecrTm50J//yJCJkxFaEw85LSIK5JBTOFrJOV2VxL2oGVgisIySI4uVAKDthG5F47jyy3f4OqZKkzoGYrXJ0RzQrAjIhtB6bPh5R/ETDyL1YAf1v6I3zb8ikmTJqGlpQXXbuTgkamz4TDZcSv/Bha8sAiRYdHMwGxs0mDxu4sxZuwY3C+rxcolb8LRWor3Vv2IXr364I9t27F5+x945plFmPjwGHz95Rc4dfoc36chQ4fj540boDUamZVHAOJPP/+KV95djgh/b7z7/lKYTB2YMWM2bhVXoqOulFmixOKjsvSDD2GnMciG7zFvzkLo2nXYvGEjHho6lK2Sfl67nhcc33jzdZw/ewGbNm/GtMcn4+LZy6irr0dbaytmPzUfD48djYKiO/j1x/Xw85Nj0asvwccpRnqXLrh+NQdKdSD69OwBhVIJMXmTW0U8bpDJqCcj5VYbOurr0V4iLOBK/P2gjomAReKH/LIanDqfg/TEaHT3d6Ll9EUY/t6HPQYbzrgDFEb364enx01A6LAhkIdF8YL4tbzr+GXDRuReuYTklAwOLezdozcKCgpQWV2GlORkTs3t1q0HxBRK0dqEwf0GI1Al5UCM0rwjcHmpEB+ZBKdcDKlfECxyP2aZ3bh5B8uXLIW2pRXvvPUmHho4gO2nmls78M3nn+La1YssH3196Ur+zS2bt2DjxvUMAE59dBpOnT4BR4cGC8ZEIz3ICxsutuHCPcHn7InHn+C/u/4+wfJX8g8cN2oMp8bWNWnQr2dv+AfIcOdWIdavX4deA3rjkQkTGFzz4RRxEVzeYjRr21FRUoDjR0/gpQXzEBSk/DckyN24OUQi1N65BnthPRInjIKV06H/HddbHSK3xx/Nz919IIXbmM0oKSrBvgP7oZL7oaqpGXZTBzPiNDVGXij3USjRq1svlveSn2hiUpTQhkr8WHAvoxR196KL00HJ9EIgC0myqxoasH/Xbty7dh1RCVEY0L8P0hK7IiYtBX4KX7gsLuTcuM6gn9zHF5Hh4bh95z4S0pLQp0cPeEt8OOzOixaTiAACEazkeeueC8rICoIXxKXcljtNHaipr8dva9cgK6QBaeFAc70Bnx+uR2BkECaMfRrDB2dD5St0Jg6dHlq7BqcvXEJB7mkOz/BtKeP3SOqqIY8LALFB/ggNDkCgywCJXNhG7LeK4ppO/8dWLwkC48IQE52BbqkZCAoNQ2SICuWV9ejTtxefF937sPBITojuMJjw7fffc/gNycWjwqKx6pOVvO+Vn61EYkIq9h/Yx0D0zGH9MTkkGM0H9+KM3oCdJgcGjZ3AHv6rv13LnpljR47EsVOnmHn73tLlaG6oQ68+veHjJ4fZaGBVpY+vLyJiIjn5vLaqCuW15TBZjDw+JKm7WqnG1Rs3sfqbtcjMSEJ8ZDgzB+c/Px9ilwxrVq9BaFgwA4Qe1iCdc4ifCDH+8eg+aAQS0pNQV1uD85dyWcI8e0QkugaLmCW773I9tl4QwGCrVAbftAmI65mNUf1SIGmtRO6l05idmQFJcjRSeg9Ba7sWy95fifzrV+C0tbEU1uIlQo++/fHuknc4k2DpspWwmtuwdMVKSMVi/Lx2HSorKiFxz+mNHe2wUjBnRwe69+6D8NAIHDv4N1wOG2RyOSY88iimTJrEC8effvk5y4oJDJszezZGj3+YJfq19fWIioiAWqWCWOKEj0iCxLQUnDp3Hmu/XotRA7vhaW8Rci5fw7UOIzBkHN548xUkhIXAatSh2ehg65e7hUW4fP0Kiu/dYbIWFV+5AsMGD8Irzz2LLbt34Lf1GzCgXx/MmzQVyT4SnCuvQIvDhbSsbgiNCIe2rQNx7Jvsgz179qKmsgKqyDAsmDsfoVHhvHhgMOhwZP8h1Dc1QtNh5GMnlmNVSREMBgvYc18kAJoJ8bHI7tOfg1BcFiNLnFkCzA242weQgMCq6mr8uWsXhtND3LMnMzE8IQn/hiXQpFzErBRCMWi7jGSh7sE7gXskHebiJYHsARYTMwE98kO7g71a2i1W3Dx7APveegsZ3mL0m/0E/rZ6o1XfwhUjIDwE3sROpEH/AwxAYvt5fuv/AgA9rEOa3JG0B1Y72h0mSE02BgB3HT+GnPsFUClCMWPaDEx6fCp73Unc0iRuPCxW6IxaHDtxHHuPbeFT0jv1yIjPgMulh786AJFxkZ3+f8QA7JncC727jYFSoeDPE6BGjAG7wYgbt4/jyqkDGKQyIJCk1voOaC1AcbMdN/IrcLXChOD4UIyfMhV9Hnoce/ZvxvlD+9FQ0cChHi8tWoDi6koc3L2fU3+J9ZfdvRtmzZ+LlIx0qHz9YXGYIHLLaf7ctgM7tm7Fx5+vQdeu6Si7cx9vvrMYz768CEOGjsT5E2ew7+BefLbqE4SSL5aXF3zJ/N1PBhf5rbiZfZ0BHjzZ+u+gkVYePOVBJmDnRvcLjwzYAwA++P6DbEDGwB78DU/6tCe4g8AFMmF2EvjggJSuIw3/3BJl2m9jWQ0sVVWIzMqCLDTsP2A1gXhUPGAfsfz+m0pMTAfy0SOQTvBDI/8/rs5iF3t2tJt1qDy7Dpt+3IjkWH+EyqKw4Y4DF69fxPhRE/HpmjWc4kuyTA/Ti0zziaXneiDUxGKlFCYKWCC/O3faqfvC8Hl5gmuIbUDLejyBEgAXmuBQ90/Szf8tBJASYMbSJ3fxgIFuL2UG/lxSdkPkCRIzBWnXbhCHJIxOlwBA0aSOjptN9d1gJf0lUIqePfIPNBrb2Hz1dllTp1Q4PTEO3bP74djBXWhv12DYrDQG+nzlYgRGuP0oXEpcyr2L0Eh/FFyT4vaJU3j61XlYMPcFBAUJn5E4hWvD52QlHx0ndvy+HSkZaYiJiUJ1dS2atVpo2oFe2f1wvaCmE/hTRMcjys8HkUkhyNn+BfQ6Ex6e+RSG9ukLlcIb6e7BDg2SyGyWJL0uL3+8/MIC9M/ug5KSYqz/5RdI5FJs3bAFoeHBLDGur6tHYalART9y7DAOHziG4HAl5i9YBHN7B2qaNMju2hWDRwzjtodKq64FgaogJCXEMYPEw7wj4IyY1eTf6CkEhjDbkxZcxCKYDGYOQ/nn5Ek8NX8BA4AEktFnDDrB57AtLxf1+TfQZd6TkPmHQSQj018vDghhKZzbs+RBvz5PWAeB1LTdA+J55Lue9wkspnElSfioXlAhzz/6fT5M8ld9kKFN20nyTc+Qm11LLEJi99Dk63puHk6cPIXnFz3NHSexNadOGs/WBNIHwmTIfoCAHYvdCfJx66zPbJhIqkq6dhJ0tOnQojchQOHHTC1iVYncSIWXlxzi5iaUnz4Or6xExCX3YHYRARbEtRIG4yYG8/45fRC7Nm/BmAEqlv6uy2+Elz0Ozz73IhLjEyAnL0n2I7DBx8cfLYV3UXTtCro+8gi8/VSQusFP97iSj4+2ERvNbDGyQfuO/X9B6ueP6NAg3DiwBwExMdh7+izsRgs6IhvQY0ACn1tjVQfqb9fCWqqHNDsEEVEhMDa3IsQsgrRrOO7dq0Gv8MEsISZGqNTXHwxemY3w8Zdj259b0dzYiMToREx8dBKCQtQ49s8J3M+/j5jYeJjsRgaxQkJDEaD0Q7veyFLg8BBKsjTyhHTntt3QtrVxinFGOnlZBuHvA3/x8YVFhSI6So0kuQL/XM1Hj+xeKKrTI+f6JRzevxdBSSGQ6OoxJtGX045zq9UYMuc1pCenQULSPrEP1xEXWRN4ueAlEvoSAqloIYYYsZ5UaF5EcQpAFEs/SALs9oHzhGUQQEgsQW4rGDTmBg1ib4FdzW0WMceNZhw7+Q8+W70Cy95ZhoeGDmRWBtcnh5MTFX/+aS3Lqd//cDkMuna88tLLSM/qiq+/WMPM05wrl7BiyTL0HZyNiaMnMNja/6EhmPDwaJYQT50yhQHu/Hu3cfqf0xg+YjjGj3kYN2/dwtJlSxERFIqFi57m3zz419/4ZM1nSIgT7nt+3k0GXlNShUWQ4qICLHrmSbR2dOC3DX/wtnU/fMsJ4x+u+gg1dY34fvVqqNvbcPncSWzLvcyfmTHlafx94hByc29g5QcfYMzD40HBzmTzQkzIysIruLrjPQxI8kdhpREfnarD/Kdew5zp0yH1C2b2n6eu0/6ICWI1uUNBHmD+0bPgKRabi9OTLVYrA4BDhw5BXGQMJMzmlgnAmbsPpAUU6vwomIVAQE+he0C+buTvx4XYfmSFS0m5/xP8wffsgQXDB/s8MalWqM4YDLh/ZAfadSL0njgWCI9nZomX0wSHlwRGOzjM4eTJ0/jnn0MouleOsNBgmOxOtDSWwWJyYd4zC/DSs8+hrKISA/v04cOySi1w6g2ouXwNqzZu6vT884BZL7z2GiqKirF2w3qkpCbj5Ilz+GX9z3hy9iwG/Nb/sRm29na89foryLtThN/++AUfL1+FrsmJcLntFTrMBvz66yaUl5egV5LANL14rwq3Cyrxzecfo1d2f+TfzsX6dT/i4bET4e+vRmBoALKSk9hj7+ieDairu4z+yRT8YcZ7WwtYBpySKUiTKM3XUwgUJNCRQL/YniloMgoLdZTmS8VLUO2jpUnob9DQCoXIH9ZUPw4KITYhBX80NVWiMqcO4mYdQkOF/ftkhSO2ayrvw+M3qC3VIKw9FmFiO0tH7T7hkJgbEJk5GIpu3SALVrFnLhmzimnhkVOeSS4u/DwNR6hd8CjOyMfPYTNB09KC9xa/h5tnTzH7Ly7ZHxJfEZRiKVzpL6OwTYSEhCi0mB3sB0isu9fffg0HDxzFnXuCSuD6pQt49uU3MOfxmbhZcBvvvv42enTPxBdrvoS3vxwbdh7Hlm8/xvQh2Xj2/aU4fiYHqz9djUEDe+L1xUtZSvvuO2+ivqERS955D4ePHsOJE8cYhCMw2NLRhuqWdkQE+mPv7l0MPs+lcXxKOr757kd0T07FrZIiNJaXM+g4ZNBg/LZ5M3bv2sP7OHnuDLP6Pl31GQelfPLJJ/ARAwuffxHf/7AW2uZGdM3swuzFpG4Z0DY18z4C1GrYbBas/epb/P7HFiQlpzDzcenH77E3o6/UB34ysn4i9pUYFovg1y71EcGi0UFbXwpDQx3k4ZEID4mAOEAFkcwLRrsMFrsI9TVVuHb3JDR2CyYGRjMI2HBgf2c4SLWXBAOVfpgwZwZGPDoNPhHxsIlFuHOvlO0ocv45iai4ZJ6cDxowEJqmJpw6eRS9+vTH0CGDUd6gwa28Sxg/ZDhENiPaqyuY7eeUCeb4geERqK5vgF0kQ1BoCI4fP4ply19Ht8h0vLRoIc5fPY38myVIG9IXankQ1n+1hllMD40ciVdffQtnTp/ET2t/QGR4JN5/7y3s3LqTQcLFszLRNdabgydKtVHILW9ERnwYM6haBVUduqZF4cMVHyMtOQEWt2LF25vm1Y3Yu2cvQiODOLAkKTmxEwBsbtPi2qWruHDxIlLTUjF76mPwk/uxlNvlpBG+DRQcY7ZZcPXYXvRMT0dAck9mxnIb5HhgjC8haEAizHdZUSMTkn2NZhSXl+PQocMcznHhcg57ysmj/dE9Mp0XrjLSB0MmkSIqNozlyS6nDWLvAGb+URKwg+YCbP1kZX+92ppaJgyFBAWhuaUFJ04chdlkx9Th/dGlaxassgBW7hFIabHZ0VTXhE8+W8PHNWKUoLjpk90TKW5ZNs3vySaIfXsfaM89Qz67e+LisJrgFNlw/14B9m3dhMmJtczUO3CjCWsvNiA1WIX3nurDPndUyOuuWaNjIM/QKkRbhCRFdIJ9KoXQ7xOT8EHAz+N/R6EvqsguyMruh+T4JCSnxEMdHAq5nxCCSAD22XMXGDiyOMw4euQIwsNiWM5O0um/j5zAqpUfYcSYYVgwdy62bNmBw0f+wvyFz3MKdlF5IcuAiW26dMYj6Ph9Q2cYiC40Ao+PGYwdxy9Ar2lF/y5dkF9RDafdyN+3drTBaHXCT+oFRXAIikvJ+iUYj44fD5VCjrqGBqgD/JmlaGxvQ/7Nq5D7yxkQLC+vY9Yg1TmlWgmjwYbkpChetJTL/VFTVQWfwDAo/CS4ScxCSk7vk42FTz6BQQMHo0GjwcZNm7Dzz10Y3ScGT2UKartLhXXYdKWVQfWMIY/hrlYJRWgwHh/bE7qyu/AVWdFdJkHigF6w+ATil40b8OfmbZzqS8M+mVSCjIws3C8owLxnX8DIkcM7k3ufXDCfmW4U0KHVNXOfQD68LpsNDS0aGNpNbGVWWFCK37b8ysejDgzFyy88i+DwCKSlpWPvrr1oaKhHerfu6J6ZyjJgq8OO8pJy/PPPcVSWVaGpsZrv9bvvLaXYbOz/+yCGxacgVFuN9p1beb8BM2ZDMWE6IoNDUFJ0H+t+2Yjc23fR1FzH7yuUIUhLTUZ2dj/06pXFnqpBwaE4fuIoPnj/HUSqw/HJ6uWIjU/HjoN/46GB/Xlum3vrNtuNSCVeWDh/PoqLi1F4twiKoCAkpyQgKZGUmr6wGvTYu/cAmvQ62KxOXL16nUFUhUKJgb17ICohETEx0WzvZDRY0KVLV1y4fAknjh5FRVkpRLqGFheZrUuklEJmYzkXCUosBhOssMJfJnT6NOkidpDJYhakWcz+cUBIEHYxgMjfZ7bOvyw9DhRxS3XoPQIQqAEhqR4llVIhE3haSbh34UxnCnDcUwIA2Ga04L3FS+CnVsFfIuJVAC+x8PtUOlOKadJJ7MP/I6WYfQrd8mZadW/WtMPaWoqqc1exLb8APXr1wrAxozjFhR4CPl+XkGBJPgpUKDyjtbkGpy8dRd6ds9DaLYhPTEQArRy3a2DQeSEqJpCBv15xg9ifg/yFIPXl5Fcq+rY2Afz7Yx3SwsRIDVejuamDpb4U8tFoccAVkYigiCAExUZh5PBhyOrWB0dPncOG775BVX0tgiNCkRqTiJrqaviEKBDgJcUjEx/DuEfHIyIqAgqZFFU11dj860Y8OuUxZKalg0wtF7z4Ml56eSGmTJsJl9mMlZ98htqGGvTLzMSVu3cxdOBQPDX/KQT4yDqlUgTkMZPPXcgEWUSUcpazCcwgNkYmYMj2gOCf7jMHCLiZfMTAeMDcnHADEXEKHLZOOe6D4F/nvXXS6hNNAN1pvR7mpxuccqsD/60L5g7UXLuO8G4ZkPoHskef3Wzg11bqzGxO+FACIbFM3Om/HmafZyceNiD9b7MTk8HNtmOAUMTgH9c7kRhWXSNOHNiM03s2cgJwSYMd2841IKP3QxjcuydmzXkcvj4BzKaiIAtPMAdNbDwgKQF6bW3tKCsTmKRd0pN5NcxNShSATQ8ASMdEE2WnqxP0oe88CP55jpcnvGICZug8aLAsgPQEABLgJ3KHx9D3PcxAAQAknMrCgKAHgCWmopfYm5mcJADwFFpZoeLtTuOzOQTAnxobAgVJ4tyo0wtS4YpanDl5EvUNVYgIj8XFM8dYUjhxbgbCEpUwaCw4f6MUA8akw3pXieNnD2HG849gUOZIZKcMgizAtzMohD2/HC7oDG3IvXAW8UlJqG814k7BHaR1GYDzZQ24duUK2lqtUARKEacSBoXBIUrcqBWh+OBa/v/x517AzFEDObE3UCFFU7MOa7/5FqfO5ODpBQtRUFLFx6lSKaHTCZOguU/NwaJnFkBKsls38EAg4MEjh9C9ey+sW/s9LuWcR3RyOt5+/TXEJcbCbLQiPTmJAwMuX7vO8lan1YKBAwfxPfL1k7F8l4E3z6CNGGOUcktJvFQH3RPBTgDwTA6enD0TThExeaQMCNst7ZAaLMjbtx0OHxX6TH0MTok/IAMbj1P4C9HjKQiG9yuR/Ueyy/eOPKCIbedmAhI78EHZn81uY2KihwHoFFObQIA0yfTdMj5K9RaR79p/24QHE4ZZou5wQdPRjg3r1mHQ8OFIiolG7u07yO7bG2o/X/jICCgQ/N+8xELdtLllgMQK47rL4B3hE3b2CaT0Oq67njaLrov7OEQuH7TfuYmym6eRMWWu4NNHvqbuz8u8RbDpmqErL8DWrcvR0qxnwKq6zh97C1wMvmT36gepUkEXAKD6b7Nym1ly4QLszg6kD3kYLi8fiMVOwSrDzV2i8+DrCzFLlQl0PHP+Ioqrq+DoaIfm+lXUe3mj38DBOHv5PEuYW/0aYdZqoNVbeNJ679R9KHokwkPYqblRhqFPDIDMEQ2HTsq+fp6iVKng5y2BMigEtRXFuHPrNMZNmgd5gAp+vr5oadWgsrgE7WY7IqLC4SOVwcvbCyp/BSw2C0wWC6KDBclHe7sRZrsJJrMdoZR0J5HBbLegsV7LCYAhIWrYHTpoc3KZ/afKTMeJExfQvW9/rP9yNVq929nPMKUdGBDmzTJgv94z8Ni4x6D0UcEplUNGLE9Odfckxgt9B8l4aRsx+DwMPwLxhLAHAXF+MAiE2yMGBd0elCICdUkyLNgqeBYv6B7UNNbjs9WrGeD74qvVCAmN6Az50Ona8fO6ddix40/2Vpw6bRpyLl/Ghx+9hxeffxHTJk9HY4sWn69Yjsraeny66hNExkSx3118dByq6hvx5Xdf4Nknn0ZlfQMWLJzPAQB0fQk4XPvjevy+9TeW8c2YPBnffrka127cxM8b1iOrZw/cvXcPHyxbhrqyKry99F0cPHgQARIJXn1zMcqKi7Di8xV4YvpsPDFzJu4UFODD5csxeeY0PD19JsrLC3F+719Ye/EkZo59DAHeciSnZ8Bqa0e/ntkgJh7ZI9AEkeoohdHcPPwjkvyboG/TYOmxBnSLH4TFS5ZBKheCHWhK6SUhRjKngQhyMPcCL/n2cQIxMfpcNvj6B8BhEiTWLa167Pv7MAY8NAgpcTHMtqUAgc4MMN4d9U//SnU7+xeblYG5Tnmw+/fo89SLU3FxSjlNUkl27U6YJ+YosWzdILCPHbBr9GgpL0ZZ/i10GdUbAdGpsEmVkFDYFLGvxd5s0E7F4rCipKgchrZWhMdE4+CBv/Hrps2IDovA8CF9sei555iZI3cvdBTX1KLk5DFcPrER2283w8vfhYUzF6Fr117ontUTP/36C1QBSjw9fy6Hh+jabLh/9wau5d2EzexgCdyYMaMRHhKK/Pu30NKixeD+/RFAkzYvCaw2G3uqthn0OHnuFNrLb6NLjxF8rMQkGzh4MHx9vdnG435xIbQ6HSJDIhEfH8OScJvVgNp7d3HxzLfICnbA3+XAqlMNuGUw4rE5AyARBUBr17E0l4q/S4S6iiZEdotkdiAFeDSWNqP4bj2CQkMRFq1GdKyAApJ8uLVSw2Dhg56BlCIsdkvi26pb4K3Vwtlig1eQN+KHdOkMFWFfwVINJvd7FdF+Vmg1FfBuVyMgORryQFq88oJdQnYZJHGklSc324lsUqjukB2ATdzpS9cZzuGwoVXfwQDdgZ8/x4vTY1F4rRJj+gVDHODDwSANgZmYMfoZnDh1BL9v3YVlH61Adp/uaDOY0dLYjE8/WYmymnr2WAwJDMQP63/G0QOH8PFHH+ChocNw934hMwKpfPHWWwhOT8biNUtx+3wBB1H17NcXp08eZ4bfrFmz2Otx+YqVbJewYtWniI2LQVVlNct5yYvwi88/R++sKDz7xlu8z6aaNrRaRFj58YcIjUjA8sUvok2jxccrP4ZM7o/ZM6Z0+kgS0/BczoXO35J5e+PHn9ZynSVZ88gxozBl2nRUl1ZCFRIoJJLbrbiedwMff7QSyckxmDZ1LgYMyIKPj2AT4CeRQUqhRWzyROEABlha69B8vxS+oYFQxidAEqDgXo5UWICU67NIKvTJ7TodLuXloqq4CAPjk+BVcol9AS/lFSCn3YR7NhfSI1RYMGEqhs6ZAd/YFFidZO2iwfZd+1i6SGX6xNGYMeMxhAcHwyWWoYkWOq0OKAIC0Fp0AwESKWLSM+AbJFgeGW1W3Cm6i4SYeP6/pKQA0tpaXLh6EhFeAni+6eJhFJZqkN13ICY9Ogl/HfgLl86fZbbSa+8u5v1/8+WXiE0KwqfLVnOYwl87dmLeuBDExqhYblrZEY7+48ahR3oafvpjJ0ROMxKSUjjxfOCA7lDK5Ph/ZH13fFRl9v4zvWWSSe+9kQQSSOgdpDdREFaxIboqdnfXtpYV7L0r6tpFxIKANKkBAoQWUkjvvU+mZHr5fc65MyHf/Z1/kkmm3Hvn3ve+73OeYnO4YffaoJRrMWhxoeiU4M+Wk5mO5GRBNUb7PGx1YMeuvUiNDcLcOQsQEehP+aS5mBcSh5XXEG3dvajatwtj5l6H0JRsfr3c5YZMdk3RRN+E0+/BTMFSIlI4uLhpQ04/JaWXUXSyEJERUfjq++/h8vRjwe1TERsdghBLPNSqOGSMGYOWli5UV5Ri+uyZCAnQICYhge8DNBMbGrZg2GTGl999iYNHizB3+hTkjctjGxKqzXduwIq1N4GyBan/GqzVwC7yoLGuHq9ueR3T5sxmey3ywzxfcgU3r1uNiPBwkOyXFB9+KyN6L4lcCNGhZZ+NguuIjGE1w2MyY3CoH/sOHMJg818sBZZpJPixsItDKCikIjYlHvbmFvR7xOxZFxUiZYYaFYF+9Py1empbAAAgAElEQVSabsHbrnXAzL5/lIQriYhDSnwspkydjozsMYiNTkBkaCDvBxWN/5Ra7HRJIVEpmGFZWVmJlsZmDtKheUVvewfeev8VTnhubmpm0o1jqBNb3nwfHZ2DeOudV5CZkoFVN67E2XPncGT/fmZhvrRpI1BybEQGTNcJn9cA8iYUYNMtG/Df7T8ym/X222+Fze1m2XG/noLYcrHXZyd27/1/hyZQiR++2Y783AkIDg3DhMl50Kp1+G77d6i+Uo4ly1bgclkJZk+fNeK9SZ+167c/UFx8BtqwKA52oSIZ8aq112POpBlQKTxweCU4drwQn374Hvs9BipkuG/9BExP9qK1bYiZlYrkhWjzBuHnow3MALx/ZQFKig7jhrGC3VNC/kycqajCM48/goHeXv4bzUwCQnUMvtU3N2DlmhuRFJOEr7/8ktl+Dz/8D5YM9w8MouZqJYwWMyRON4NjwUFaBAeHQBcRDqPBiLIrlxj4orAPWifLVQqMHTOWrUko9Km3rQNHTx1D9dUqNDW3or+7D1arHgqFhlOI01NTcc8DDyIuOgpN3T3oa26EorUZob9+jzqTCXu1ckTPWImH7/07h4C88OKbMFlsKJiYywGgcUmJiEtMgUYpZ/zBbjWxv/TOndtx6sRxkMT5lXfeR8G4HJw8dRLBQaHo6O5Ez4DQXHPYLLjv/vugkcvgGXZgwKCHSKWBWhuIAIUErY3N+P2X7xCVNAaVdTU4vv8I9PoBPP6vJzmhu6uLrGB249z58zCQOmXOdAY3CfyjhGFRa32T12AyIkgbyIt2O8kpfSwk2gB6TKXQ+AYkp4elLtS1J6DQ4fJCbxyEYWAIQaE6RASGcHqjgoBBn1RrhH3HdGKfLNRp40WiHwT0WF3oKDuLLzfeDuo5j122GocpGUitwoMPPsYAILkqcdePwBwvyTEpmMInQ/YzlsjLiT6HgUkP7BaSd7g5eYVQ1EvnL6CtowupEhv6B02oMlqx9PobcN2KedDIAgQTbY8gLeLtF0lgtJF/1jCz90r7DqGjqx+VV0rQ1idQO6ViLQrykzE9+3pkRmRCFyR4cdCIZaP3cVjh1vfiWGkN9n/1NKZHSBEWEsCMv6Ml7dBb3MgZE4qIMamIDcvGxaIr2H/5KiZPGI/779+MQI0KW7e+ibOFRzHs8UKhlEMbrMO0SdNx04b1mDQuD5ogYaIeIFEwg/OZF57BorkLMHce+VP8iP/+sBNzFy7E0089geCgQD4W3333PfsUzrpuJtatXIuYhGgoeKF9rZNPQJ6/COgjFiCBgGIC0pj1Izz2l4c8ioitRGCtTMH/94N/1MCnpr/AAhzV3vEtjP0S4NEJvARCEVhHElgqvw8g/05fvS8wxOZyYfjqRQx0tCFpxkL2+hO+P8BJnkOUJEheQ5yOS4CWwPgjwI9CDojhN7pooU4gH5uJ0z74EDl/YAgBcYbuTpz47lkhAXh1LvYdFGMgOBJLVq6CVjSEGRS+QKmWHH5Bi1gZ6ZfYP5BwZQJNiWl18NhxvPP6qzwxe+PVd5EUH83AK/kXUflZK0SHp88lEI6ATJIDC08gSZYvsMdNbEgCIEZOQQayGXAZxQTkl/nCQAgAFKS/wotsDief/wITzcfi9XkP+r2VPOQF5wMmCQBk5q9HxV1c4b1tLOazewFKFKYyWxxw2oyobRrA7zu3o9NwEuJoGYJUAai8IKQhLl44Fi2tQwjVKRkY1HpCMb1gA7JTs5hZZh22UmwYauoaWeZjGByASKqEKjiegb+jB06NfI0k9627fAiN1RXwuNXs8zdu0iyUXziFeVPyoBLZ0drVjnBdGMaPzcHXX3+N33bvwtp1N+G+TX/n9zly/AgnNcrlCk5ppkFdrVZh/8F9aKxvxPpb1kMqkqO0ooINtUmW8v3nn+H8hcuYNmMW/nbLBmbsRUdEYebMmVBQU8CXHiqXehEXGzciBWaQlbz6SO7oS+Ql1h95Pvp/Elu0rUVgAK5dtwZSdTCz0ei7sLuM8JL06YOvoVu8BNlTpwp+jhIaBy3MDCDpts3rYeCQOrp0bZLkiWQ9ZCxLoByZ7XJgCn37coIJSIIrXB8EDlMRg4/OD2L+ERvDL7nk14iIlSgAgH4/QZIA03nJ56mXIDoKdZLy+Hy2uBgXLpxnMIMmU30d7UhMTBRYgHIJHA5i99H1IIbHtx0jAKBMAidJRcTiERCQExV956Y/RISuffIKbT+8F9qQUARMncSNLLFLAgdbEkghshow1FCCP05+j9bLlzC5IBZyZTZOny1BlzgFL7/4NFRB4ZAqNTBbrBDbLNAGqSC2mXDpzwOc/hsTN4EBK7qcPD5AwjOKyUZptLTAstmcOHOG/JeKOXU4Wa3E6bIS5M6Yh+a2NtQOlLMXICUBxwSGse+fTiRFTb8edqOLJcLZgZEI0yXzYpoAwDkz5sLssCArMxP9vXoGAKm8DhO6qmpRsHg5LE43IkO0uFJVzmmxAXItg1XTZk6By+5AfHQMpzv29/chLjkRw6YhdHQNIC0lEaGBWl6Ak0E43ScdNEZJwSE57mELWo8eQEZuAcrsdu5ADvXqUXb1Kvaf24fE8WpYK3rwUF4gWmpNuGB3475bn0TOxHyoo5LhELmhEglzDAEEFMA//2P6/ontR0V+knwu+sYVCmPwnw8jFz+PZl4eX2l/KDCEpNdOm5ON0IetFuw/chzvvvM67tu0GevX3cjnG6UhktdcT/8gXnjxeQYHt/zn+RFJb1XpVQYLKUTjp+3bse27r/DCMy9g7frVUEDOgSDk0fn88//mTZm/YAkHpMxZvBCb77kHBqMeRw4c4WTghJRkTm2mBOZnKalzzhw8+eRj7DP45TffcnpvekIKFi8mJUEQJkwYz5PWl//zIidlfvnZu0iIi8Hbb7+LurYeZikmhUfgzP69+PCDNzCoCkJ+fgHvwyMPPYCM7BwM9HSz7DhAdU1mT56XlceOwNL1A7RiL/4otuPikB5bnvwAmWMLRg6pwh9IZLcCvhAjAgH9wR0uar5KPFBR05PsDhxWDJtt7AG4YO5i7kSThJDHPwqEo3GD7uv/ayPjeywwAP1NBSkDhQRHECBGyb1yf7NELOEmgb9Y7uvz2jWarfDU13DCrCQoHLFjxiIgOhoOpQpyYpCSwsE3tyAgg/xuZRLPCBhI72kyDKOjo429+nQaLcKDhaa4i6SRTi+ulF7Gge+/QeRADSJueRgydRACgiIQKHMgKSUZlBkRrFKw3JaALPI5JFsZo8HAwTSU6EwyTLrneiHGsElgqKjkMkgUFGgnZV9K+jzDsB6m85egnVzACbpQSKGU62CjJFh/s5ZwWl/aK7EbyaeN5Jq7djyHXI0VWqUEX9dacfyveiy/cwZ/ltFrHjl+xOazdPZAlRkHkcmJjgE9Sk61QRelQmyYFN1V/YjKCkNyWjJqB4ag0YihVYgh7fJRoOjYRGsASTCCU0JhFQuMQHtnM/rOdzIIGJafzsEiJANOFmdgyaJ1CFLJIVYquHGolGhgtQ4jwGwAomLgFSvAuBTZgHjFUMjJe5HmHCLYfVYzNG4oSDpIczYan+x2NHYN4fN33oC1+ziqq/rw5NI0dFFj32DB7Hn5cGhW4vlPPkXBpIl46NFHEaRRQyx3wTbsxFff7kBZ6RXcc8/daK6pQVl5BaoaGnH7hg0QqWSoq6tmaW2I2I27H34I1Y0taOqoQOnFKmy8ZzOz7Qj8o3HzTQIRwyM4sbnuahnuvOc+9m8qKjqJrMlJqL7Uw2y+fz+3HlmpkxGoCWL5Xpfegdc/344wj4G9APfs/wtXS86zR2VKSir++P0PlqdTYu+RAwc4GXfy+PH48ttvoFFqcMttN+OLL75kT6hb7tyAgX4j+1gmJSby+WIhFlBjGyJDwxAWoeX5idXtgMc3tirkGohcEnitg+ivrILBaEZSTrrA+NOGjYovo2vaCbGDUjmpmSPMA/uNepRcKsXJwuOYMCUPeS43+wLWl9Vy0imBGxHBAVh+/VK2ilHHZEGu1GDIpMfhk6fx5itb4Bzox6q/3Y4nn/gXZAoxThw9hSH9IMIjQ3B29y7ctO4GpE1bzH5vtL6koAiH1cRsM0NzDYwtbSirK0NM7Bikz54JjUwKY2cb9EN2BOsUgNGOczVX8NbXv8M91I/0CQWYMmU6fvzhv+zd/N9P3odIIUXhT1/CWF8ETYgaB4v1yJ8yE5sefRjakEj0DBih0qqhVWmgUckxMGhETX09rtS1IFQlR36MGh5ZEKQqOaqq6hGdlsRzJovFxGOQTC5BU1U1Js6dh+yc8Sy3JeCPrK2IFSeGk2FYY3cHzu37E2mTEhAWkTvCsFPKFBwm4qDGvg8MpDkazR395RRJ2WeQAMer5WU4UVgIpVKBY4W7MXFlJgOAgxYj2mu7MDeDUo3LUVFagaBQCYIlYXjqyX9g7PgJI268lEL74rMvQBUZA11gIPtj9jS3MaCaXZCHiEAde6DTPEsZIIDI+gETWruaMSZTsN2iZOBTJ05zCuvkGTOYEUnA2ugi5iMVkXd6mxoRqFOiv78BhZdacaHyMs6dq0WQsRvPbEhBXJCMffpOnhZsuFLTAhEhCYAsPBLiIBmzAC/WdDHQFxEk5YTbIbcUCnkUB2LEjRmH2PRMZI8fg6jI2BEfQfoOqOh78Nsf0WMmOzgEn0XylNx36E/kjh2H7T/uZFksMfTu2HAbRWjhkw8/YRnwv574FwdNUZOg5OzxkV0l2fucWZMxY9oMiJvrmQV42mDBiZ4B9IeokJ5WgCXz52H87Cx0NBj5+o4MD0dFdR12/PgNMzInT5zEHoDkNzh3yWIoxTL8tudXbL7vPrS0d7HMddWqFeyr+fXXX2DurDmYPGUyS4YvX7yEc+fOYOrU6YhPiMVHH3+EALWGgcaZc2Zg2fLViI6MxIXiczh6/ASHV1bX1eDimdOgkA+5w44509Pw1JpoKCwO/h5+P23EqeYuDpiZOmcBbn/6BQxWXkKqVbjfBE2ciA/efQd/+vwp6W/UZBLJ1bBbzZg1bzFbJv326y5+/sa77sTyRctw+coVfL/9O9TXVENBikermVWbtHaJigxHdHIacrLTGUQMiYxEeJAOp89fACgk1uVhT76lixbi9927cWDfQUjkXmYJUohIkFyFlOREjBs7Dl6pBBp1AHr7u/HJti/Q1d6FielpuM3cjsaObnxrtMGSmIeP3nsFMeHBaG5oYYlxbHwU5DINA40Otw11dc0oqyhB6cUrqCktxZBFAPgCdGF48t8vYunC69DW0oLy8jJMmT4FP27/BWXlJViwYAHWr7kRKqUCCiIsuJ1sGUCepZ3dPSg+S9dOCAKDQvDyq6+ivbEJeVMK8I9Hn0BEpA6fvv8J+yDy9WOzQBcRDaOhj+20IqOjIXrrtTe89Y0NWDZ/EUxu10jK7XUzp0OjDURHRxculZUiJUyHmJR00HNvv/02ZKcJF3BlfRUulV5EZ0c39P163L/xLiSlpxMfhFmFNCC7RN6RFGD/2U6MPNmo24fb5kV70TFsfXULZK0tmDtrNsocTgyFhXNaLcla1cRUlBCIRAOdDSKnFx6pDDKfBpyYfpQ4TJJdYip2d3ajva0TXo8NaenZOHTiAAiRGJ+Xh2C5jYM3aoasyJs5C0tuWAM1LzJ9ACL5CfkYZzY7JY/a4KC8zmELjJZBDA7rMdDtS6GhkzYqlb3+SPKrkAodBiq31wWrYxiVZy/ij4/fQXSYHpPjpDjf7sL2I+0YkzEG82+/GZnJaRiw1qPoQAXOni9Bv82Awb4BLJw2C5sffhB1jY348rMvcKnsMneT7t54O1bfsAoJKQKS3lzfiIbmdkybOo0ff/nJhyi9Wof4uBCcLDrFacGpSRn45PPPkZmRxHoZfb8RJpsBMeERCFAHQaQUUn5lfKtxMotvtPcfMfr8oJ//99HMP/IBY7CMFuXMEhSSgwnAIhCBvZ78AYIkPR1l4O1P1/UfNwKkRoN9/sav/3ksZSRgmiLsvW4M2yxo/nM3FGmJSMibzgw6YhjKyDuCOEFkKu+/F5J0mG6ovjcVpL3ELBWe6y8GANmKjQZ9P1gtPM9lt6Klqgy/fPEUnL29mLc8F5/+PIjxS2/A7LkLYewox7z5i+H03S4VUimDiLRN5CNIx4lAFmKyfPfjz3jjzbeYafb5Z59hfF62kCbpAzEIwGMGCxmaM+tJBDn5AbIkSpA3+RdKI9cXsQzJTcvrYjYMMbuIiUifRxJvAmPofWmBTIwv4fV0REn+SewlYthQ2rZv0e1jHrJHoQ/4Ye9ACgGSyPi7ZqaixwuzTxLM6dDEnrVZIBe54BIJC3qnUwqjyQqzqBHFhRUoMR/Cr1vOw+U0I3d2EjJnxgvSYIMVlZd7sGLWrVh63RLI5WrU1rXAYjJDrNFi97EijEtJQnGTBcXnLjDbj4oYf519V1B1opjfUyoLwIIlN+Kuu+9gJuKBXT/jzo13QiWToae/D5mpqTh45Bi++vIL5E0Ygxde2IK42BgGHD0e8ikVuqvkTUJFj/fs3Il3Pv0Ut9+yAStWreS/nzhxEjm5uWioquXvk1hEFAry902bIJUp2YA1RBeEC2eLEBkTBcewGfkTp0CuoE77NZcrYjnDx3Zhibffh9HjYqm4HwC87dZbIdaoORiEigDAoaKLLP+NvWUNIkITGWxzeVxwWMwIUEphtrngpv0SuaBRaRiMpjQssVcKrUZ5LbyDZMIE1DFgfo3ZR95fBBJeA4gFL8vRRecueXk5rJRMSt1vMv6/5gtIv9PklAIJKJChf0hgARKTJTEhAbv3/oHlixcjNioWco0cBCwQc4gWy/4SZMDXWID+v1NwAqWs+mXVxHyVeDzweNywdPbjyC/fY+6Nq2CPiEKALJD9wRwuC4N4xPw7+NtnqG2rxrTkYEQkpuBkrQO/nG7H88/8EwXTxkMtUjD4IXFSk8PFTChRbycHgKSsWISQgGge8zj4w+uCVEbXC30HIk5yIxCTQEDynyu+UoGaigoO59iz9zcEyyS4af16DNvdqGhuxR/HdqCxsRIKnRpJUgXCguSQJgkG9fKgEBREFeDcziOIyp+AhOhwhIYlIitbYBVQ2qvUB8T0dTaiu/YcZqzaBKkmCDK7AxUVF1F49jIGzXokxyRhwdIF8LicqK9vQcaYNASp1ahtaGZ2n0oVIJgmSyXQ9w6wH5dSIUbXkBEOkIS0DedP/AmJ0Y6seXOgCQ3h7mJTXQ+g0eK1D55DboGOQ0w25AQgLkaLoxdsuC5pBpSpSUjPmYDgtDHwBijglNCYzhRyDnYh6ZKXAOVRPkdu0PEDPE4nA8NUxKqj8gOBglckpQZek0YR+FffXI9huxM97Z3Yu+cPlFSV4fHHHkNuTgEy0pMYKKT9HDKYUFh0BhUlJVi4aCE62tr5+RFJcbhx+WqUXS3FF59/hajICHz86SeIjhLS70zDVuzdu4slus8++ywSUuLx+MOPsYx33do1KDpbhB07dsLhtuKVl97AhIKJOHviBEuHiUVIkm3ycOxrb8Lu/Uex+d7NyM5K5e+AvBjtVjvee+8dbnD968ln0NXWiq++2MbJzNevvxEWvQlvvv8eThcdxhOPPcOLiZdfeZn9GxfPW4yyikqsXLYEIcFaZq6ydEwqQUlpNep3PYKsuAD0dFvw7u5u3Pz4M1i7+gYolEpWQojtRj73LVYD1KogZgBSs1dECY00NtE4KSK/SzkD906PE8MmGy5fvozs3BxEBOu4EUegPPmf8r3AZoGHku8pFGyUBJgZgT6PQPqdyuULbnH4gsfob778IoGpJJHxa4jBSuAgSX4JtOgvvwpxcBAyFi2Em1LTZTJmB6qo2eljcZOcnGTJ3E/2gYe0TXQv9LObRjPxZeSB5RhGX0snSo//BE+bCdkLl0OSmsp2LyKZBmqlAgFqGeS0OB81nvNY7XRD6msGUqoqFd2XmdlK9xiflQlJlGnfyLeSgoOM/QPsjxc+ayIUThGkGjUUCi0n1NLcxWw0cCBfmI+9K7JbIRFdAwB1YhtSY+U42zsOr33/DebMyEV4smSEvddZ3omYpAj29KOKCQ/ln0WHKznQwykLRUV1GXQeoZGlDJNBrJMhPFKHpOTUEe/ATrsbsRGhDPJReZ1mODvssBVV40rLIBKmpyFhShaqiquxbN6tWDhxITSBIcysFlkdUIkl6OtpwkB7G2Kzc+BWBSFUIVzrZiugUREXyYlhi5PPTa9cuPfTvZSAPz8DymO3oK2zm1OWDfXlENkqEO4TEJXq3Vg9dyMqDYMczkLjHrE/ZQoRPA4p+of0OH/mPIYdZk5CTY6JxdW6Ovbti4uORnpSPK4ePozm1jYoqUGSkIK8rAyUVtUyOHj59Dl+/jOP/wOLlyxiUK/bOIjjJ45BKZLAZLRgzJgU9gA7dOoXJLgdyBCdY4/C4LhZzFIdFinR1dGLsxfPwUm6fQAF4ycgOSUecpkK7e0dKCurgFIqQmxiEicXtzQ14pdff8W8+dehoKAAx4tO4tKZc8jMycSkCRMRExMBtULNKb98zHwXkVIu5/kiAYCjyzxggb62AoEQQ52cCoUugs9VJsHTvc1NzUcn6mtqMWwaRlb2WFaMkQ+nTa/H0eOFePeTDxESFYsbli/HQFkxbEWnGNigorRQYg+tnDIJq+7fjNzxk+iLxInCI3ji8ae4MffIv5/FqmXXs3UUhWlUlldykGLd+UIsWnszHv3HgwgOCOHZth8oogRgqV6PvqBgiIh5azBgwbwFUOgEAN9pt7HEVWY0ovLMeWz97AsQqCUKULP8mJJayQNw22dfcXLwQNkpvPfRq6g9X4+gcB2y0rNx+y23ImbWfAFMJY9jiQw1dbU4eOIU/qr2sOzRX0vS5UhQinC+4ioDJ8RQIpBf6/WMgE9E0sglc36twFTkkskg87ogF3vgsJrRXXwBfRUX4VWFIiCIkmaD4FIqEJaUCHWIMD/ga84nH6axg8V9NC+SCmEeFIpBx7e6+gLczgDUGE4he6LAmCQAMDQyHOOC8jDsicC+Xb/CODiEfz//T8yaNBMykQJ2hxGd/YM4euokZkycgtqGWmz/6jsG/+bSHEArEFKIY6DUyKFS0H1VxGMYrdmpqOlKQ7zVasLpU8XITE1i6bFWJOJkYyqSDRNIqLUNMehHab3WzlPM2vvlYDWKa4eQFqLBrHQFVi5IZRmwwsfS8x+HAaMNjSYJA38l9cOo7Re8G8OCEzFl8kTMmDQVmVkpAuBHYKU/JI+JESRpJ0ssCiGh9a2QLk+KFCJjyMQyvs/5LTH2HTvIHod6gwn/efk99oTc+uKLCI+OZ/bnlq0vYv6MuXjk8cdx7Pgx/PDjj4iMCsfcObPZ45LOyaraBg7USLx4Ej0tLejo02MoMw8J169Bq1mPruZS1NQNMmuP7t8//bydpcF0rmbl5KO3s433LyImHmNysvHzN19j/Z0bMS4zFR9v+4aDRO556BHoZHJ09LQjMT4FzQ21nLo9ZDKwDPnhhzej+Mw59Bj0mD9vATLS0tHc1oQff9qF0gvF/P43rFuL7u5O/LVHCDQazQAMkMjQ32bFU7/WoX1YaNjecudGPPzgPSCOUMfxY1AHy1EyJMK7r73IKbvUxJKo1CybnTA5HwX5E1gGu/eP3QzwUeLxrFlzGcQkNmBPVxevqW7bdCu0qiAYDXr0dfegprkRjTU17H8XHhWL9evWY9HSJfjr4DEOUdUP9iJAFYh/PfUUhk0Gls8mxyUiOioUErkcvV3dLB8mz73mlibERERg7uKl+Pq7b9Bc14TkKCXu1gQgTN+Lt7oMqFME45kX/4PF8+axMsxsMcJusaGqvonxtItllairKmFvQo/dxX6ElCw8Ni8fk6dNxcLr5iMiJoHl2bv++B3LV6xiuygCLMuvXMSG2+5AfEI0xE6gZ6AHTQ0tqKutgt3uwdhxOWzrVny+BFu3bIXV3Ic773sMfZ3tSMlIxaljhXzsiQH5x65fkJmejcamBk44njl7LkS3rvsbr94efeoJTlL64ruvUVNRgxde+DfCgsPx18lCfPPBB1i9ehly86bgzQ/ew7q1N2L9GiGV9ruffkThmUKMHTvu/wMACZij1KLR6b/+i5I8OljeSd5NTi+cNhuuXizGp6+9gOr6RqydNQP6UBmuDorw8stvIyYmkhmAVDSB81kIgixBjFYr+x1Z7C4Ea1XwOkT4+beduFpdjUBtEMaMycTCRcugVcjhsNsgUight1lHQkAIZV51441QEkhCqZvkd8axs0QipC6Mlz6UtMr8+TRJs7stDAb6y+/1R6mUMpUvkt1hx/BAH0oK/8LuX99DVmgAg3/k9/fqHw0ITCzAow89jISUaLTUN+H33b+irX0QtdVV7O1ntzmg06nw6INP4Ma1K9DS1oHCc2XwmvW4fs1aJKXGw22y4fiZUwwOqjUBePn1lxEdGYPff/4JL7z0OtJS4tjbkOq/O3/Ay89vwaxp06DRCmwLYoGRRFvsByB8II3fq29kBzkdVgj44MGb2EouO7P//CxBPxOQ5K3E/BPgJGEgl/gd3PnFRH/zvY9YAPqIWUdAHAFtVCNKj9GBLyQ39jX6iXlK6RnkT0IA4GBvB7pOnkTE9OkIiophaSX93V8ULjLyO4WX+KS8o/ePN823vX4PQgLZCEDwA4R8zNwelhe3XtnHASDk/5ebn8IA4JqHnkZ0WCjMAw2YNX8ZgwEke2cZpw9kJMahUOTv4UZTVxe2f/89d2WXLV2BQK2KAUD6H4F4BKB6RIL0lwMUfCAcHyffO7FXIWE28Ajgg0iYzFHR6wikI9CcDbRlMn4fgTVFjwXJJoGStODh40CJjz5WIHkh+ssPhvmN+6mbws8fxaCkvxHoxBvnocvGBSclVbqdDAax0Tvd3L3gAJHjpw7i5effQU9XO8YsTcS4/CT2B9QqI7KtrR0AACAASURBVHDxXAmClBqsmfl3TJ89G421TSgrLYEjagJKSupGEn3lpnqkFqyA1NWNI7/9CPNAGxSqIMyZNwl33XUv8vMm8Gc++ewzOHNoH57e+gpEPlZBVHg4L5INZjuefvIJzFswh8ExKyV/+hYdLjsZYZP/HaXmKtDT0Y4Ptn3BiZCbH3wIc2bOQElFCVQKFXp6Bpj1R0EiVBvv3oT05AR09XZj8eKlUKtl0CiFJgExPEKDg9lzh4q9jXxyYP7ufOyUEQag3Yyejj4cPLSfJeYieh9/iE1/J0re/RipCxZw8A2UgXCIJOjpJn+ZIjYMp1IpFKB9zhqbx0msYi8xVGXCOMcMPiFNmMYEAv/86cT0kxJ+ebuJmejD/WjM87+Of/o8BF0eBzwOkqfIObWUPQ79IUESKcs66PwzDQ+jsPA0aiqv4oY1q3D58lXYXXasWryQwQchCESYNNrpvPJf1uSZSSnKfvDHFwJB70khCgQEKuVieC1Ct7G2qBiDZZeQfMfNkKq0kHqVDGqYhzpQeugHVNWeH5H9xqu8ONOgxfaT1Zi97Dasu2UtIoNIqiqDRy6FzCmBSCnBsMWAtotnESwNQMD4ceyZRkXXO6XZksRfTmxdSrBzOkeYaKTNP3ehBMVXLmLq5HzUlNdxOnHm3HyYLC7s/uMYIuOiGQTMnyK8Z9f5GnhlYyGOBLQeYYId0jWE2BmTOQlRGRCK6MgkdHV3ISExETKPG4NDRtiMPXDX1yJt4UqINRoMdndBpw1E0bnz6OprwfgJ05hFSgnAVmLp+gBvk3GQ2WJ0eJ1WN8JCdexdSEEqVAS2GD1A0dFDqN5/EAn5+TC4gMzsHEQFKaAMjGRPxwNnStDQdhYW9GOaXIYb5sSgodWMzOuewITsOAzWl0AmTkRCZjacoRpOULZ6XbCZnaBwCbFCwvJ/8gdUUgKvlzj9NAYTZ4t4fmQWLoBINC5xOq0veIWCWEjuSwCyHwDs7B1A/0AX31+JTR8WGo0QtQSZOXkI0tJ1KWGfRvKvq6ytZ9BNo1ZBIZegsaEFQboAKAMCGUTUhYZi5ozJQpNJKmJW4rniS7CY+jFjnuBxdKXsEn+/utAwjElLRGl1LRRSBWbNmYHgAA3qmlpw9PBffKxFXgfy8iYiIFiFYwePwmE3I0An/J18ZynYpbyqCucvXmK/3oToSN6eC6cOQx4cA4e+E3+dvsJJzeRXSYzAQyePorSkErn54zE+NxdjUpKFdF2fd5RIrkHn0BAOf/8PpMt6+O9f/daG6Fmz8a/7X4CWFsxsKGtnsJCaAATe8z2EGnVuKWwOAv7cPE0SgoUkcFCzwevhRR/5AVJDmK8NYnLSfdHt4HuUn+nuP6cY8CMc301xbWSN4Jd9CvchmvjyOOObDEikxDSmcUYNj90Do8MBd189Oi6Wwe0eQEzWFJYrOoPIb1LOjEWXH2AbkRVfI7tTijDXNWEDS5TNDhfPZcmr0mAcQuXlIzj+5zF4e69w4m/+yrtQdLkUUrWak+77evS4++47kZOVzHNWkkgK+3itYUJeRySf9tCHUWPF95j30wfEEHhIDVe7wwVby1X0dPcjftpkkLSZfJ4JhKEa0g/hm+0/82ffe/8DCA0KgsvlBIGVlKpLDEDD5V7Mvz4MZ9Q5+O670wiJVSBxXCRLegmgI+AvJiUSJjdJk6/5Meo7bai5XI+21iGYTQ7MmjcV/b2NCAzWwUjJ9pnhSMlOFY6bL+Djankp0kKDOEhEHEKyPcBd342zey/AHa7DjIXZMA2TJ64bD214EgkxiVAF6Jj5SybvomETuksvwQgPUrJzoNSFo6u/H02tLeylqFWpUHa1FpVlZVBotMzKiwoNR05WGqqqq/DXkTPwuq1YMGcWsnIKMFh1AebWHdAa2nCkYRjfHWjEvEVpuOfetxEYnQmNWg6P77wQK30Ahl1gvCvoxHa4YKd7oMMFj9nIQGx1YyNyFgrX+fGz55GQGoVxWZPQ19eLd95+F0mJcXjwrk3MICbVDLETqZwWOzwyN9QyGaQ2J4adFvRWHYGk6Xf+P4GAERM2QqENgtvXPHJaLJCpKJxPDq9YBBk1a6m5Z7MLDHaf9Ja2j5onKjU1ZmUMzvkBUZnMy4A0lVfsYKajUiODXKQeUeoQmOygOZxrCJKeXg76IMlvaHoO7HI5vKN8Ogls1Q/puRn06dvvMNOQ5M20rUdOHOFk4u3bt3P4CM1XggK1LKcf6uuBxOlEhu9a0/vmHtFjJ2D931dj2swVuFJWjS3PPIvMjBQ89e//oKmjFTt3/oz5c2dzUvfpvftRdP48sidNxCMb1iJApuLkYkm/mUExXUYsHKoolFTVMFuI2Gyvv/kuZs2YyvvvcJm5oaoQq+AebGdm3asfvIfLXUPMaKKGgyZAjfc/3Ibxk6bAUVmMre+9CG99HxKmhmM4OBurozIQW5AHd1QSfivvgbmueAT4o8CD7KwE9HYN4sSVFtSW1yI5Ph5NbW3QdwiWP1J9Jf/UpeTghskZmJUWjFhVGMJmzYWSfDmJ7U4yXiJkOJ0Mojn0Jjh76tAFYc6oNBLbsQdq9wDic/LYG5AgXAbcfOsnXy9l5PoklYTFZsMfe/ag32CAXt+LVnMJJ8XXXu1BRk4kcsdnYnn+/ejt7odWqUZcUhy0EkFZ5fTaYfO4YLUY4dYbWYb72X8/w7iCGXjkoXuRkjqGwU16jsQ3PqlVUmZdW5wU3EMEBUrtFsaYhsZqHNp3EOuXL0IIp9n2jgB+lp6rELkHOeSjc9CEhnojrBTsJnYjN1zH7L5YlZ6BP6PbiUCf1zT9fqrChMKLHSzrFUcFIjksHWKFlIEYUhWSr2ZsdDgUoxrwFKTi32YCdOg4koKEy25lAhJ5L44wx70UWOIgSjhLz8sqypGWloPXXnuZU5VfemkrJk2ejd6+Prz60vPo6e7D8889z2y6jq5WOOwedHZ1wmg3QyWRsj+4sakME80O9BYdZS/A4wYTajShzPwioI8sJWbMmcsMv592CEGGVOML8vj9w4KDWQWZOS6fAUBK1s7NGYvuzh4cOLwfBRMn4fZbbsebr7+KhPg4XH/DWg7aOfrXMdQ01uLdt95CclwC7C4H9AYDDh86zkxCSnlOyYrBypUrsfi6ZWhrasfLr7zFDL+cnLF4+p5NUJgOQGsfYADwrW+uoCEyk8/ve9ctwPJ582Cz2tB8/DDUkbF449uvcfrkCUQGB2HQaGCW/eTpc6DUErsxGj//8AOz+jbcdjtmzpiGXXv/xC/bdwhegT4cgphsJA1WcRI2YPPSfNUGh8MMhViEaXMX4Z6772RrjO93/A6VVIwJBeORO74AYaEhMJuGUFFehotlZaiqqER3ayfLaKkJFR4dhckzZmHd39bCZrbh488+xuXLF3HPrAkY39Q8kgY8/8a/YePGO9DW1Iyi06dQVXEVbV2tGB4SWPFypRwpyakoyMlGRFws8idOQmx8AvssqgNUsPkY18eOHEJiagpLwyk8xmQywuG2o6GlFTXV9bCbBxGXlIqC3DxExERDpVGw2mz7t9+i+MxZTklet/4m/PLbbsybOQNnTp6EWC5DclI8fvxhBx+nlNR05I4dj6mTJ0K0eOFS74qli3D9qtUovnABH3z4IRYtWoz1N92Efn0fXnzxZai0Abj/gc0ov3ABO779Dg89/QSiYgl8GkJldR2jqpExkXjikX9gXE4e33iIjUfsP5owkQSYixa3vrAR8vHypwArvHKY7XbUXzjHAGBMVwfmFeTjRIgCJR1evPnOu4hLCIPCZwBKkyl6LclL6tuacOb0GWYmUlYRGeMnJqehpakeYqWSpc1EzabODJUfkCLfJQoBOVJajYI5C7B0xXUgGjUPyr4OBU2ehPCD0Rl0wq6IJS5YSQrjKwomIRDEarVCqlJA5HDC3deDM/v347dfP0J2UhjGpAew7PizPa2IHDuHj6lWIcPRIydQU1kBA7FQ+o3M8qPFCVVQYCiDeE89+yxmz5oDmvtKlXK4bA50tTXhwJ79+H7754gMS8TDDz2E6fNncWz6xStn8fJzr2Ljxjsxc85s9Pf24NU3XsXateuxbPFiBgB5P31fDclMiE3BXj6+m7IA8lwD0Yi1I4B3/1cuS2ChPyDEzxh0eoVJ3Eh0o/9tRB4OcSAA0C+rpYH0f9mA/v/5WXj+UAraJD/4R35DUpKiWxzQ111AX20Tkm9YzZN8MZlPsHzWIYR7kDEuAWQ+Ly4/AOhfQPqBP/+2EJPeb1JOQKIAUAo3AWIA2gz9qCv+Fq+8sw1rZiRCkbQEr3+xD2++9T6kSgn6O7swn4IffOENAohIde14+tl2BIwMGU0Mjml1AbwQcJE/opfAFwLw6E+UvuiGlHz6fKEPxMQjoIEBOupO+cA/khdpNIEM+PlBHJlUOgLw+QMeSGpKrDYKUeHv2ieP9p/T/JkektoI20ygr1+O7JeokgSUmYA+RgcdZFrgECPEz/Lo6ezE73v2QqvTYvXKVQjQBDBoYyEJtGMY3ZZaPLpxKy5fLkPekmkIiR2EgT0+3Ohq0UNf60TW3Cm4ZcNT+Hbn77C1VEKZmA2oY2CrOoL22ksc2JG+8gEkyofQXXeJfQbnzpyEBTOnITw8BHaI0We0Y/P99+LqlYv4+ONtSE5NRUd7G/vzVddVs/wnNTkZigA1g3wkB+TxwEssMRebZtPf6fwlKXJDUwMHhtCN+5XnX0JUQiy6ujpxtawMqWlj8PPO7RwKEh4bjcc234e0tHQOtiCAvrq+AUFaFdrau7Bo/pyRY0Lsv9G+myQLZrk1MSztNLF3ob2jHX/uO4RNt2/gEAmXr2MpbmzEri+/xLTrJiNp+mw4pGoOaRrst6C1pQE7f/uNAct5c2dhyszpGJ+VhfjEJP+lJYTQiEQMBNJnaf6nk0rerbTQF1KDfUnfNBkU9Ozw+kJyRHSuuVzo7e7F4ZMnMGfGdCTFJ8BNKYLk30JjjkgIGiEAj97TaDbi621fMgswNiocv/y6CytvXM2+YeQFSAEfBPqQx5D/uiRlrUtE6e++JsP/AIAyZnN7mJXk6u/BxZ/3ImPyJASmJjOIp++pZ/CpqOIUWq+0IDPWianZSRiyS3H6aj1+Ku6GGDF46p//4oAIjc8bia4/ORQjzMHmkqoR8EopUTPIR2w6kdTDE0cRHS9atPmGAAIurDYrSsoqsGf/HkSGhCMjJQGe2ipMXLMGvUMW6Ift6NP34sqlcgwMG2Hs64a8vx+xE6fz4+n5+aisKkeyLhhDhl7kTl+I/iEzmlrq8fMvv2Hp3Lmc+Espv5lxEegtPovIWYuQkJoGr6kHIYEhGDQOwuwRQ99vYK/FjNQkBjooSTk3aywyiMkvkfJ3QxNmAoL8QBpN1rRaNcw2O0ovnsM773/GoNO6W25FQXYWBvsHMWSzwTJs45AXkgGHJKkweKIKy/J1yIwPwlDkfNxy2yPQWOzQ11Wiua0ZSfFJCE7PhlMjgUwhSEnlEjk8xP4nZiVbE4hHvCDp//7j6vcC9Kcsk9RXqVAzmEfbLYxh5DfshsdOAPcoqZEvuZb+r6SgFvK69PvajUq1JRYqAYrUvCDQlL5rPyOR07XhgcNihUypYoCKtoXASV6kj3jm+e0sCCATkq315mH2zdOG6NiHkEAyvcGM2poa2MxGtgogRiyxTk0GKwzNlRjoFIymqbSBGrSJRHCWVyNEGYSolcuh0eigJQDU64TDYmM/PyXJ3kUeKKRe9iH1e2AOWxwo2v0pMHQM2VrgmxMdaEQa3t7yHIIj00AgIaXTM+PSlwZMwD4xNW1OIRmY/jc6Goz2i/aZGGlUJBunxwza+5ibHOzhK/917Q/4oIGJ2H4k8ab/EbjnL6dv4uLyJxRLZFA4h2Fsa2Tgz6M3QJaYiJS8CRDRwlMVCrHPEJ7mOgTx8TxndNCYyD1iKE52GRQewuO/hGS7EgzZ7DAb7aiur8YPX3+F4fpCTMoejy6lBqfO1uLRp5/E+NwJ6DcZ8fbzz3Hww7YvPkdacgwUKg2zXSiyy2K3cbeffHz8c036HJpvqhUUuiBmmZ6fWUVG4AQC0mNz+QWYRApEZ6exnLijZxA6nY4ZSAOmYZaYuiwW3LZpowAAOoYgH7Khs6sOxqtv43S5gYNAusetx5WLfdj2/tu4bmEsB/XUDxiYyUcVp9YBWuGaae/px/CwC4YOJ/oGuhEVEgBbv5MZgZ4IOfp6hhA85EDShAzIYoU5dGVRO3rr+vh3WXgwg4yUPGn3GHFy72Wg04OcsVr2A6T3D1ek4+4190GrikWAWsVzR4ndBftgD3rKS2EJUCJp/GQcP3cW23f8ii1b/4PIsFAcP3YC+48cgVFvwIWL5zl5d9WKhfjqv99BoQ6E3WLkbXjwgc24fP48VMYaZtkNmO04V29kEHDjnbdj0W13ICksBRZuFtB0UcOJwgRw0fFnz2S5lME087AeF3b8gjEpKXBGR0IbHIXKmio8+5+tWLFsEctziTl4taYOt65ZjrSYOIilwljmJvABHj4P+NyiZq7HCrPTAXNXN4wd5/nvwWFJkIWnASpiXgvzEJqDkjydLXU85IlGaeajfHYJPKZrzDdPpdfQcfSDjvR6ETWRSbpO4Q5i8nUWmjnEmKV9JCDSbXXA2dPB1gGiQDUS42NZ8ivRRcLOrAiS+sv42FAS6YniU2hpaEFDTR0iYmJw040rsfOXndj+ww7IVHIOWll9/U0YN2UqyovPYc+efegeMCLI0YK7UhKR2NCGXr0JOwZNOCOSQhcZh7Xr/obE1ETsO7AfK5cUIDpuMt778CO01lRCqdUiMTocNyQlITw1nrc/xO9TmBiFwJh4JETGQxsWxpJYYqv9sfcgSstLcee99yE1OQUyMRE5XIIXvdMDq8uK4a4evP/669j+x5/st0al1YXhtS3/QQp5gB06gC/3/cZsM5IBG3QTcce8pWjpbEWZU4RvzxghsTRjzcLpDHhERIeMjFejQcCMcRn89+KDhxAcm8ygoEynQkPxX/jn2nmIkVuQljcN4SnpDPo5Rq0/FQxGOSF122CVKCAh1qHYC4fFhd66SjjaexE3by4zCIkh65ZJmVVGoBUl31MYCZ+HvnG3q3cQ23/cDmWgGp2NTegwViIsWYO4jGhYDS4sKliL7IQc6AIi2Z5F4vNJJQDQNdiDtuoqtPabcOSv/RCHRyMlNQPLFsxHGN2r2JJfGPtdLhsCfaxAOt7EXON0YSdgdbow2N+JomP74bF2YGam4D3c0VqOloZ+dNrcGBoahGrINBLckREbgiCYGPCjcg67YbAFokUej3xd78j/yA9wx6EWZBRMwfKVi3D0WDGqrl5mxhwFvHz8yafIyc6AVi1n/0EKFiEA0F9yiZfnH1Q0j5O5RXCMumf5n0evpXuSwWDBkaNHkDluAv74eQfLyDfcugk3rFnN3q7bvvgUVy6V4u677uAgi6raqzhy4hQDeZExYVg0dz4cEgmOk5zf0o2AgweZAfi13ow+iQzzrr8eS5YsgUyuQktjPaxWO6cHRyelcULwzetvwV/HixARHgrbsAGrVqzE+x+9x4AhebxPnTEdRYUnmOn3/HMv4NjxIyg5dwmZWdlobG6A02pnX8D1t90M+7CJvQn37NqD+roqiKVqTJ0yBXfcso7BRIPFgotXSlFSUQG5Woupebk0YsLQcg654qsMAO6t6saeCifyb3oWT94yCclRYWgtPIr2hiaU9Pbjq193Iy46nH3VyypLse/AAXig4OAMkukS+Lf5gfsxblwudu/5HT//9DtsFjMn+4qVasTGxzGwNi4nBwmJCQgPCmTZrpvmfAo16HoRyWQYM24s5GI5A23ETB62OdDb34ukyBgcPPoXPv3kE2YZkpw4LSmZQ1WzcrL5PK5taYXFaMC8RYvw26+/4Zttn+DmCWMxz9SL0z39+F1vgkUejOj4OHS1tcPuMMHjsrG/X0JaBsbnF6Bg3FikpaYgNiwUdjqHRCL2MCTWdE19FQdn3r1pE5PWqq9WMjjX2dOL1pZWmjghISoWiSnxCA6LhtRr4yaOUqWFzWrCc1teQuHhQ8jMycW//iX4x0aHR3F68Keff4qTxwoRlRCDG1dej7i4OERHxyI8MoLXeqLF8+d4n3viae7qbNv2OVraO/DMU88gQKPgxxfKyvHQI48gLyMNb7z/NmKj4lgC/MVX36KzuRa3b9qMwZ5OFJ8rxiOP/QMZ6amcLidk7grufy52iSdTpGs3K9LUWyn9jaV1ClhcLvTUXsI3b7wHyeULDABeikhgjz5iJ1LAhZo8fTweBKpUnPzV2NrO/nZGqw15k2YgN3sMEuLjhXQ7WmXSx1EzmcJK/HHiEikomMQ9ZMLJk/tw6vJVTJ07H4vmzmODSPb/83mp0O/+Gll0jrq5+r3yaAgaDRQ6nFboO9pQdvAdFB4qRGRUMIN/UKdg2+4TEAfn4947heS/3X/+wel8CrkKiXGxyMweix92/ISh4SHEBwSjzayHTqPDu6+9hGkLFo50vZtr6vDq+6+z/p7kvTfdeDMe/+c/ERwYwgPVYHcvtrz4AvKnTcG69TfwZ7U2tkMXpUZUeAICVL4JiVvM+0uTYuHGQGb6wuSEwB6xL+CBvfx8CDsnS/jKzxT0kM8esYUgZtkz1bWQELYQv/YalnB5R9h8PLj+DwjofzIHbfpWeIKEllJAfabEbhszCTxmC67u/hS68HGIvW4hyyFGF098iJ9AsmEPQIpxYqMJ2yj7P59N22F32UByZrFMzuQqIgv6vf/oNSSREHW34dC+l7Dj9yL8+5bJKJcsx8fbvsA7HwomuANdgwwAsk+9RAaZTOQDIK/5K/qJAMSq8rMCSOvPiYW+fSYmIIGBI357BGTLKJGYfEGulR/Eo2NO7+cH9K6dv6KR40hsP5Iz+Zl4JNXk69DnG0TyfGJ3ENODJph0zRGYR3JfAg2JkeUj9/FPp8MNk2WYfQoI+CO8kBh/Mt/iaqCvF489/Q8sW7qSb1C09uPQIYcTLgl59piwa+chvPnue5hUkIuli5eh39iLsrJaBESnor/PgJYhYaxovVIGc1sJUnInQRsjRWd5M5zDZg4UufnZj3DfckECrxB5mEmpADEc5bB4xegZNOGZfz6OoqJC9s3qGHIgVidnaSzVrLnzfDLta56PdL7JpXI4fMEjtPEE/un1Q2hqbeK0dAL5Viyej0effpYlvuUVFQz+3XD9Wg4FIWAzLScFf7t+Dfr6+5CSloKgkGBEhUcyGEieggpK05QJiWJ0UHlw9o1DdNz5vLMLvnzEACRAlQBAsUwJAtyoVMMGNJ4+ho7iEsTPn4SwvMlwq4JZhjs4ZMKjDzzEz3vrndeREJ/I+0rMQz/gT1iZ1WZnGZW/CMij92dCtO+79Z83o09Aep5wHdN+kP+SA5WV5fjg/U9x9713Y9KkCZCK5XDYrBATA9vHBqLTnABAqgvF53Hm9GkG/kpLL8Lh8WL5ooUIUmsZUGGvS5cDSpkSBGgLTDChSM7vcTsYjCRQhUAGkZg8KB0Qux0wXalCz8VLSF2+AmK1F601tagv3ctSSQKjSJYapwtF+9AAjha3469GK1Yv/zuys7JQ19iAuXPmYFx2KqRKcnoT8STF47TC0i108gPjU3lbvBwcJIGXksLp/kdhSJxk6/PGdLlGQKOK0jIcOHMCKxYuQ/2JE+gxm7HqhhVo6zUxIHfk5Enk5Rfg7MmjHOSgGOxB5KQCNLX3YMHs2Sg+dxYSTy8SgwKQOutGWKxuVFeW482XXkVrdxc8HjPmz17E4SVDZ89i/t83wehWwt3XjbD4eFy4XIy4+KQR5h95b4WEhTALkH8Pj4IuMGCEQUdAoNFoRXx8FF+75KNHj2293agtv4LAlFTEJyey+XlXXw9UShWKy6rR3DeEHd9ugzxUhO7WRlwXFoy/zQpBtT0OGx7YAl1YBEuWzT3taK2tgbm1HjpdPHRJYdAlj4FcHQiXTMXHzV8EoPL55pdWkk+S7zogZqBjWFh4EHtQKZMxq5EAKnoPWrhSYIWfkSakBNP4N4olTgFUvtRgDppxCsxICrAgSxAqTYDA4vV4nSNWFzRWErBNn0lFgCCNln4pMn2WMoDkd7R4t/H1Qkm8I/tC/sn+8Cwbjb1uyHzAs8MyDAzoeRHs7myHLi4O8qhIDFRWYrBV8FANCotE/OwpkEalCPsEL88HCLgg2JoY6ZR0PTqxFxIFA6LFl4pRd+VbzA/sxtkGM348acCTWz9Afn4+J13THIgUF8Q2p/2h8cjhFO4HBFra6Dj67qv02QS00v+o/PcxAgHJI4eP+Kh5hPAc7q7x88mPkiT0bjJZl5KkXwGLxcJyT2KO0Peg8KV7u5wWDA/2MFOptaEeutAQxE7M5RAJCimwO8RQkEedWPDToyKGMRXNaeg74m3x9XkZ/GOQxX+2Cf8w2oZx7txlDn4Ira3AdesXY+yUJTh4pRJHTxfh/S0vIGdKAS5cLMMD92/GDatW4smnnoAmMGCEqUoNcRrvSKZJiYBKtXpkDKNxl8AbkgZT4io1nSjZldhnBA4SENRSXAi5JhjalHQEKGXoaG2HIkAD8mpzUBPGt+AmaVQAvc4+BJvRyMCSuX4HrP3jYJOXwaGbg217LuBK2VWsvX46AscrAZUwo9A3DqCvvh/haWGgHpDZ53817PJCQwCEWQRTXy/F+HKib3OTYIUjHnYze5CCQy6d6eSwELVWgtqiWnQPmjFhUi5qamrRfKELwbFaRA072UuQQMCWajumZ01lL8DQIEFOTwEhTqeFPQxb21rhaOxixt0Phac5hZdCU8wuJy/oigpPYeeOH/GfrVtZ4trRUI+2Xj1OnjqNsMho3HzzajhcRhz64zAmBZYhzDMAu8nCYSjkDbj1qUcwYdltkJE3JidPyxgApPOZ2HDEoFNAjIr6Ooi9DpScA3uElwAAIABJREFUOo28lDREJcTBMayHQ6PFjz99jvDYHMRE0vjowvRp0xAREc1MKJ4BU6CJ75Ti85Dms04H6JPI15L2018EGNplmhE2JI8PhJZ4XSOsWEGeLhoJiSOmp9znsUnMWaeY1EwayEChbmJg2A632MZeuHaZF26jB3JrP1xGC5wWG1xmC4zE+hMHMvAXGRUGVVQKbAQYulyQyFQM8BMbmsaxhuY2dPd1QxuoRU9XDy6VX4JcrEJseDCq6upw9K8jSM0cg5tW34iw1CQcPl4CS2clLl24iMrqWsjVMkzMDsWT0xfBduE80NyE430mZjv1B2gQHq3FE7fdi7hp07Fl206cL9yHDWtXo19vwr5Dv2HFmAlYuulepCZGIxBetHgD8MOJWkREaHHrnFyWr9M4JXUMcxiHTKNiYJfHGqmHry+CY6mIkSYeNOPU8eN45sOX0FglNFeICbj5vrugsnnwa2Eh3L3tePyGaBi9GnR507H8jkd5jvnfE/Uoa+rmkIOYYBX6iLE+qpwDgvqirteI9IhAfP3uFn68+oFnGSgkgPC/277AdfkpWDglD3JDJzLnLmZZs8VJoJOLLQV4bHS4YbGYYXcPw2t3s6JDpQ1ldnDl2bMcECLVRcDttHFoCvnfUxEJhthXmgC/bYYKTrsH9V192PfnHuhCo1B2oRDhY+0IiwtiAJB8AVfEr0B46kRm2NGaXkRsOLsRjfuOwGwYREjOGHg0EngCYxAaGgalXFCXEQBJoBiBjQSk+dePpByj4BICLYnpd6aqDb/v3IFBkxVDnZWYkCZ8R8TwoyKWX1i8akTe6wf9Bl26EU8/kvb2GZzwSLSYlRSNtctDOQH4SmUvDlX0oaplCAtu2sjBMqZeYc6WmJyM1157BQV54xkAdPh8rwmAoyIWoETk+j8AIDEYSRngL3/6MoGEBAKSD9/xwuMICo1hNuqzTz+LiMgwDhRpbOtAd0crB32sWb4Ct911J7q7e9BQ0wCFWoWqyhr247ObDGjq6kR6YiziLl1A397f8dGAcE08/swWTF88BwaTncc8o1uKrz99i6W/BGzef9fd2LtvPyIiotDS3ob77/07vvn6a34sUkg4+GPYZYPNaGBgMjBYywAiXYskTZ4+awbi4mPQ0NSIitIqToseGhxi9nLBhPHIz8lBsC6QA1O2f/MVswmzs7IZMyKZ+CuvvQK5vRMbZiYhymuDNEiEbYfaoEyejuvXrUO82IajO3+DUxKAn08dQ4/ewGq1WbPnYPmypejp6cWu3bvR3FCFiPAY3L35Powbm4Wft+/Evr17YB8eHgH+lixcyOFiBAZ19A0ySEfrDjspVOxuVg8NmIQk3VnT5yEnT7DHOX64ELt3/472jh5s3HgrFDIVDhw5hJz0LORPzkdGajL79/mDHg8dP46e3k4sXroIV85fxEsv/BupseHYbB5Gs9OFX41WNDmo4S9l9V9CWjayxudiav5EpIzJQlioFm4CHs3D0Pd0o6SmHpcvXMKl8jL0dnbAbh/m0JFXXn8T+ZMn4nTh8ZHgkvj4aAQG0zjmYd/T5toqHCs8zftx/wMPICYiBM+9sBUH/9yF8ZOnInfcBPT2dOOxxx7iXIOLF8qwd+8vKC+vx0fvv8vhIsRQXH/TOmjVSoju3rjBO336fFjoILY1oq2+GVOmToGhrwt7Dh9DRkoaA3t2wwC2vvEq8qdOQ3pyOqqra9DZ1soBGiTVcNudWLRoPhsSKnyTckroJSBuBIAjhobPx0IsFSbdNpLvOpws33WYB3D55a24eu4MsvLSYB87Db9fLMXtDzzEqZCXS68gVqfFwqUrEaYLhnFomL1PSBakDgoYSR8m5hNfwFIJp8P5yy9FJkDSPWBkyfEfpwtHAECFnPwKyXOFpMDCxJ7KL2XlZGAv+YM4fSEjwiSSXuN2UlddCI0Y7m/Fme0/40rRdsRmByIsLg+wNGL7UcCoUeNvd2zEYEsb9m3/EWQFSeDftGnTkJCWhjPFJ9DS1oVxqRno7heMIrPGpOKWm25GambKiKnryaNHsX37zwzwlZdXorOtHR++9x5CoiKgUClYtvTZF5+gsvoq/vPMi4iJjhzxEqOuH8l+qQNIoQJUdBGMHCeva8T7z89Y83hEDBiMAHXEAvTJhflvJGPxTeiJCUkSLFqe85yemBuj0AKBaSiYb7PMdVTAx8hGcIaKEPTiB6vIi4+KZcIkMyTvO7EEQz2tqP7tF2TNWwpNWgbkUtGI196o8GEGAAkIJEYfvbefZfh/P5M+Q8JsJXpv/2cIYSDC53O6cH8n/vx+KweAbNx8F07UqHHu1GG88v5H6OntQXt7Pxu2slSS2LDEzhOThHf0p10DBvzhHn4jbz8jkoEOHxBNQCBLMsn/zxdo4n+3kecTeMNef5TMLeI0T5L/EruPit//f0zX/QCrn/FH20lF7D8qq83Gg5uHOokyJQN9o4vAR6vVzFJfYqQRiGQcHIBMIUNgYDCDgd9t/wFjM9IxdcZs9rsjerrH6WYggdaN/XoDiopO42zxGURFxCIrKwvBkVE432jCn4cPMduPSmY4gfO7DvLvlLS77P7nkKMTw2XoQUTyOMg8Jmb0hYYEMwBJYBUBV9RFJQBw0/Pvof7w93j6hacxbtxUeIZNUGsD0FhXxRLjiBCh++gHsf2TApogDvbq0d3RgnMXL+J80RlUtzTBOGSCWilMWO558D6sXL6C2Qh7D+5Heloqenp78fWXn6O/24D8/Fzc/8BDaGtrZIYgbSPJgdvaOpCZkoSQiHCmnRNARkw53o5RTRN/0EZ7SzsDgHdv2iAwYMkykBIRaUy12/H/yDoPsKbO/v3fScggQEKAsKdsQcWBguKeVaudtmqrtdUuO+1u3067Hd3jbWu32ta998IBbmRvkL0hhOz1v77fk1B/7/+5Li8ZSUhyTp5zzv3c9/3pu1mJjjzBSRA0fQGVsPAJ1qcbN+DVV1/BA0vv535D6mUZFP7tdpios4c6+2hlWSbhzwh9r/FR8TZiEZRFc+G5UXm98IEQSHYiLxekTqmbLGxDb28vDEYDQkOD+HnSPmR3GuF0yrgnxZ32Z0gPxXW7urvx9fffMMwiPjoSP2/9E4vvvJudaCTWkAOMhBPqg/MigZroriIXPw+aeygManNYWHRjQdxLwo5pu8mAol+3IihYw6LStcsHGOwRGGhDxhBB+PO4/o7UDCBAFQelXwjmTpuMsVlTUNPYhOtXLnIvYVRkCIuA1HsmsppRey0PDh8JElPGQ+zeZk4CHChIbCA6oiCW8AKYu6uOLsZIwKppasTJ3PNIivLHX19tQoS/P0bdfhvEEl/Epybj8qWr/HlyOS3wEdvQ1dyOYeMnwk8bhqbqCnhzfMCF68e/RahmKOy+URg+ZhwOnTqLHz/7EsGhIVg0bxbCnRY4NSJkz16OXrMNZoMBMVGh7ArTWQzQqNSorW1g0XFEciqftOv7++FHfbZyL7S2diIyPESgvLpHX2czVP7hfNtrVy9B2dMC7bhJvBjlr1DAZHXCQgKNWIa65lZ8vu4jFBfk8b3vnhiLZdMjmK487v6nEZs2hkVTElbNfZ2w6vth7GpBd2kjJOGRiB2ZCkdACOQicnYLtQUEAmGYE3UauXvc6HuPB43fc9on3NRZjwB467zlcfjRbQhLI6HOHxHNybe4tGm+dNHx7X+I1vQRIGcGu+FEkHoc0Bwto2Ob0Eco9N6KeK7zOOJ4P3AfmIhqTYKlIF4Kt+eFN7coSfM/DaLH9dZWobq0EBp4IXrcRI5L+0h8YDf2s5vT5ehHoDoETu+AQdgGg69IkCc3OceUKZpLWUwLi65m+ntmYZ6nfsRjmz/GwqQeNJpEHAOeeMdK7g+ik2kS3ljUlktYVK+sauKLFhoKb8X/6TE16wegt1mgDQjk/dRpHuDYNHVgJiUOgVrjT10ag5vDTp14bsgLLe7Sgg4ND0xAb7Gy47q9uRXdRj28bC7kDEuDwqBDT1OTMC+p/CEbEgZ1RAR8iCxNixEE+aJVP0/PnrtbkHoC5RJy27kFRyaUsc//FvHPa/A5GmwOFNXfxNrXX0Dl+Tw8lZOEmYtWI2TmDPTqbDDp+xEeGYYBqwXff/Mdju/bh/c3fIqcCRNBYLR+o5FBIuQCIXCIWiXHgMnKX5vFDoaGiC0G/kyq1Sq0dXRw95yPzJffK11vH/dTtZSdgctLC3loMPe5kWP3+tXLLDh19HZBJvfFnfPmIiiALhocqKuvw9HcXNQ0FSOp5yJi4wJRX9eNwz1OlF9vR1LiCCbPxmYGosmiR9HZK+zuoxE5NBlSP7Bo11zRA18/GdThvjD2C+fXI4dHwy8miKPCvgo/DJj16Clr49/poYLTS89f2ys6UNCgQ1S0P4KCh6C9swMGWx/iaF+sGUDUsGAGjlTVd+Le7NUYnzOWQThykQJiMUVlvWA2GWCuqML2M3m4cP4cvvz4bahD4mCUAH1GG/773TfQaknou5+FUeqO+mLj5ygoLER2TjbTtjWBGrTU30Te0c0YE9HFImB9rwXrN5XB6h+MN9e9j7i4oZCJfDnOT4OitCSs1tbUMDyP3PEkdikdNnRXlMJHbYFYHIJQ9zGxyn3OPmLCRGhjwuEjVcIio15Toe6FznXlUh9BgHafZ3mRSYJqcNzQKBMtDrgrLzzCo7dSDqkbhmDzYuQaD4JRkeGBBgmA1PfoGc4+K4wmoWfP1NbDAI/m3p7B56ryD4CXrxJmHzVc3k6oFEI3nlSqgM296EC0U+oL1A9YOU5NDmIS8SlGqTeZGCByteA6NMFaRIZEMNiE9mEatB8HaAPQ00ldcefh5+eDtFGZ+GbDp8g9cZQ7w4jC+9pbr0DV0oauv35mEbCmW4cDfQYMU/lhyp13IS8kikF5GqVw3nnHgjtRXV8HX38VlixdzoumvQYjNm47jw6jcI4SrJRhzb0TWAQk46+Xywq7SAaH+BZgod0KGVdKCHM2OeXaaqvw9Vvv4O/8q4Odo9MnTsaY1BTsOp8Ha0stC4BOryAcyKvGsNkrkZSYgD2n82CLzMSUjBhoZGL0Wp3/xwE4uFEAbN56AYWHvscjj9yLpMlCf3RpWQP++OBpxMXGY1xSGPpqm3H7/Q8gMWcijh0/wqmuOfPm820J4FFUVgBvPy2qKgv4Z4vvWITiy2dx6Nh2qDTDEBIZjoqiAozIHMe1HRRNTU9KQ1t7I1JShyElNRq1dc1ISUsD7YoUV6XI8aypk3C2egeCQzWDCZDbNFkYPnUhdyfS/C+229BzPh99nTWIzpgMr/BwdiHqXS5Ivb35OOEtlsFgMMFmMXCnnselSIKfo0+HXnsXBiqacbmzAeXXTuHo2TakSCVITlGwu9JD66XI79BYLbxUWvS6HeCVXVYUXtQjv72HnWxqtQjxEanQhoXBYDHDabZxncq8bBGLgN0dFny8+wZ0Ii1i44Wew/bGZgZuLLl/KVQBflC7/l1cJNqQQypj4ZKgJFIZgZoIFuf+1DmoCovAolah5JDOhb0FnUFvtKKktBLVtdUspL3/3gcoKSnm3w1JTGZIx8TsUYhPSnHXjQB7Dx2Cj68Pw9VopCbFIywiEkajBa68XPjs3crC+M6+fsx54F48+OizsIlE2LP3ALy95fh841cc/b1ZVYsFd9+F/IsXofFTo6KsFM+/+AIuX85HfGIiTA47zP1GNDbfxIHd+5A9MQePrXoC+RfzEKwNRmbmGHR2tmHfrv04ef4074sRkaEICQhDZHQkwsPCGTpCY+vff2LPrp0MyXnimTXcW7/5zy3Y+9fvsFtsSBsahlXzEpAZIUVNUx+OVvajsQuw6wX4Sl6NF+rb2tnJ5xmhkdGYPnMmfNRKXLp0GUsWLUFkZAj+2bINh44cYqHMV+2PWTNvQ1ZWNtN/5VIJNBotgsNC4a8JYNHLh+Yv97YqKriBL77+CsFBIXj15Zfg56fCm2vfxulDRxE5JA7PPfsci25HDx5G/pWLeObxJ5GYLDh0aRHSYLWgubUNjXWVKCqvQkFePq5fpfc3AG/Fh8De0owD/UY4I/wxbe5SJGdlICyGRFI1Hytocaqp7iYu37iKi+fPoKm8Di29bVznQWkSf7UKVocTA31dmHrn09j40QuQOi3QGegaug+tnW0oKSzFubNn0NzSgM72rsH34eUXX8H02bOxf+9+fELsDC85hiQnY8kDy5EzNhO//PEHLp8/D7lKibTkNCxashgVxTfw/Y+/Qhvgz9Aa0YVz51wEzQgJjYBCLkPZzXo4DWaoA/yg69EjSBuEmPBw9A0M4EbhDegH9EgcEoeQqChUlxbDYLIhNDgIofExCPbVgIQ9igrSoI1rdgt+no1MXX1t3b0IDdRwwaK/rxLNvSZcvnwBkzOz0XtkG85v/gvD/H1gz5qA769fhg6+cAz0DYIsNnzyKUeNaSi8JUxKkorJgSaczJHA5emS4+dxSxyZN6zTBqNuABfP7MeBc9eQnTMBdy2YB28fJVjoouOpW+ByUHeZ+8nToxMRi1buRO7VCQ8Egxxj5Gc2Njbgwomv2fmXM0wLbbAveryi2fnXawnHwgW3o7ziBq4fPwmdQQ//kFgsX/UIA1dOHjuGAbsDoUEBLP5NmjgekyZPRkhgGFQ+cn5vebIRS9HZ2w2dXgeVXwhyz+Xii8/WYe0n6zA6IwMqH18Y7BbG2p89exYPP7oKEcHBg3Z/egxa2aLXQ4X0UolwYPVcfHCfGxfnCyLZrX2At/YA0n3oe4oY0GO5jGY4rCZIfdVwyhQQuVfoSWik95OFPzrRYQDIvw5Aj7vO09P3v8CPQeIzaY5u0ZCdgfwCbOguucrx3yEzp8FbTReqHqFQ+m+XoPv2HgFwcNZxf0H3ITegcF+3E8RN6yW3nUsigpyet4tWaoX+v8Ob16G7dQD3PrwW3x67BH+pF9a8+grKKspQX1ODeXcs5FgkuTxIhGL4hpRiYq5Biir9eXYAuggQ8K86SI5Aisl6wBMk6JGISJ1w7LqjlWO3G9BDE+btys6n/4lU3+ImpItk3m5uEfVWwIk76ft/xUK+oLViwNCPmoZ6aLwDmGw4KNyywEEULPNglPT6jWv4++8dvCAwfrxAGTxy9AgyMsYgPi5m8K2na1xyGvXpBlBw/RqDMQjiIJH5oqbXieMnCwY7/ojoW3HjCmoLL/P9KVY7577luH3OXJg66pgU5SVX4ui+/YiKioImIAhBIRom89qNBgRHxjKNePP2gziybxsTOR0uM/r7jMiakIW66iqkpadxHx8JStT/54n5lhaXobiiFOXFZWhs74TLYeQLnrj4REycmIXwyHAc238AVwuK8cJLL2HEqAyOrh3cv5/J2n1tHSy+Wc1OLFl2HyKio6Hx9oXZZmYnoVQiQta4HGSMSmMBkGNyJEDLvPjCzkHZ9Vu69RobmnHw2Akse/BB7iikfkIS87zdu63DYsbAgA5nf/1VmCMzp+LlV16G2leODV//iNio0EGnI7fLOBxoaW1jkjE5L4NUwVCpfLjLkEZsVBRHl6nTa0hSHNpaO2G3meGnkvEFKnW62M0OhMeEs8XeYSEoj577jWg7+PoK84thYAAWM51o26AJD4aPjJzcwmvjRRYvL1w4dRI3ikuw4M6FOHXiBBxWF+6+5x4olMICBVPiqNePFhzccVBB/Pt3sAvLKjyuBVYYWspw7duNkMQHc89fYV0/hsepkJOWwLe53g/k5V5Da6eL+/5mLlhI5ag4fewEciZNRHR0FIqKSlBXW8JdspFhESyCWHUGGK9dhkEhQeSI0XBIlJCJXByvdLkFIRIlrRaK8dAcKYOEeqBoNdBiR0NLMw6ePoy+9m5IausGO/SoJ9JbJkZZTT2sLiv6u/qhqCyEc9gwjB07SXhdFiPMBF3qb0fBxZ9R09SCQPUYhCenIyI4DIaCS+jv7oMq0B/a6EiIwqIQHp3IFODurnZ+TT29fagqvsoiJ/X70co2CT2eQfshiVZEMqOuSBJv6MKYLorNZqFXsbWjHwQZ8TdZoRk6DAMWG3zlUhYWya1FrsT8y/nIvViCxhaBRpbgr8QjYwOhp2Om/zTMuu9peHsJf5ecK9Q/SvFpS0sXru3bi4SxiVBnZMNLrITEJYKFJkByb4jE7DCjbsVbxTV6HIqr8v8MqhBgIB6n3y27yuCXJACSgOuBx3hEQJo6PT/z3NhBfawEKPFAaUQOwQHosglE6luciBQn5v2bFstoDudjiktwgTpcHGVmWjQDd7zcovi/cBuny8zx9fpTwqpv4NChkIUGQ+rjy7RdkdPOXU40qNzd081Hj0enKOT+GATokNOfRHjqgrUYBwVAFgedVgwYHdj+5+dIl1wWaMB5zbAETMLLr77F8W8iilOmwwEbuvu6sO6zdSi4UoHJE7MgEXtj94H9UPn6YMKYTMh9fPn7hPBQPPTgcn5+h06eQntzA9Z9/BGiYoXo3q2DRH0ivBIxkY7T5Hqjvr2OjlbsPrgPlWUVyBk/ARcuXcOxY0fw9OwRmDF+LgIiIxEYlwiXWs0OKN6H3BOCR8sl4jANz2Kjg+LKTslgtFgidwjuYZpT3GRgch8q5E4GTXSZrfht86/48uP1mJHmj9dWvo7EiVPhCNayi8hhpf3Shfy8i3huzXOYP3M2Vq9ejQCNGjfKK7Dlj63QhgjF/tt27MS9d9+F1MREHDp+ChfOnuML8dFjxuLCmZO49+57EBYegS+/+gJ19Te5O00pU+K3rX8iAf1ImzUNxdU6TJ08Hgtuvxv9/b2oqanD22vf4W60jz7ZgOAwLfRdPVj7wVqY7E7o0QWf+jKsWjgEPTcH8Mmhati9tPjgs88RFKBBbUsTtuzchJayUoycGIWmPgdKLpRhyWP3QaS24uTfN1B2oRxJKVqO7p441oycFcOQrA3iqLAm2B8GhwvWbh30zZ3Q99hwvaYZtgE7pP1idOh1SEoMRVyGACloarZCqrZwdDi4zQrlbensNNTX+mPpPXchNSWNo+w8PAuWBgv2nTyFr779Hl89+yTHu20aFQqKi/Dnjs14ceUahERGsODa09uBAbMDhoF+/PzTz1i65D6kZ4yAS2RBeVktis/sZxGwsLYdJ05X8Z/xHRMJjd8IuEze7BokJxvVKhh0OgxJSGAhllygZ06dRnp8NMRiJZwGHd83LX0YEry9BBddXw+L0TTUKqFLUBMVBouXEn5BGu5t9ABnhBco40gwJTG6erpR19KMvs4edthSV7qvrwbjxo5kiAjXR1htqGlpgL5fz7fz1wZAKZcjxt8b+t4BWFqb+VE9Yh99PqRKYX71Uim56oiei8RfCalLzvN0Q2srmlva4LBZYDeb+diiClZACRUvDHpEPXKtDokKglMiHI8JvtLe1oSCayVobKpDsCaI+xgphUOvs7WrDf16I5OJaVGLuhFXP/8iivIEcmjGmExkjM3GlJHpSIIDnedyITp3DGadEN0mSvAP3lpoAgO4L4uORU+/sAb+vn6IiYxGQKDQj3v4Sim+23cV988Wup5LiWQ7OQ3z0+Lh4yVh9yQtfhisVMlAncLCO89DRDUF1NdrQHN1OY7u2Y5f/tmJ+uYu/nVsRBAWZY7FX9fKEGTrZdpsebcTv/xRwLFMiTYe9oEudlEFBsfAporg+6VEaFgUJDFyQnoEpIH+g04/aX8zlr30DouFNPbv/AfnDu1Gzm13IDVCi0vHD+PZt99Eh92X3YKPrHwIOeNycPHSZfy65S+OWccMicH69VQvFY4VS+/F9T//xvrzh+CnCMMdixZi9z97MCIzE6ZeHfr6+3HXfXdi00/COeE9Cxaiqb2No79B2nCcOX8VkyeMRlNNNf/sRuMRhoJ0NemQlBSFO9OfgG+QH3fldbf2ovPYYYRmj0FI4kgGdojIqSsiN64dcpcYJBw79QQ96EB/nxlWezMDPKjPjwS5stY2GMn95R4k+JHQJ/URJu5e9yIDfd1hVKC63YKi6h5Udgtid3hkBENYpg1PRUT6MCiUfjh34Rw+W78Bk6ZOQ1JyElydNZgc0w6Fvg3Hay34aXc1chbch8ysTHz5+ecYEhuPtW+/hghfBcRuZygtiNFQ+gguRhr/SyUerIlyC4D0Wuk25AA0GozcZXfo2CkW1A4cPIiK0nKMyxyFcePGQEmOzoEelJRUwuQyYcaU6aioqUdLQxNTvQMDNWhub0PepVzcuFICLdqwqM8yGAOmjsxX1r7Di2q79x3kbfXfL75D8tAU7hskNx4NigbT9/959Q2cPncaxw/SbdW4beZcpgR393Yy7OPNt99GSEggOxHP5J7HoYMHUFNR/u9rl/1r9vBW+rGbkcbNujruInzq6SeQkTkVJw7s5vtOnzoTFy9e4MjwwjvvQnZ2IiL1V/g+Tp0NV0srcLPLjB3nWmEVyVgjIiAepRRoyOUKjJswBQ89/DACg4Lxwzef4/jRw7BYzEzMXbjgbozOHova2lqOxSanDeX3wmQYQH+vMGfQUGlUUKmFBY1PPvwIBVeu4p333kV62jB89/132PL770zLff2Nt5CQEIMDB46joboSc+fOhVYbgs7OdobfXrl0GZWV1ehobxQgHg47qLc3OnIIXpubCf8zFzDQ0wO/YRkIeeAxOKOiYLDb0NnSgfxLV3D58kVerBjo7eVItkKp4PsmxscjMTUBqemj0NBQjQ3rPmfx7ouvv4XSy4W/du7GudwzaGxoQq97UUmlUiM2IYbr4WifmjVnNl55/TU01Tfh9Tde5Sj0ypWrMCQhFnKpDDt27MTu7duxYuVKTJ2aA9p+fT061NdW46tvvkG/0SAIgNrIMFY0FWRJd8dl7WY6CSdxx8bCFgf6acKnCzjqQKLf0Q5vM8CbxAQpdTFRTMuG3h4DlL4yNDQ2Iyg4BEpfKfLOXEJccgKsRiOuXrqMSdnjobcZONrkHRiAzq5eaNVqlP/2OQtd+fRCAAAgAElEQVSA6XYXghbcgT9sVuzevof/dmR4IOZPmc09fwlJCYOxXo/YR72A/IGl0lQ6mXQLgfy1O4JFJ7DkGqTY6JX9f2HnlWsgB+Tdd94JpdJtXZa6mPJDYo+nP4Nfu50caSTKUMehjXvvCHxBHTe0fkDi39k/fkBx8Ql2/qUkjkaXyc7iX4fOhSHDs1B5sRA3m+phoYgLgNDYUMyZdxfqaqqgVvihsrYaCelJmHf7XZiSlcM7sshhR0tDK1OM4yNiMGbkWPhqhZ2bLisrysvx7EsvYPE9i3H/onvh4z7YUxccxVnVSh+GDXiADZ7+D4qU0EUIDYrUeLqUPO4EckGJiSA1GMF1C6wECOAVSqH7j1yE1HfYVpiLPocLyYnj4BWfDC8vEq0EB6CLy5WFfUhMBz136S99f6tg9W/XnuQW8q6wTT375iAdWCKBw6xjMU5sC0Fk5hiIvcidQ6X7bts7v0a6ihMcEEKU8V/ngRAxFkQ/Ty+gB9JBfZUe2jBPTiSs2c2wDvSgdN+fOLDnR0iDgzF6/rN4f8MmPLR8Ke6cPw/NbW1c0j51knCx/r+DYlS0askUVKuNRRG5gtwV1CNJHVeEVyOohwDNoHFrVREBG1joo+JaNwWYevjIkCL1IlHF/Tlwg0R4P6EItxvoQC6X/x18wesBpXjcgvz4FDcw4p9du3D04BGOc44ZNQre7Aihvhlh/7HS6p+XGJ29Pfjvpt/x+5+bkBIThw8/3QCNSolTubmYPWs2r5TRXiCiXja7F1cOtHZ3oLenCzX1DUgemo0zVy7halUr+nusSE1KQXNX7WD0NyhUjYlTZ2FC9lg4xX7IGp3KvXvtjQ1sgbY33oR/dCxaevrQ3d3BzrqCsjJMmDiNn2dFVS27CsekRAJd1egxGlikor8vF4kxJjML3j7e/L7++uuv2Ld3J242dcBLIebXM3bCeCQnpjBxTxsQwC4+s8OCkrIKvPHmG/DzC8Lbr73I89Opk2d5RU2rDeUy1q1/74BMIcbSB1YgbXgKSgrL4esjYzBIaJiWASdD0+Og8fXjLipP9YunK4+ev9luRmtjBwuADz94H6RKKrS38efD2/35IoHZbLSg+2Ypcv/chRIvOf7+Zwfee/c/vA08w2pz8Ha8WlyI3379lbuk0pOH4uctv+GZRx+DyEuBXzZtgsNqwPRZs1FZUo5Zc2dD5qNEZWkZTp8+B7UmEEnxMWhsa8XC2+ZxvPHG9Wu4ev0ywoOj8cKrL8JfpUZXWwtOHj+O1h4dWm7WYf4d92Dy+LEQKWQcufKMHp1usAuQokY//fYHVq5agaTkVCioc40AJVZamCBKuyCS02CYDXW1caTcBZHTyTR4g6Ebp/b8hvy/f4E4yAuBWjW7/kjgaLECl64240odMCxnIebNnYvE5AT4MggCKC0pxbncs5g9cxpCIkKRl3sR3f3dmDNnLvz9A2A3G2BvaUAHR4tnQuIXwSKQU2KDghyPXKdANFRyif0b2KdjER0zOpqacOrMOShVcpzY8heCUodj+ozpGDFyBK8ayhVK3CgtQmN1LYwVxVAmpyM0Moo/f30WA8rKz6Hdqxj6ThNqKtuRHJgNu8mBySF+iA8KgSvUH+Ih0WjvNOLS+Svcb9LaKRDiHlm+HJqAYFrmhNRHCZfZyotK2uAwroeou1nLv6c+Lp6z6f102KEz6hFIr91iRFePgYUo6ifsKbqEgGFjERwazn0/FCMmEZAEQHIAVtY2YtOf/0FIYiASnF5YNCoAfl4idgHe9vTXCAxQQyKWs3jjEtuhkIhg7NOh/sQx2FVyROVMhZIEAeYbieGyC72sFDMdFOIYYCO4z/m4QpAotpnSIqHQ6UfHuVsHuR5psLjp3kQeF+Dg/0SzJ3I2dZYSyMZ99egR8WguI1GPREGnhFyEBMsRjjHkQPM8jpdYPviZFvZZGztnya3Kt3WfY5Fbm+5P73F/2WV0XqlBQNIQ7kZUBPnBTAcQdu0Lfkdyg9MDE/CEgShCFp1Pqpm06H5h1JfJw26Hy2qA2GqHSUQwGxmL1maLCCcO7obh2jfIjvflGPBvV1TYuP5jJCUnc3SXHoPE5/zLV7F7/z+4Y/4ixEbE4sjpE9i44Ss8vGIpVj60HF2dXfj8k08wbnwObr9rIepr6/DmG29i9uxZWPLAEoQEaFgEoeijUBUiuP3sYhdcIgFe4LAZ0dbcge9/+BGnjh7BA7NnIDZUhJ0XamAUSfDu8jsQOXIivDT+kHjmEFpsc3edESiBOs/AlfhCz5ljsOpE6EAj0VFsE8EpdXH/m8gNfeJ9nkRemwhmXS+Kd+/Ce9u2QtfZiA9e/xBjpkxlMcfppuFSZFdvs+OjTz7G4b0H8OGHH2Ls+LFoqKrA2g8+RW9bK956711s33eABb+Nn36E6KQk/OeNt1BeUoKXX3gB5/NO4tL1Erz8yosIouPIB+8jNFSNN157Hbu37cUff/6OBx9YhrtyJmD1x59i3OhMvPHKi3xRQfCPTZt+wJOPr8Zd99zFfbUEqlr74Tr0drYjMd0bY32M3P935mobvtlThzuXr8JLL61BR08vPl2/EUcP7MO4BVEI06hRWGJkwe++V2bCL9QL29efgFQlx8zF2WgqrEHBsSbMfmokYkPjUN9WB38fNfzdxFO7UYfrhdUwVhvRJ7ago6IXsZlh8A+iGJ8PnD4i+AcI/WhKgw7dNZ2Q0TaMCkJLQwMSgmOxaOEKDIsay7dxUZzS3Tl34VoxO8ieWT4fMYGR3Dv28/afEeQbgcceXAwvuT/aOjvw/U8/Yu6saZArfVgAfPCRe5AxNAMWJ5kSZMi9egD9hWXI9CtEX48goP9+rRt7Tgnz43/e+g8fl8m99tNvv6K4pJS3xROPPI3g0AD09Rtxs7pGoNv6qfDRhx9jVNoQooXAbLZBQSAvfR/MNgvaKhvg6BcioDRIHFQE+/IxROStgfct6Rhy7BHkpafbgFPFV7F9/wmkpw3FS6tXIspPznHdbqMRZQXFTB++VluL0qpapI1Kw8olDyHYW4xApZKFPqt3ECQqMbth7W73vtid3nCaLdwnbTW72NHX0NyIfpMNleWl+Pqb79DUXI3FSx5hkjCJnlu2HULRhZN44slVWP7A/ZB5KSF2k5cp0t6r1+Pw/gPo7Gzl10gAnPEUpxuazKX11K9M01JdfT3v81cvnoPF6mBXlFmvZ+fSQyuWIKinGbUnT8O87W9Ap0OHUzzYDRgQpEZi+jh0dAgu08UPLmYCrXdACLv/aJDQRu47EgCfnJOOYUmJLP5ZHBa+puOeUjpnoHSRy8GLXhK5D2gKpQ7Wnp52lB3YhR9OnEX+lRvQ93UhVuOLCcOGo1hvQbC9AY/NjmIB8HzFACKCU2ANjkT+pQKOowb4gF1p1DHnoZZrIlOw/LX3GQhCUeA9f3zNx8X5C+fDroljkfngj+tZOCTRkIbK3Iblj6/CzkPn0FBbgZefexZtHb0MbRg3bjyWLV+Gc1evYPuWzXjxgSV8n2tH9+NCfSsef/45pI4chbraOpjNVny/6Rc8tHwJhqak4EbhdQRpAhARFYPjR4/j2ImjGDE8A5MnTUBAcCjHSjs6O1hY6leUcAQ40pWN8Vk58PHz5mN7R0sHDGfOIHjKJChD4+BNnZ12ei/7OWots+jh6GlBR2s+C37k3GusKEdbj3BcJrGPRnSUPzQq4fqGBD+7wYGmfjkGbCaOmNbV6VBjl7Jr2tDnZMca0XKzs7IQHRoKpa8fL5IbLE7U19awcJabexaTsicgLjYWp04cxUjnZQwJtoJIwL8crUNetwgPLnscW//czvTdb99/h6Ej5PoDXZdanez+83LDSTyHZEoFklOf5yO3k5cW+oj2SoOOtWQaoHMAg8mKk7mnERqgRVR8LEx6I3p1vagur0BhyQ1cvHRlMAr8yafrkRKfhK7+Lj4OFF4vwJETJziiS5+PSB8pXpmQDkVtM/6ubkKV04WnP3iH94EDx88K89bvf7JA3tTewjFeb42a6bw1FZV4avVT7ADc8sefDLR59NEn4LAbOUafmZmFhCEJKKksxtY/tg46FT2QkfQR6fCRK9Cl6+eoOXUEUoSZnhfFp1eteAQpI9Oxc8ceHNi/Bzk5E3DvXffjvbXvoVNnhV/6PEQ7yhETLsHk4F4EuAyw64Trxb8KWnCuoANdJkqJCCdeErmCybSPPv0M1GofbPrpFxzauYtpvhDJuReUxL+WpkZkjBnLt6ksqsD+wwdQVVoM44Ce3XR0nustkyAoNAxh4TEovnGdoSBrXngWc6ZORt7pXLzz8QewOF14d+0HyB4/Ed09HWhuaMbN2npcvH4NJSUlHM+1mum62sVOvZDIWAxLT0Nm2jCExiUgxtCE7h07oC8qgJ+XAjUL7sONnm4UVdWgvqgUOqPgxiYAiDYkCMOThyJj3ChkjRmFIYkpkFKKyeVAc1s73n/vbY7pvvX+O4iPicbzz7+M2tIiePtpkJk1GpljshAeEY4hsTHo1evw0ksvQ+mtxAYSsqOjcfLESVTXV2HZ4uXo7utEoL+WTUJbtmxGY0sLXn7pWQQHR8DqtMJudKCutga9pgEBAvLY6scYMEGUHqOJTr7/L+SBVqLIuSeDDH104t/RzsJee2MjapubMHLkWFQUF7LAR6Ouohojho9giEhkaARDOHp1/VDKvTjqa7MaIJX5wNtp5QuK3l4j9FYT2m/WoOPAPlRczEeqVIJho0ejZdIcfPzDVwy5WPn4KkwbOxq+RM1UKFkgInGPo8ZWclW5u+doRcL9O3o+1PlHYg5/UGFHv9EGl8XMDsA9p3IxdcYC3DFnBmTePhBJ3b1/dHumSQpiilREPT7/giFcIqJk2VhkNOuNaK8uxM2rO3Dj6FmkpwcOOv+++vMGrlaUQ+MuhG1q6R4EfNDjEoVw9PBRCAwNhUk/gFGZIzBvzizEJadCSStpJHLZbcg9dxbPPfsEvw+Llt6N++9ZDF+Vin/X2t2Jl9a8ys7BN99+l0VDJomSm4jMfHyRcyt8gl8Sx3ypu48nNeo7cFGE6v9ue4ip0024L5Ho7C4Ji1YE1VC4XHCa9Ohoa0Nj/gnYS8tApzkZ82+HZvg4uqoajBpz4TitvlGZuFsAJPHt1ogu/Q0W6/5nkAtxsC6ILnKoz4h+JpLA0teC2mMnoU4biaD4Ieym8jj4SNSSUBcTkWpJAGSbkRAB/t/h6Qn0iJG3ioYWt2AocdjgMPTA0N+D1lPv4d0fLmDqKC3SJq3Bhr8P4dnVq5CdNQbNDW24fL0Ad91xG5xO8SAUw0MtpA+mZ5iswiRBbg6jVRDdeXtQ9MTmgIiK7CVyjrPShZLRpIdYooRG5TNIR6SuPoo0SVwSyBQE6vi3u5JAIewm9FzdsiOWOgKFv+MRA/m9IqGcdED37/izQ9vNYkbexUvYffgInnlsFQMdZCRMikV88Uonl+QOoVFRU4Oy0hIUl5cxnv6Dt9ciMTUR1HdG4hNh1p1WA+rr6uGl9IXRaENTy02mZh0tbMP+80Xob6pHX0M5vJ1t0I6ahdSkEVC6OlB84SQy0odhztwZCAsLx/EjhxEfH48J47JhMvSjtb0bCQozrrT0IzpV6MDyVahQfbMSISHJKCmrQ2y4P77bV4BxcUrEBshw6Ogx3Hbb7Qzw6GltRmRcHAtWJACev5iHw/sPITE1iePLMUOSWPCjeCxN6rRfeS6q+wfMOLRvP/cY3n/PHVj+0DL06UzIPX0MAwMWdsHt33sAeefPIiQskuPCWjrxoG3vrUByfDwKikuQNCSKQSQBQYKDgLapxwHIblKJC41d7di/7QCWrXgAaqXgMGCCr8vGt+f7kftW34EPv/wFv2zbjZGjx+DL9R8iIFDLcd76+puwk7tMp8eLr7+Kvu5uPP7wo6htakBrcwceX/0oOlo78O7atzBr1hzMnjkTGz/5CAvvWcSUKRI36XczJ8/g6PT27X9i8uQZWLBwAUqKS7D24w+RmT6SBcCmhkb8veVvNNbXYO6CO/HHpp+w8J578OjKFRx98DhkrS4RA2WOHD6O6vIyLF6yBOcu5aO3qw/3Lb6PXYAcRPQSYCJWaplx0QXMLaKOzQG9pQ9Gkw59TfWouJaPbb/9juwQKcZOCoG/HBxv9PT8hYdkYNmSuzF+bCZEvjKoFf4QyansncQDK67dKEJpYQEmTZ+DAP8AHD9xEmo/NYNN5FIxdKZOdG07DO2YeKiGjucJjYQZMUGH3JUFJAJSPxpHTl1OdqRR9L2pvRVnzuTC0dfHII/00VkYPX4q2ptbEEDkVXLY9XSh5fJFpvWRQEjOqrRxkWjuKkFlaws6e9oQFhuBgLYkVDT3oOxmD9Ysno5Z06YgCC5UDQzgXO5RNLcPYEhMDGpv3sTJM6fw6gsvYvLkHHZKkfhHH1+nzYvFBBokxCq9BRq53WKBSC6Gt0gARdGJb3dLO/f8hUTFsQDYlX8GQVmT4a305QtKdv/ZHLCKxLh+6QJudptw6sIWxGcEw3ijDKODZEjyFSPvpgTL3/gB8TGCI8wmkUImdjA12mowo/3COeh7uhE2dw6UMpUwj0np/TOz+Eff03vq5Biv0E/H8yd1pLrdf/y47gtg+vpWJyPNtxJywJGA5on48IKJcIygQ6dn6rRaqdOOjpHCBQzBKWiQkEfj1s5g/gH3CAkLOk6qJWEnCi3yCL+j+9F9CBhDciY/Jh2BxRJB/Lx6Db197YjJHIeQyGg4XQQEokU54VyGuvxknr5ikYRdhR4AgEgiPCdy94m9CEAjzFUkoDOAzWKEzWJi0IqVenAJlmXzQkt5Ga7sfo5hOLr+LvxnSzMef+FDTJs7g4V6elfoM1pZUwSNXxD81Fo0NNbjg3fehdnpwLqPP0F8QjxMRhNqG5oR6K9k2vqmTT/j+OGD+Pijj5GclsInr+SOJIczRVW7e7vhCzOcUh8B3iayoelmC77d8jd27d2HeydlYtyIUVBG+Q8KP8pAf+51I2cUiRweB7tEqmQYgsNiYcel1WbhLUbTBIl+dnJb0TmByyYsPtjpvXQwlZXKtakqRiyzw6kzcNF9xZ6/kHf+FP6qaIRf5HBs/e8X8Nf6D4IdSkrLUFbbwmLH6kcfY8HmtVdfZ//x+m9+wL4dmzFl8lRkj8vC8RO5yM4Zj3lzb+fo7nsff4KF82/HIw8uxo7dB0HxzzmzZ2LzX5txPf8iXnnxBfgHaPHa669CqfTBxo/fRd7lInzw8Zt44rE1eGDZUtRWlbPIKFWK8eGH66HVBmPn9p0orbuOsRnjsWPbHpRUn8PGWUlQB3jh6MUubC3qxLp132LqlGm4fCUPL7zyCszOdty7eipa67qQ+08x5OEyFvxIlCs4VItpCycjfIwCf687zfvWosfnwjfICyWnBceIj4+Yu8BC4rVw6ZUgCjANEv1Chwq9fhovf+5ppOjw4GjrgVerAb1USREVhL6eHsQGpDIUJEQbAZvVi3tpaXteLyxiN+VHzz0El0OPM8euYtfVS3jxmWeRnpACeCvQrdNj67aduHJReJ7JCQl47JnH4SWhXifhM9ujG0Du8aPwbrmGkcE13Ad44Fon3ttZD5Vajq8++46jyDTKqhvx7HNrUFdZhqUPP4xX16wBdSxWVBTi2VWr+TbfbPoBw0am8nMl1x6RdT2D9iPuYTT3Qzygh7ljAA5nP/odfjAO9CJCE4Bem4u/pihxm/scuOhGET7bvoVj2suWLkGCWg2VRIhV+4QKlSiHz17H+u9/wviJOfjw7beh1aggI2gZAYFEFohEMsg9HaIuO1wW6ram80knbA4xU49JPPcQpwk89Nab7+DMyf1449W1mHfXHfx3SNim/fiZZ19iAdDXl2pPZHwRTcRfir4T+CRUq+aL9b6eTmRlZ0Hu683vuQe2R+87iUwFRYVMUdf4+0LX1Yq7ly1lcMepC9fh47IhvrKQnYAeEfC0zoCzNgdq3ClMgnOQ444cTdnz72P3X2hIANJjA1Fc383/Pz03C2qZDDKZiOObbFnw1JbQfOAWdOy8IC7hubW6/Aaa8i7ghsGBL77+jgVAsoWkhPkjKHMSRMZaPDHBG8UNNhapZqbeAcXEGVi/p5zpvmkaHWoKL6G2qoIFQHI5Dhk6kt1+HihI5Zl92LvnGBymPoRFC+Rsv6AwJOfMQcW5w6gpK8bMjChERSfj573HseC2aRg+LA2HDx3ClWuFeOXFZ6Hy1+DHX36FRuLEhPHTkF94DZ2trUgdmoTHn3wc3koVBvQWbN/7D5pam/HcY89DqfTlBScaRJWnmOX7H3zCPXEL58+FxSVm+un2v7bDL9AbBrONwWfDRicgOWIUAilNAysGBnqhP3kBIh85wkYOB5xCXUMH1Rt0XGLRr7K5h117BO+gLj9PpNdfpRh0+XV1+6DbZkB9VROud0jQXteFHrMdPUYLRGovxEYIbjaK0JJQ/Pln65A+NJVj255Bhp68C3kctSVBeEpWFkd6HQ45mlqasX/z95iRakaAVx8q2oBth8uRM+NO9EhFyI4dgYlTp0KmFA7I5GSkIXZJ4ZIqQZwCJ+037otUSsLdah4hxx8NcuR6rtuozkzfZ8SJ3OOwmh2YMWsGC61/bt7M+wS5sMitx/NK4TWsWPUE7rznbmzdtgtbf/qGXXrk4iNIX0llK3L3bcHqGVOQWlnENGCKAU+dPx/3r34SJdUNXL1EwCOi/rZ3tiM7awL39lEMuKOpGYtWPACnwY49+3ZxD2Fc3BAovL0wJisHBrMJB3fvw42CQki95QjRhiA2Lor/l1CvpDeBEIXrxAB/Yf7u6myHrqsNI0aOQVhsCnbu2Y1tW77GlCnz8OCSZci/mM+dgkHDJ8MndgwC5d54cLIWzVfPwFDXhDnDUyAOqOFKk4qbvdh+pB6lTX3osUsxImM4nnnxBXb+/bVtC3Zu/hupI4YBFhsiosJw2/y70NbRhszRIyFWyFggPLL7AEymXnblBajU0PgJ+0abzsLubxpSb18sX3AHbpsu0NqbGxrw+++/oaS5BbPuXAhNUCgu5p9FffVN9Os6GXhHgJHgoCAkpSZhzPARSEpLR0R8NEJUWvhJxWgzGuHTVYfmb79lATC3y4Bddju63XOKXKFm0W/E8GEYM3Icxo0dw7ATudIXCm85Q+Y8sDmD1YYvN2zE1s1/YeHdd2HFshX49PMNHFPOyM7BIw89yGCQopISREaEc5R347oNKC4twhtvvYkpk3NQVVyJs+fOY/r0qfjh199x790LkTQkCQZzP3bs2oVJ4yYgdkgCQy8pjnz12nXcrG2A6PYF81wrHl6F6TmT2NHX1trE5Fwzda7U1CJtaAp0+n5cvnIFOeNzoOvvR319HQt8ZqcLA7ouREXFw2QZ4HiWt+fAJ5ay6GcxGKHTd+N6USF0egPU1CpscaGxuRUgiAOVKxstsNsGUJB/A66BbgwNCWQS8OywYJhXPIptR49AEqDFmjdegNYnGN7efuyKk7ik7GwjAZBiouQQozHY/ec+I6S4lVwph4V+T3Q1sx1Wixn5efk4ffIwsqfOxG23zebuQlohI7OGg8Stf3UUT4Xa4MRDJ8wGK13UmTFw4xIO7/sJXr1VCArwZfHvBoLwx4FCVF65yfdRSwG9jxr63j4WAEn4o+Gn8WfIx8TsDEycOhvTJ0+Ewle4+KfuBLlMAYvJhPNXr+GZ1U9B7Ss4MogKPDE7m1df6GR74xefIffiRXz3+XdISYyHiPqQ3FFej1PP8+Q9pF76nmK3fIEjphjQ4MvjL+wiFyxOMxQQc7zX1NsB14CwzQwuE3xE3uhqbYK5lYqoA9FbWYJulQrZk6ZBGRXNK4TUx3Xr3/OIcyIPfthNN3M6RIMOPPqaBjnyyI1HjksWAD0OByKluqEe1qZK1OZdRfj02yBT+UIpEQm/czgH7z/oePOIgLyT/P9uQE8MmH59q+BI35stNrS3NqOq9BKuVJdAXbUXx073YOm9sdCmrsS6rdvwyfsfIS4uGnV1DbhRWIr777kdDgdFkujt9RB7b3UfCsRluu4UuUUMilQTNMTBMUa3+EyiGQNZyDlJPS9ughxF0UV0MWMd7IqjTjePuOfp7CJ6Mwm7JPzxNiexjwquJRI4TUQKox9SkTsBR4QSewJnUC+h2WAiPxl3uNkdZqiILGhzce8mbw+7DU4i5LldgM1NDbBBzBHQF9e8gnBtEO5edDfEMjkmjB/PwlpLdxduXCuA0aBDWnoGjF7++PvIFVzMv4z26wfgI6OeHaHXKTk1DakTb8fUcSMQq1Whra0RjZ1duH3mHChVSvS0dzN12W4cQHlVLSYNi8P245cxdeYElBRWYOyY0RxRDQ4JgdXiQlVtJX7dlYvjOzZjWEos5i+YB19ff2QMHYIr10vh5++PhfPnCa+Hiu4NJqh8hI4/6rAjVyy5N2kVmfpkPPAWB6386XS4VljMdN/omHhIvRWoKS+BJ0KcMXwUvv36K1SUlSBtzEisWv4QykvLoAnQYNLkKTy36nq6uRN01m2zhI49T++klaoI7OzC6enqw76DR7Hk/oWQyn3ZZcTP10I0ZoraCz1fnZ09+ODjD7Hv8FGs/+QjFuq0Kg3aOrvw9/adDKk5c+Es1r2/DnMXzGY6XmREGEYOHwWFtzc+/fADyL1leOzxp7Bj53acOJ+L9Wvfh1Kpwi+//IKKqiq8+sqrOHvhLK7n52HVU08hJTEFP//8E44cPY53177DDsz//rgJu3bvx4iRKUhJTOPnunjpUib8ypTevLLqcXLR+0knjZ9/9iXmL1yIsNAw/P7nn1i4cB67AHledDu7Bt1btB+6LIMdcoOAj7zrcHa0IVKtQGpOKN/3xGUzrtR0ISwwDiNmzML0mbMQGyJEzZg6S/Egft8lAsXObEHe+UuobbiJyZMnQeHljVMXzjNEJWNoEuwyJxyl11BTUodhkzRKyFYAACAASURBVCfANySS93UScezuDk1y69Jnip6v53WSA/BmdRXyL16FvqIYqVMnIzExlR10ZhLPdDrYXIBO3wtnVSG2515AUHwyXXOhuKEAPjE6iMVqNJ51oK5TCkOj0AUUkLkQTy5fgmlJfryv//TfHyGVSfDYk08hKiySBZi8M2fw3GtrsHDeQphNRrQ0NnMvG4mAVrMYXnLhhJjADrQ9autqERwSBgX9nHoi7RYoPEAohQ9M7fWoO30avYHBXEZNEeDW7j4ofHygMxig9vFBeX0tfvxlEyImDKCjRI+hva0YOzoCNQ0DmHDPhxidNpr/psVHARktOlFPqwHQXb0wKACqlBp2bFnIOUY9du4VJJrNJOT6IhHwFgGQ3H4E8uDHdfcC02flVlGPjg2eGDpFy6koVuhC5bthsM/RRQs5JNORq5NAPQTO+jdHxiKfWwik+zFMjDqDaRHuFsc5CY0kAJIg6bk/LYzRUcEpkkHqsjKdt/KAEJemrj9ZVCQgEhaNqAZJ6hAAG0S3JkAEP08XuebcQjjFzd0HMOqyFdIPwhxBgjlRzam/UkxuVZEUeosDVsMASqpqEKKQQV90GgE4jj4L8M2xFgRFT8RDzzyPUIJqyKkTidzJLo7yGwZM2Pb3Tvz6+3/x0LLHsHzpvfBVqQcXRgb69Th/Pg/vvPs67EYnZs+9DdHJicieNBuJYf7s+mtuacKFvDxU3azjuHxaUhLCJU4cP30S2/bsQ9zIcfj6zRcRGCmIxAMQoby6DvXVFRAr/OCnkENvtiBUo+HoIkU1R6ansgDc1NmA/o4+BASHQROkQoA6EEQ8bmppYocwRRqpL+5mYxN/TQvbTosAnKq4UYjOgzuguFkBc0wydjd2AP5BWP/u29CqBJfwze52HN61DyMn5rBT5Zlnnscb77yOedNnoq7hJtY8/yLaO7rw4vNPYOjQdISFhKCqvhG63h6O6ND46P13ERAuOH9ELjlDRChG/OC9C7Fk6QP8+D/9+jteeO0VTJ82DRu//Jo7Bjd+9Rn81Vru+Nv1z18YmTUOKx9+GJWlFfjxh/+yILj27Q9RWliIbz55FfeND8WkoQG42GzGoePNePT9b7m3cM++PSgtLIJSrUHKNBnKCitRebYBoekqJCUlYv8fJVD5mLFw9QwYnU788/1BRCQHYMzkoagr64Jc6UJ4jBZtpR38GlKHJ0EcIOxv3YXV/L9fhBY2XxGkAy6OCIvU/ghwi4AUGzYfLsZVoxMJ01KYFlxeUovM1KlYNGshi4AykZDO6enqYsdiSpTgIOyrqMGNskqMHpcB37Aw2L0UsDul0BmIfN/IwI74uCgWrOhyQEZJErdTvr+jHbu2fM1RYD9dIwuA5IyEJhTffvoKRuXMglTpj9rWPjz15EqUXs5HaFQU/vz1NyQkJzHB8bHlyyFXqfDrT98jLDqOBWeTyQA51bfQ36IUks19PisnkrmEQTd6/QBT5KVmGyTeMibveobNJpxjX6qo4/2J4uEUbQwNDBy8DTn/qf8v7+x5PP/CGhYA13+4lsVwguOQAEiDxEACipjcc5BnEdrl5YCnncnhsrFIR6L4gMGI9/7zBg4f3csCM9GkZSIpvv7vf7H5t18GHYDU0UhOXa40oBSU0YiTp88iPj4ORosF+r5eZGVnQuW+XiGx0fP4FAM+dvQICq5cQ0x8AiZmjYfcX4n9h07i1KF97KCbMW40pti6mBCs6NOjT+RCnlXEgBCKBYt8lUwlXfPKM4gYN4c79Do69NwBSJFbcv9FUfWFzQGlVAYRA57oOtEBi83EYAdy+A6+51IpJGY9qi7mQ9I1gI6ocLzw5kdoKsjnm3jJpbh/xeNwttXh/lE9KG5yoa68FlJnAvK9/VFSVsNwCRJ4PFFgIrGSsEfRWr+QeI4A0yDgR/3lEwyk0Ab5Y8Hd9yIuZRg7F4+dLkeMqByyjiZExYVDpBUEQm1oIDv3ysqq4BBZEK4JhEnXiaqyEsgCojF6xHA0tXZgwvgshnqRM46Eur0Hj/H+MyJVEJ3MNhGfv5IQSDAWEhWffeoxBIVo2XRAhOHKhiYcO3KchaSi6wWIionF1CmTkRAfBx9vHwyYu+EoLEHDsaOwJnQP9uxRrJdEURok+hG8gyAQkXTxS/O2S4K+fjN6RD4s+l2uGUCfwwvdLhHio0eyOGU0GaE36aANj0NCwhCOJJORgITeJUsXITUlCWpfX+5tZPMBXCgqLGX4xJgRGVj16DIWP80GK/egXzh7Ak2XTmBUso1diDXV/TD5+2HYnAdxx/gpEKuFuDYlkwQyMVVtyThJQed/YjpeOx3cn0/7DnVyCnFVCROO21vbcCnvEoZnjIA2PITFv982/4Gzp08jNjEOj61cheNHT+PLLzdy3H3p/fdj+LAROJ93Aes+Xcdi4HPPPIfc02ewY+92htwsuOMeKLxVuFpwFRs++gTRAf5YMmYUvC8cxTdVTegKDsT7H26ATqdnWMjevfvZzUixX+rsS0xNxS8//sSE7ttvn4PhIzNQW1bBNWOaoGCMHJaCMxcu4p/NW/m1U2Q6Lj4aNVVVsJkd7CCMDtbCN0DN3ZOUImxqbIV1oB+LFt8PtSoQZqMef2z5B1v/2ooFC8dj6dLV8FMo8dozz6Cky4TRi5/nx6ZOzNnJobiy5x+crW/A3BkzkRZBC34GuG6ehUjfhGOFbahoMmDa6HAExKXhh8MNuJR/DaPSUzFz6mTsPXYajzy6EvV1dVy3lEBi8FdfI//MBf4bGUPjMS46DsMjhHO91gEHOnUO1PS3Q9SrQ1TaSGSOz0BdoVD1kBYbgwNnj+OvvUdgk7oXVbkrWo7g8AgMS4hHZtZ4DE1P52ocuVIBuVyOXoMVva2taKiuwvniQjg6GnBnahS8du3Hjg49Dlsc7CSdPnkmpk6ZioS0NKh8lVD5qaDyo4VNOQNI6XK5r7eXXBtoam1DUVEhtm7bhoqSQiQnDsU7777LYt6mnzYhKFSLQG0A8y5yJuZwpDgzcxyLuASYyswci4jQUNQ2NGDDRx8x/6G2pgrpw0chIS4e8+bNZRrwtYICNg8dP3YaNwoKYHeY4OutgujsiZMuys+nJiahtrUVV/LPY1j6cKhVKtS1tSAuKhLecl/09uu4LJyGy2aGSKrg/820okAY9f4+GBw29HV1orNfj86WNpjMVuj1/ZDIxTCYzNCqgxAeR/hhwWVAJ1ERIeGwyaXIO30GGz/7gn9+d0YSei7mYZpWjcDxM1CbGIyDBRfw9COvY/TQ4ZDRCq/dxYQ7+rDeKgLS/SVcJk0xSoqoUmONhAEdLADSILKpnUhs1di3dweiUtNx3x33MJiARBYSAJki7BlU0i31EoiuBJJwOGAxGSCxmtBVXoiic+vQXtuFxDBfeKkF8W/3X1W4VNsEiW2As+tSbyd0JgdM7Z2wy6RQyPyg9lFAoVUhOTYZy5YtxdiRIzj21WcaQFVZOYtOwzKGwd+bVhtL8NqrbyMqKQp5Jy4gMioKz7/8AouAIi8ZKstKsO/gfu77i4uI4hVtHhKhH4u6/miw1nOLKEedh3Sx4inD9sR/eTuLAaPDBG870F5dhIZrVyAzWtiFYjEIE71VKUfkkATo6m6it6QQytghUIXEQKH1RVDKcIj8AhmqwoPeW1rdpOJxt8OCCLu3DhLhxOTuu0UE9BS7k6gnONXoHEoMm1WE5ku5cPjKEJ2eLVBtKaLl7md08u3pOtEFqcSLxTIPDZqTqxRldhsePYKh57nQ3xdcIF6w2h24UlCIX374Ftcu56K3qx8xWhnmT4xFTmYorusnoVZXi5dXvYSgwCBUVtWg8NoV3He/YM2nizDeFG6isMflSM+HQAZmm4kJqTS4Y5EFOxGLfvQ9Ewn5opIIiCTlUVCOImvk7BNovUyVdFp5EqN9lGnOIhGXjDtcZLOmInsRl8OTICg8np1jf3RCQCeOtI+LXeSsJPFUyqXuVE5tMplZZCKHDMdRxTImj/E+QsK720UqUFqF/YyowBSh/frb79l99sabbyIkLISjttRNSc8rZ9oU5F8tw6mLN3D2dD4Utlo01zXw/f00Gqj8/XD3osUYM2I0gzNysiYgLDwMBn0vd2R6SRWoq6uDVC5GUkICi4BhYZF8YSrzk8JsBXpam2AUO+DlVEKlUTOgo7W1HR998QMmzJiOSWnxuHLxPFYsf4CFQgJyjBoxEtqgwMFOTM97JWxDdyn/LS5SEv9okLOGoBkkNNrMJuj6+hAQEoi8C5dw6MhBFtjCgkPx6br1LHBmTZ2Je2+fB4vYisjgWJjNRqSlJcFH4ccCKomW/t5KFh6ppNozqE9i2569QgSYOjpE0n/L7mlF0ihAWIqqKvHs088jJjIY6z79GMEKFyrbBvD3P//ANtCJRxfdh8LWHmz87jtsWLeBOxBJUK2rq2UCL8V/SeCjLsXnn3oKWeMn4rZ5c3HowEHs2LsLa55eg+EjR+Ljd99C2ogM3LfkPlSVVeGjTz5F9rhxeOLJJ1FQcAXfffE1TE4X3n7zNYafkEBEJ5fUN0e0VBbGqAeNLhJI43YAp44c57jt7OmzcfTkaTR3tuHRh1eyC5BcvhIHOVntLPq4nGaIqSNW147LZ47j0qlDaO7vxrRUFfS1wuq0JdwHRy4JnTNzlzyLObfNQWRgAGQ+Mhbauf+OaiwUCtjt9NkneALNm3amTJ+9cBGtXT38fMjZdu7sWYzJSIM2IhK+YhtarxUBfd0IHzMc0tAkJjuS0kOpes/8RX+bhB+pWIi5VFZX49TurYi0uhA4JQthoSnstA8Kj8BAfx98Vf5oaKiEPu88Kpo7YE+Igd7SihZLCXp1FhRfEcHe3AWfqAx+XfLQGCycPhOzs+JQee0sPvvtCwRLg7DmxReg8ddy11fRjRtMAhw1Ko3jvnazEf02IwIUKo6CdrS2wsfPnzv/+Pm6iXe3dqqZTXoolXLuiNSotWhurIOpqgg3mjoxbeECuKwOKNVqUA0jiSth/ir8uo9OuM5g7FRBJLAWtw32ALr87sG0u26HVKGCQyyFXOqA2OaCtbMHdaeOQjt0GORDE0ACIH8W6R+RfEmlo2gyRTnddCWqR6BBEA12K7oJvrSPsfPP3WtI35NLUABSUd2CnVe8KURLwq3n+HkrHIQel+c/iiC76HhiZ8GQ50ES+txRYA+tWACRuAbFRJqbyUHh6Qv0QGLIKcqgKKkMpu4OdF85ggadEyN5USuQHY9ONyyEn6vdJPT3OV3ChSwX2Tt5sZBI2LcOBmC4BzltPXUCNlM/OwBplJVVQBMUhua2TiRHKYCaCgy0HYDI0oV9JQPYerENiSmTsGr5SozMGMF9YgqZCwMmGxdUU7TX11eJ9955C0kJseygdUqItgwM9PXgvfcF0ZnEv9ShaVj76QYsXXw/Vq14AHUNjfhi/TrUV1Zh5tgROHbpBjShYVh9+xxs3/098gvb8eJr/8Fdi+5Dh17PkcxLBQUQOS1ITREcIp9t/ByVVTeQOXoCQmNjUVFYjIdXLGN34Z59ezFrHi3yyDAwYMWs2bNQUVaJUydPoKWtHa+/8jIu5+Vh666/cO+ixfBVa3DpVC6y7TrsbcxHd3U/VkydhUkPLsfVPgt279yDxYsWcGyrvaMZxRU1+H9sfXV8FOf2/rOe3dhu3N0DARKCuzvFWqDcCm1vSxXqtNRboH4rtNTt1qBQpHhxJxAg7u6edd/f55zZDbn9/s4fkGxmZ2dnZ9953+c8EpMQw8z0sopabHnrTcyYPglDs7NRU1aD4ooKXmi//PSTiIiLR3NrI/p6tZB6efFxz5k3Cw89cN+A9NjYp8eX27fj3NWreH7D0wwYvrn1LURIpVj7yhYE+nnhyMEjOHzkL2YUxiWlIiExHlUVNZx4GxcVgpj4FPgo5Th09gAyooehu+gmOlpPYll2AIKCfTn44kalH+yJozg0hBhio0aPxpXLl3Ho3D5Igo1IckShz7eJGX2ndhdj4tQxSMwWWCDFReWoKmhERIIGwaFqxCeHMjBYeqkN3R0dGJkaBk2yoAaCySkw/lSBUIT6w2rog49LBJ22FwHpYfw8qsafbuBkfgeyp41B5pQw3q6mrgdzh87hZOBQdzIw3QVJeeNFC3C5EGBnvFnEICDJshXEnBcLDFBK+6YGGrGYyCaD2LVcMh+29iGJOX1mV4/9xiDgmZP5zAAMDArFN4/GIzp7FRSp02DU2vHmGxuxb99hxKek48fvvkZYeCRKy0px7133IDQkCJ9/+hlik2M4LddosEAuEcPbR8kAOQHRxKSRy5Tss85NQzcTy0GgAwV4uRnK5MlHQR4uixMXi0rx4OMb2Nfxzc1bEBgQwlJ9T9lFDpw/c4UBwPi4WHz2+RfQ+FOz0gqnQ8yvS8Cnh91Hx/b/KwLzmBFLII3ByGGC33/zNf798DoGIKm+//EnbP/0UwYA77337gHrjcGMygN/7cewIRlsv6PX2zB5/BgoZDJYyKOVvMJtFhQUluG/332L8+cvITU9Aw+ue5D93Hbv3wM/hQ+0Fj3+/G0nOtq7kBYhw+SABIyrKYDaJWIQkMC/PX2GARDwyWefg0nkg77uNoxatIKPNTtEDW+lHN6U/mEnn1jyDRaAHAWtwFlhQwF0lAQvzOdIfUNs32vndiM2KgeWoFA8/coWXDr9N+RWC0I0Plh632OwdFXh9qFtLFk9ebIBXU4xzhfr0GSwMeMvJiYeU+bMRkh0MuwBsQhS+7DPnwf885z/P7/6kpl+HvCPHqeEYAIxl+aEwVV8GRlE8IiLB5xSTpIm4MloMsCoNUHX0w5XRzv8Q0IgiYqHTCIA5AqVBE661qmBDxvsFjs3beh/YgTSXJm2bW1rxYmTJzBy5HCkupuyNocRdqMJbV1dOHXiFE6cOsPMJWKWUbjG1JwhmJwTg/qKKrh0hSgua0RpZTuC3MEqFN5BoF9czC2GHoF+/WY/NHb1o6StE5TWS+UXmILEtBQkpKfy9U3hoRXVFfj9z724djUPq+5YjeSUZFy7fgN/7viDgaz71j6IzIxk9nAUO0hJKFzPhEGQDxql02p8vWEROWExuVjR29ndiSM7f4SXtB4aGBl43HahDS/cPQmzZt+BkMixcCh9IZO6Brz+SCpO5AfyG6Yi8I/mCVQO8op0f1eJ+Zd3+QJeevMdZlF6gD3yQ48laW1+PkKjwgG5N97e+hGGpEbizttXIycnB9euXcMzzz3H+yQQmwJdaJv4GAnefGUzoqNSmcH41jsfoKG8BM/PmgZRWzH2Hr2MM1YX7n98HTIzhqCy04wLR/bB6gb4aQ4zf/5cfPafbczqWzR/PuYvmIfe/n5o/P2hDlLj7KmLfE8J1ATzcY/MHcGBIpXVFcgZnou4uCiIxRQk2g+92casv/bGJvgFBXMAj7+fL37/9Wd8+J/3ERqtxtbN7yM+KhHlJaVY98RTzP5LHD2L39vG24YioLsV504dxidHLgMyFTY9+xhkDhOqT36GpBBA4y8A41S7z9Vj19EaZtIFBIYgzF+BmZPGYcSYidh54G8sXH4HDh85gkO7foOPw46FuaMxaWQSImNC0O8KR6/FAUm/4F0utgh2BBqZP0p6e1DR1QPfiCSsvHMV+mob8MzWt9Ha0YnwkGCExUVj6vgJrE4ICQiFj5JCuixobmxAWW0NquuqUFNSifq6epj7+6C12Xkdsm7ePEyquooLje34TmeEMjIWW7Z+iBHDUmETKzjAj78NYjlfY1qtnucdly+ew7nzl1FRWoHenhZmTRNjMDljCAeREJnju59+hMrLCxFxMVCIZJg1Zxr7tFLAi5eXEl09fairr8SQ9CEsC97yyqtIzMhEUUE+Rg7PRXpWFhNgKivL8NXnXyA8Nga5Odlw2RwYOmQoVH7+EDVU1fIdxc/Hj1lx5I9HRQwf+pmYgDTRtNqM7FVGcciUENhQ0wCjVQ+HxcnJKkrykZHLGGX29fHlYBClRg2FSAIvjQ/7BNLfPV6CFEnudJghlypgIPnc6eP4ZMs7/NpLxuei7EbeLRbgklXYeeUCEsdOxj2rVnO6FGE8IpsAAHrKIbK52X9uAJC+sJTI6EnUpJscDfRSF7MACQD8+fefMSx3PG5fspgn8VTEnqM0Sere0QRaKfdmFprVboPULRPS63TQld/4P+BfYbsvvtt7DlWtRgQlJ8BpdCAkIIBTfuk8ffvN15B7eyMlJQ5VTY1YOHUOA6SBfgFYtHQJ+rv7sHv/Lhw/+jd0TitmTp6GZ59Zj55uMx558AE0NTYy+GexmlgG+sQzz2LUqHF83L26HoQHBkNC0hqWxlFqhpBhTF5+BCYNnCv28SM2hASw2hid9gxytI0n1ZdSjw2VRaj4aw8CckYi2D2x01mccElV8Cc/RJcOHfmFzAD0lKW3A/GL7kRY9kiW/LrcrDUCVhlEdU9GiOXnYeyRrHewBJgAsltgHvn3EDogyBxpW1NbO2rOnUDo6OEIiBnCL02MNI+XHwGAApjI9MGBFGPajiaEHkDQSfIn90LJEwRCxvId7hAEuZcSX3z1JY4fPYKOhjq0d/TgvlmRWDolGW1mNf7M12LN2kcwbtw4SOVe6GxvxdX8fCxbvJiPyU5+kdRdczn4eqfjIx8FYuoROOnxYfScO2YMkVidGIAEGlLwAQHYVmLekFG8R/JoZ28csJEqSX0dDB6KRU5eEIvoGraKOQiBPOX42qbZpsgBLxl1duyCr5XTOcAco2ARm8M24DFI801KEqbqN+rR1NyCYH81QsNCIXVr2ZidONhby0nQDFBWXon1GzawT9xrb76Kjm4taspK4KdWISwqGOWdSnyy/Tf2+SPafmnFTVQe/xNDstIwe6Ewmettr8aKpbezubuP0gddLTXw89cww9LL1x/x7lSv2JBQBkaJueh5ny6HA2abEXqzCfv2HMXInBwGEFtbWnH47xMoqxLAxrkzJyI6Kpwl9OTd6B8QiKmTpkChuCXjodAaKqvN7paSSWEks3iXHQaTEYZ+Izp7ehiQLCovRUVxOXraG7Bu/XokRMWzNDr/egF3MBsb6/DJR5/z/lbdsQxDs7JQWFCAabPmIDUjBSXFBfwcYuFR5ykkLIiBe+KDEiuwp7MT+/ftxfLVq7gjSxJtukY9bMS86/k4c/oUyqqqUVJQDKVYhOSEEEBnQGWnAX1dLdi4/HaYXZUYOuQ2/HSzEL5eSmRmprNkMztrCPKu5DFIe/vKFejT9mPLa69BrvCGl1KOmwXFSE1OxhOPr2Mg9r3Nm1naS+zJ2tp6XLt2FpHRCRg2JJP3QXXhzGmsWLMaZr3Arpk8dgyCQ4NZOkESSItbLkt/I0C7v9uIX3//nUM4vJU+2HvkIObMnoeU5EROOib5LTU3aFtDZyfq8y5j94Uf0FHTxsBfepQP2tuMOJ/XiSstDuh9wrBo/gIsWDCHQQr2MPKwp2wm7v4SqELsPfJUIwCUxhoP0NJvMuP8yeN87CNGTkRXVyfOXzyPaZMnsT+gt74bRbv3ISArB6Fjx0PBAKCMAxgIqCKgk4ZAYihJXcRat+FGWRnO/Pg9ejs7Mf2ee0ENxNSkZBggRk93G/q0eti7m5G//xCssT4orTOgU1yIvk4T9NeNkAUEM/hHwN+QzBGYP9QHcb5inN29Fz8f2gG0G/HQSy9h5splUMnV6OppR1dHL1JSEtmjjQBGmqDQIlXpJYVSKcjJpWRHYCKWBKkv6Fwr+DFaKtFiwiMb1umMEMkk6G5vYwDw3MV8TLrrHoQHCPK+mvZWaLx92NOSkpQ//WEnNMnt8Fc4UVBQhkcyAtkHUOczFaOmLYXIN5TtR0iGrLAb0XrxMmrLqjDyjoWQegdC7E6qp/PpYX8ODv+gcZMYLpTkSiUmnyd3UAeBcR4A0CMH9vj+EbhGabkSkiAOYgR62H6Dk4GJNUbfNWqWDB63PeAfXctSmYq9KD0+gJ5xnY/J3cyh7V3EGqRwEqMeTrESLpEUHef+Rk9FDWJuXwypJhAqAhbtNA+RczNGZOqHxWWDv78AhtK1SgtDYiXSPIeYiMRa9YS1EJA5kN4sFjP7rbe/E4219bA6tBiXMwb9BieUKjk3eXtamtBTsAcKeymilS6U6IBXvypGTacDj754Nzb8+1movTQwWE0w6XX45ovv8dUvO/DEg/fgX3eugq9YxDYUdrkc/XobjyPvvfMuUrKTcPu8lfj79Bn89PP3+Pc9DyAzcwgHXVy9eoVBl8RwPzgVGqxYdQcDdi+/+CYDGyR7jY+NQXu3Hu+8/x6OnzzDTLelty/m8AEKv8gdOQr3330Pduz7E8ePHcOUCVORd/YkcidOxRNPPIJffvuFWW4PrHuEPc2KbpQgL+8UN1XJkyklJhKVdTX49Jt3EOoQY0pSEE5VdSEgUI6NL32JUWPHQGtxoaquBnWVpYgKDIJLIUVCfAqCQnxZWkx+hhRI0d+rR3SIhptYPr4+KCkuQ1tnPwcjhEaGIz05lRcCvV3NvE1YeCicUhHkIinPSypLymB0AEH+AegoKeHPOXxYOsLCoxlIsRnN/Hy5gkJKvAYCHgxaoSnr4+UNl1zEgSuuXh1unj+LBI0L/q4zLHUtrjZh2Nw5kKfchWPnTqLD1ow18+5Hh9aKL794A3GZsejqLIDIx4XohGB0GPuhdNK8Xpg/6vQukM+fVOQLka8wntdWtqOyuBXeMjUkLj3EahkiYmKg8pWgYG8xewGq3H5fU6cNZRZgzIhkDg7p7uhBxfkKtJ9rhn9aCIKGh7BHID23qrgWt097ELPGzYS/t5pliTyu8prKDqVMBYeum5mAXW1dHAwi8/ODRS7IU2VySi29BZrR5yRyMwDJwsMABzP5TLZOFJ86jue3fsnX4pd3hyMxxh+O+KVwBGVj46ZXcO7cOdxz3/14bP16ZsWVVZUxAOgXEICvPt+G2PgETn006Hqg6zfCGSne0gAAIABJREFUbNWjoroWPR2dyMzMZAP6sFACUa0svyV/SmqQtLd38P+U9Oznr8KQ1Ez4+fngxs18BgATE5Lx2KOC1Ji2oaJrSe6tRE9fF9548x0EhEXivbfeYsZjSWUFvEQSpKRlID5BYM2arGYYdAY+LrKwoQRqf40Py8VDw6IGhihiDb229Q2W+w6WAH/55bfMAKRAmscffoBTmj1enWSf097VjV92/IrZk2egpakVcpUXxuXkDniuGh1GmKwulqZ/tn0bJk8Yj7X33guVnxp5eXnw9vXF6BECC5yCLj75+D8s/Yx1WrBU7Yexche83KqhfBsGQEAC5gK8pNAkDcMLW7dwY5rmq3IiaZA1DUugvRi08Pf2gVxJFiLUIRdB5AYACQikVW9XYx3K9uzFqEWL0OnrjRc2vYaj+/bxMVEQyEOPPQdLeyUHS9i1nTiR38qBBt4B3qg3euHC1TaYjDp4q8UIjRiGxPQhyMxIhzohcyDsg4BA8gGk0A+5ow9jJ01HV6+Rtzl1o56ly2smZ8Fx5jjkUSFQpCRxQm23QfieaeQk4RYUKSRdtTpFLOm2ERmGvMHd9z5PKIXFTqQHsITw+x9+wZSZ0xAfH48rF6/xnDchKZ7PV2tjC/KvXmM2ksfrzaA3YvaMIRgVk4KfjpxBsL8MU0dGw1kjgzyoBSqNPwd5EOgXFC0o0waHeFy52cXnp6PfDqmvP/xC0zBi6HBk5uYiLCwcgYFBkCiUULANhwjtHW3Y8OST6Ojuw/vvv8Ng1Z4de5gdtXXrZuQMG85AKL93hYIBfrr30b2bQEBSIJKknQBAs9nEzFeZw4WO1nrs+WUXAvzrOD34fHUFnpytQVGXCxnj12D2olVQ+ZF0XgAUifFF8zMud4NPIE0ILFIKhSQQkADA7u4uvP7GW/D190VEVAwunD3PDdf4hHhcv3YDhaXnMHHCbZyyfONqHlauWoMnHnsMWp0Oz724kR8jS52lK+7kbSqrruHVTe9y4rPRoMOve4/ii/e34I4pY5Bj70LNpRJs69Iie/gILFi5moNcjp48z3JyKolSjWeffgwGnY7vD95ewudCBK3ohCReS5QUleHcyVOYPm0yktxhqu1tLWiobUJfbw8MViNkUi/IvSTwV6shkyvhT77oHC5iQnxUDGqbGvD+ux+w7+DDDz2EeZPGYse+I/j62x8Qu+gp3vaRKcEYnhCDpkNHsefiBey/nAeHTIYN659CdFwiy1dDlQ4syPLCtFFxUIckoq+jGkdKjahv7kFxgRBmtPGO4WhTRuGjH45DHRGLmvJywKTHnNxQLF8+E2EJo1HTaEdJQy369RRGI0dUeADGJWUgJEAKu9aBkuv5UA4fjtLaBmQNG474sFCcvXYVal9fZm5SMnuArw96dHrU1FSisrgceVcvoeBmMbTafsAlkGs0mkDER4agq5dCMZvYU/ABiRH9l6/gg34TmtQB2PTmFpblkvUJza9NBguDqAadFuXFFfjiq6/Q0dXFACIxDuneMH78GIwckYvg0BB4eSlg1JvQ3NyIpuYGFJaWcINmyeIlHHhSXngdx48cR3ldDZ+L+QsXYdasWfjl15+xYN5cXDh7EXMWzEdsTCzOX7mE77/+As31LTyHeeXFFxAcEsJZHZS7ISq8ftNFRqGt9cJiuNdqgIOkHTot+rQGBvlUcp//A/ARsKcJ1kAdEMidZ7WPsHigEsmJUUYdKC9hocbSE7c8120c67Q6WcbLf7MBeosW+Rfz0aXrQ0tNOcqPHURvYz3ugASxd69CKWT4q6wab258GZEpKVDC+X8AQMI4PImx9L+TOufumG6PByCBKsTqoDSwsycv4uCJo1hyx0pMGzt2AAAkmR+xnQgAlDk87C0ZM51cMhGcRiO6iy/j5L6X4eizsOyX6lxhJ/ZUk7ykm6W9w9Oy4BsahYWzJkIqUeDk38LNpLy8gT3/5i5dBZuuC/t3/4k7bl+OlNR4vPefz9kLcMFts3H59CXUdrdj+3v/gUuqwIsvPgXfAH88vPZ+aA0mfPnV9xg5ajgeeuBhlgvzACClRScZqQvSI+qWEpOLP5d/AIDECpTYCZAjcxySvLnNidyfI4FDNq0eJbu/Y9Zf4tyFkPkECY7dLFkVBkkzeRl1trM8WBEaDJsRaL92ARZ9NxJnr4BU7c+gl4N9CYlx4YSTAMhB9L/BLJmBC+kfP7jHYvLvZSptR8ElIf131lzI/dWCz8ggAJCeTsAegXr/LI/El9ZjvF83AEEycooXv3I5H3/uPYDw6FjMmTYW5/8+hFPXC3k3fZXXsHpKCLISwrGvJgKdLjteee45BKhjmHHY1dqCm8WF3H0hBg11GW957nmORLiZ0PaeBSaBgR4PRlrkUjowpQcTc4MAvX+mUd4CAsmObpDvH8nUKKAGJHc3wOCUwEsmdAiZyWqz8yLNZPZI5gXmKx2jw0ZgoYRZgMRgouO32+wc1rFn7y4Ofnh50/OYMGEig5cehpDS250eSgtSSgN0uaCzGLFr1x//w/br6ddBE5OC3oYKfLr9F1i6q5E8fQn7/PlovODVUcDykZjUkVg8bwYaO3WIDvbF1QtnmB139WoBy3UhVrLJq1rjzyAcsRg9ScuDP2sCN3t7e9kfkCLVo6MjeR8Xr13Fn7/uhEzlhzWrVyA5PgYLFy5gcJAqISHe7XNDKWC3POY48IbSNS0WdJN0rL4BeYXXUVxQgIrqSnQ1d/LzgyKDMSonF7cvW4YhQ4agrLwKZVXlHIQxd/Y8fPsTeTxdgVrty36AoSEhHPQzJnckjzEiswkqdRDsZj0vGrx9NcykJQ9FCtTYsWs3Hlr3ILy9yFPRATEtBAnsdomh1xugNZoHWIi9Rh3MBgOUZPbd1Q0flRdGDBmB5q8+Q+ToEbAMHcWgY4DKGwnp6XwDovRpmUwBlZcSOq0eXZ2t0Pb3MvhKTElKV6Ybia6vA1euXUNbYzcDgJSATCxLeq/BASEMJlLQSFFpMcrLy6D2VWNYVgZCIqLgrSATfpKmC/cB8ulxWYVFJjHyLublM2Nt3m0LUF1Ry6nnM6ZPY2YFWTCQz9+N/OsoOvY7blwpQPYI9f8EfOzc24TWHiuyF8/AgsX3IzMjHt7EHXGDcvIBWpvw+nIFyTgJPpJysiyIlcjJwyKWSnb39GPf0UPwDYtD7vBElF69jqJrl5AamYAQGSDq7kbynHnwjktibzYCFSGhhDhKHRQzaCUEUchhthhRWd+IU0f+C2ujAZLYeFhcTkybMpVfs7W7F14yMWrr89F49E9cdHqhtroF5rZOyOR+kMfGQSGOGmD9TYpxQtlZi86GJny6678oKW3EXQsWISM6EokjhiAwZyz78ml7+jnFmwDAvOt5uHzhGn+OxOimMZ6sMnKHDUdFRTU36Jqb26Dx80NoZAhfByNyhyMoOAyXzp1DWWkV0oelY2LOKPz523covVaEsGwhhTE+Ig69Jh0vOMdlZ6DHJMKHB27A1XEUwycL4NXUvh5ERfiiqUWHvtBp8NakM6syNikZSnMPbvz5KwIycjhhmTqhYokCFisx9Oj+c+tbTiCgh3VHj3r8XOn/weEe1MyTyegeQc2wQc8nIiGNe24AkP7i8QCksdDD7rMa7RyK5qNSDTzGeyG2uNs/g/btYQgyVZ38V93sgcHj0mDfQAINRVYL9O1NKPn7ABLHzYZPeha8aLFB4z8FeTjEsFCjwaCDr78SPipvlqt7yiNBJjY/zVOICUnWIXS9kayKmN6dnb0MpsNpgdK9MJD6e6GtoQOFNwpQ21KHeLWG/ShlfWewMNOHZcAf7WzC3sIGzFg9Bpuf2IqY4DSY4ERxZQVe37iJD4GDQpLihMNxH1dTSzu2vPYWnD2deObRtThX14tPP/kUwwItWDRsIvJIPnwmj+WLyxfO59TQiupSTJ81hxNOX3/5FUyfNh33338vS5Gu37yC9c+9xGEMW199m0GGzW+/g9bGRmx9eytLeC9ezENdUyNOHz+KmqZWZuTRWPXGmy8iKDASm158BnIvb/Y5o+cRA2/chKnsY/bWS09CW1SGxOHhiI4fBVdoDCZNnIC548YC3gq2x+CoLo/lgs0GmZcKdmLgwznA1HevwXl7KvYUIlakW3MpV6k4KZ2gKKeCpOVWBtUJ/FMQw9xsR397LYdBkOw5MDAMUrUfWxnz9U33VwpVGxR4QiFQdDVYTO6Fq1wKp9gEaVs/Ks+ehDJaBEntbnR16nCmpAeLVy5HyIh78eYH29Bv68amZzZB5pRgz8FDqG0ugiOoBZoIL067b2+3oaOjHgkZifCWiBi0cwrkURgNdnS19KC8vAJGrRlD0rIQGCVGZU39AABI4F4gXNAGBDJDMHdUGny1dsiGhvH+Glq70VNpR1NJOfraTBi2LBH+QRoEaORoajChvakXaxesxuismSyRlsiUgt+nlNhMTkhoTJWI0VVTDl1VE0KHDoNV7cVNbSqZ0920cJDq4Vb4i4vGd5kPM+QcVh1+3/tfbFn/Oj/nxccnIMHfAZ/ACNxAJrZ98geGRIZg3caXkZGRytuU1NVj7aqV/LNHFkwMOvIW/HnHbixbsRgRoVG4cCkPfx/aj+mzZmDt/fcjNCiQF3QlJeX48bsfYDAbsGDuPPx16CDyrl4RPCHXPoC2zjYGGAkEf/yxJ3C1oBD79++F0t8fS+fOQHikkKhMAKDNZMWcRfNh0+lgtuhw/sJ1zJw5GxueehihoaG4ea0Iv/6+k7efOCUXBTdKcfb0aT6m1StXIzxKkEL29vViy2uvM8j+xIYNHChD5WEFEgD69IaH4aVSDxAr6O8EAO7fewBTp0xkwJtk+GNzRvDYRRLCHm0PszQJeE9LiEJ2zhh09XbjwsVzzJYaT00zETVhlDBqtTiy71e88v7b6O8wcQjHk0vCkXTRyJ6AZojQbHfhmk64CCUBapgTUzH3vgdxo6wcxw4fQW93D7x8fRkwkimVyM4agQ1PPIrAkAB36JKDgSMGAy0m2CVeDAD25Z9C3MS5aLNK8frrr3CjlYqYfQ/fcyeuF95AdpINKUFyWKqa0OHQ43KFHhDHI0/rhJ9Kip7eGrQ39oEANPIqDI9LwqQpE5GTlQqnbwyzAUmyLO24ib5+M3ySR7NvYVt7Dx6/ZzomxobA2ViOirKbUMEHUpILkiomIhyhSUlQJQr+1ma33YXY4zVMHrEi9/ff7WVns5NPMlBRVY7tX32O5MQUOIk4IxMhMDAchTcvo6K6jhNjKbiEyhNeQj/Tub//tiQG+gjMG53iw+EdYVIxS3q7Gk3M+Gvqt6GlR8dBH+TnV94rAJaZybkYlpWFcZMmcHCHt9oPPm4Qj1/L7oJErmQ25rXrl7H+6efYx+6eNcvQo+/HV9u+RnB4OF545hmo/JTM7NPr+xnoVdKclwJcLAZm+hGDnnCJfqORwV8qhVQOtQyo6zag+Mo5bP9mO8bHy5CbEYf/HKiExCcILzz/DKZOnQgpgV4D/oJuD2CbEzJij1IoH401NI+z07rSDpPZxqqrc5cuorurF4FBGigkXhg5ajRLrFvaWvDXrl0YP2UGvvl1F47t+om9DD/6z4cI0gSyVJjkzeT598QTT+PowYP4+b/fYMmyVXj4sYfhq/RGeXUtXtj4HBx2Kz6eNAbX9/yB73r1nD49e9FyTnc2OYHS4nwODgmLjMHj69cj71Iev//2tjbkF+bDW+qFV17bhPETJ8JmcfI8htYNJOXVmY0wmp3MmpVL5ZzZoJDL0dfdx6E99Y01KCgqRNHNIpbnEztz3txZqG9qxIcff43ujnrctXI1Tpw8hYZOAyKn3c1+nE9MCoP53FnklZdgR94V6FwyPo6Y1Azcd88avPvWVpQU5XPDd9bEcXj838v5mPm66CtFV48WUn0rNCrXgF9gsU7M3n6jwn2wfFgQUubPxM2KbpiMwUgdMxwxcYLUvba5EyUlRRg+dCg04eHoaqmHRWeC0aiHxN8fo3KzGZgjZVVnZxeamhtRUFCAmzdK0FBXOZC8q/KWIyQ0Glk5wzAkPQMJ0dG4ePES/t67F3Vt7UhLT8fd89MQ8dsRfNPej7MuKRbdvpLH1J7ebhQVFaHg2jXU1jWwlHf65Bn4c+9eREWGsvSawEgK8aBAE6r+fgOqKypx+cI5HDpyDHX1jdyE1wQFYOLUKejv7UVbXSN0xn6MmzAJO375CQkpQ3HH7Stw/cZ1xMRFcUhicnICevsN2LNvD4I03tCZbOzRGBoYgFby9C0rR3HBDYieXf+4y0/pBZfCD2o/b/ioJBCr1NDIvSFTqeCrVkATEAA/qQwKpUDV9AB89DOBfGSWabVbmN30/ytO5ZWKGC7y3IAdFAhB83iXDMTcozkjhUn8vucAtm37DHpKX5I4Mc1bgak52XDOnoctP+/B7cuXYsnKJVDLNZB6KP2cICOBzWCCxe2VQ8fFkl4JMUxuzfZFNjMDjsR2pBTgX07nYfW9/8K08VMhlpNZtw1iBQVG2BjYoo4hv087AWomOP4h+/W83/PVepy+2YkWq2vA16/P0Id71j6KqBAlg3mU8EusvZmz5mPKrBmQ+/ni12+/QWNVHTa+/Dya2nvx5ksvY/GihYiNjcPPO3cihdJ2HnuQX+a1Z1/EmKnTOOlXLHWgtVHwSYtPSGS/P5nbHFw4YEr/8Mh//m/oBW1CbCbqZpDwyTNZoscJIGK9qsMCm9aCwu8+Qfj40QjNGg2Rlx8kMgecFuFGw0m07EFEqyg5HGRxYjLBWF/NrMGUBbdBGZsKGfmc0AJfTPRtWoDRawvg3OAU4MHXj4cNSGw/2sZkJftuO0s/bRYLqvbthNhbipRZyzjkg+TD5FVHBrf/LJKm0jrMAwbSvs02M2RuFhChOuTw1NbZiD++/y+uFdexF1loeBgb7nrZtYhOHoqDBw/DR1eIrHAlps7PwqWmNBTVtODV159FcFACL/Zb2wSZW2RIMJywwymhZEbyKXMw+MCAH3lASSmd+taREotPSixIl2OAzUVUYCoC1Il54jGhlSkUDHYyiEgsD4sZJrNAr1e6PbzgnqRDpYBDTDcwkgE7OB2IQQ63Lxb5XxCAxsb7FPbjpeJ4dpvNhqbmJmbbUTW3t+Kz7Z/h3bc2Y9qU6VAovdDf38f+Gb60IGWK/K1rzQ47s006OvtQXd2EXpODU3v/ymvGH19/iJqCPKaZ+wRGY8ayOxGSOhSTY5yIi0lEZ08fYuLTUFFcgPCgQBRUlGJU7iiovORQe/txEMfg60MikjImTeE39B490g5i6dD76GjrwLEzp5A7KpcXhHXNXdj88oscykE+g+RXFxgYwgy+iooyrFi6HImJsQOSX+qm0Tvr7+7ncBBKciy+eQNN7V0wuBM/+7vbEZMYh4ceXIe0pFRERERCo6ZOuZSZPnWNbdj2xefwcjoRlZyAP//chariGqbcP/zoY9Dr+0DJtzmjJsBpNrK3IYWkNNfXsXQuIEQDF5mFG03s4ffQg3czA5AXnJ4hTioIxCnlj15XJZPCInbxgtNgFgAtKmNvLy5/uQ1Tb5sP72FjYDRqGfQThg5hzKPvHZ1XMyWGuqSEVEPpmSCJiRkqXJsD1xFJMzzjJQUSsF+l22DZYuEgGxI70j544j2o2NOMJO60f/JXtNvR39+PbZ99iflzZiI0PAS7ft+FKTOnIyhUjc7qWpz6+zC0lfsHkn1pdzq7C1euW3DpRjOi49Jw1/oNyM7OhrevF3+vKNyDjP/ZK05EDZJbPmoysQRWMTH/pMzectmskLkbSA6XBU65FE0dXThz5jKCoiMR2tPIrDeHnwIL5yxFfEQEp7RKvVTsZcYAoJsFSOERJC12isUMSlkMJhTXF+HSib/Qnl8HS3gMho3IQE+3EWlZaTDbnKivq8WBPR+ioFAYT7yTswbOGIF/KxdNRmygEh1XLiI1MgQJQ1JRZxXj+Y2vwSckCJs2PAJNdwdqK6qRfe8K+PpEMf2/V6/D599/igN7jmL1qjuwdP5tnLZ8+NhBzLttKR6+5x5+ndKScmx9R1gQ33Xn3ZxWWFFRipSUdJY2lVbUoLC0GFvefAnyijIU9urx99XrOHrkGEYOH46771+L06f+RtHNEgzLHokemxTHdv8XY8aGYOjMoRDXtqMlvwWdNhFWPCB0jQlUfPjxx6G0a1G3axeGr/gXEKiBVE5g8a3UepK/cditw8Wdf+F6dUu3KWSFA0Jcg5iC7pANt3UBffYMBNJ1OEimS/shQFomEeYyHqYf7duTAkyNGA8o6EkH5rFP5OR9enwHhYNyX+dCp2cwbil4BtodMFHyYEcnrp84iMTMePil50Km9OPjYro8NYbsFva5I5k6XVNeCkoUFtHoz2M3AX9GpwMy8iuSSmAwGGA0WthrrKmhDVExYTBq9fAJEMDXosIy1FSV8890ShISohEeEg/fUA30vSYc/e5VTI7t4dCc708142iNCZNXjcXMsbdBbQmGSaTEb3v/xME9u/kaunvNYmg0QRyiQ0UJ0QcPHcaOT7dg7syFyPZW4nhdA/ZdL8YD981Hv5RYl0Eov5HPUlbyx7tZUoXY8BBMmTKF9/Hb73/AaejHzAWL+PcffvsF9TXlmDN7AWbMnI9LFy9g69ub8egj6zBpxiwE+Psww5FC6j798gt+DjEFjx89jIvnLuDxxx5GRmYaWpq68fyrgvzqhRc2IEokQf7Pv+Pdn35D8pRpuHvJYiRkDEVTVzdGjBsBbwVJ0yUM0EnELiipwSqRCbYpg1LMPEx6arpSCS4sdkjdLFSy4YCTLDQkrKxx2Ojc3wJxyQZBbJehs/QqTB09DGQpAkIhUso5UZzlr26JN2GJNNH39lWxcoOD2oiZ4mY1UawMlaW+DMVHTiFjRg56m87CXnEaf1cbMGfuPPglLsN7X/8EvcWMV59/kpNrr18rxNe/fI+Rq4OgN+tg0zpw8kQhg3sjpwxDZEQwK00UYj+EhsqYDdjc0snBHSQLTsqKZvYeJQWnZicxiNjbYsbNo6WoqGxDSKoGI3KzoGlthSMtkn0AG6uFppnKLEbroXz0WM0IHJcM74AASLxFcPQIAMiaOU8jPS0TUqlwjcmlZNdjhVIkhxkybsq5mitQWlyPsNEpCPYN4nktAYDCJyFsT4xAkgOTRx+xNmluSayX/fuP4fkXnoK234L5I0IQ5S2H2E+KG/U9cIhD8ciGjcgalQuNWsMMpBvlFQMA4LfffI/kpET2lnxm/ZMoLLiBJctW4sknN6C6pgyPPrKej4H8IRfOW8zbURru1Yvn8OBjT2LF0oV4/oWXcP70CfYZ/PKLL3l7DwD4+uYt0Pb3MdNw6R1LMHnKFHgpRCgpacS/H/w32hobkZE7Bi8/+wysRjOe3fQ8g4JbPnwXuSNGYPu2z1nWqwkNxUubnkVgQARef+Vl9Oi0/PusmQvhrZKju6sHb7z2GnsAbnx2IxYuF2xsfv31d5YAEwPwwXX3s5cmgZgeILaxqQGnTp/H1EnTcJ3YNgovqIMDOP26vrUDCrEY6sBApCUlMRheVV3FoAktoFOSUqF0ryPMdi16q0u4QfrTr3tgt9iwZEI4lk4ahsAQBYxHutFeXw//vj70q9Vo7uxlNmCvywVbRDx6tToO7hhcFMSxdu2/seGZp6Byg8L0lST+iUJK3vEWOGxyNNeVwHgxj9Ntyzv1+GLbpzh25ADvigDAldnp+ObKdf6dPArHBndD0eLCV9fKUK6zsqrH4wFITMrBx0HHQEyv8YvuYgCQWIBU5PtHzD8C/9YtzMG07BQ+RpHLBlFPB5w6I8Tewr3Lpg6Hghr4pPAaJO2l4Am3khlKqZLZgMIFL0wKDSYDWto6UFlRgXMXLvC1SQBpd087H/NgwI9oAuFSICE9GPHx/pgW6ssAH4F9xO5zSQIgcvSwBJoYfoYeI8ugK3rAXn4BmgSkJMYhK3MYMocMRVx8HANLKm8V+/XRmp3VQg4RB2yQxx6l1+u1Bnz/0zf4+dcvcM+/noC/xh+VFZXYt2s3Xn7tdUyYOBqFhUW4ee06fHz8mC1I0lYC+PYeOoS2lnZYjEbk5GRDoVIyE6+iqgLDcnN5rXrHihWoqqliL8012UB2koYBy58u6VmO/OYbLyIsIRkyhUBkkNAa2F3CXNWNA0ikDP7Z7C6YrUZ4yVX8v4v8e0WAy213Zbc60KfrxZWrl5lB19nWg88//oBl708+/SSiIiLR0dGJorJiNLY1s3c21ZY33mDZNcmdibmq02vx839/wcVL5/HUxPGIay7HjlMXscPkQEhkEKLThiE9OYO9+Ih9GhEWgfsfeghVdbVYumwx9h/Ygx+2fw9K9t2+bRvSUjIY/Ovt6sDhY8dx6vQZBn8JmCPJMMnxly5egqycbHz35TfYu3cv75eu65DQIAYA6dpetWIJZi1ciqqGOry7+XXYurvgUvoje8UmdFtMWDl7BHJFzaj55St8W1OPkoZ+LFt9F2pqG9kv84O3X8GZk8ex59edCE9Owm2LbsOkCcJnXHApD0OGxGHGMKHBwZdyt6AurK28ho4+F7RWEaJVSvTbjShu1GJqdhzUMamQqtOhIXxCGoGOtlZcqWjE2Bmz2Bvv+vUbEMmVaOnoxZJ5s7gB8MMP3+HwsWPo7emA0XALN4iMjkLOmFHIGZHLATxBgQFQeisYNPxq+zbs2XMQFpOZ18BP3LEUCWcOYndFPfsAKr39ERAdy361HCrC9jIaZA0bgkcf38AhrX7+fgz60f4MZissNgMCfDXYveM3fPft1+jtJiaxN5JS0zA8Owd9Le04de48+jpaERASgCHDsrF48QJs//gzNDQ3Y+7suRzCRsD3hZOnODyFwEaL2QyFQozqihq2SKosr+egH4tBwApEh/YdciVSR0EmvhXiQZ46/5/UWIVLzsmLxJ7jD2XQdJYkvSQTpvKw/wgY5C8Tm3FLQMbnwgaa1U3oAAAgAElEQVQiNkD0AID8mMzJRofHzp3D9m2fQuUlRhDJhguvYk1MBPzW3o9fblSguKoCr7z+FjKS0gVvB+Y5Ca9z/eY13Lh5Ey1d7UhLy0D20GEIiwjjmxEZq/PLUEKWw8ZeS0d3/oHjhw5i+so1uH3Fck4KJvaNRCJsS2wfGrhp0cqH3dfPnn8U+NFVXISwCAUkagUKywOw5/wF9MAH4cnpqC2+MnDhhmqCWfJLFRcRhIUr7sSs6VOh8RdSHvMuXsAvv/yOJzY8BYWPL7P8rHo9erUGdLZ34cnn12PJkttgsjqw+fWtyM7JxJIFiymWmH0aRS6S/sjcXn+DaBEDRyCk/RJQ5GEAeuSM5P/HF4FDWOh4ykXv2OWE3mSCl8WM6kP7+U/Rk6bAHBAIb/JRos4axJBTkATpVeh8uYQbKpuaW00o/OYrREycieCsbAYAaQElLJxcEBMo4fb7E7v97wjcGuyPRyxOPj6PV57VDrnMBYWXD0xGI+oO7GYAMG7aggFprSdtzCPp9UiACekn8O2fRQnX5dV1qK+uAaU8EjuJWFqVtfUM2JAsdOy4UTh98iQW5gieQ5Ule3Czuhmr73wQenEE/tq7E++89jY0cfG8+GttFoDZkJAQyGRi2EV2lsuSl57CKYFMJWPQTkaMIwfJGAWPQipiDZC3H8k56Xx5Ah1IykYpgHaHjbtQMneamctlg1Xfg+6WXti62+A0WCH2lsPbLbfxDQwAJP6wuAE68uJs7+geSOqVyZRYsGAm4uPioZR7MSisovQnMtzu0+Ls2VOITUxgNtfVvEt49uU38cyG9Vi6ZCHL769euoKMrDSWMlFf3uWmKZAPRq+2BdUtHbAYXQgOUMMJBfKLKvDultfQVCUkB3rAv2VzZ8LU2whdXx8z8aprqxEQEsphIcOGDIFGo4bSWwmZewJHADWBWlQSSpt2s7lEZODvBjlJDkxAoN0pZlk2sQD7ejoQFBGOS+ev4NzlCzi478gAAKfRBCArMx0WkjzLpYgOD2XJrcf3j16rvqEJb7zyMorKKxCfmIwRI8i8OJblFCS73XfkMF56/gVOJhYrFAz8yYg+73Ciu7MPhYXXcer0RWSPyEJnZxt+/P4n1NU1YcSYUVj/yL9RVF7O6cDEBKSQk6vXriIjOYMTe7vae5Genore3j7sP3YYD9y9hqUzwoXj5G4WfX/oHJEvIQ38VJSParHYGFAzOHSwmkUw93ag7I/dmLRmCSSRmVAOAuQI0DMT2CCR8znnonAOg5YfIyYijYkERsJhhZF8NxQSZg5S0eOUXk3jg0zlw0AggZFUTpLnKIgV52ZWi4R0XKPZylI2+i4M/pZeuXAWZZXFWDJnDs4VlaPm6nlItBYUVR9DpI8L00dHsVSRkn0P1zpw8lIN/PRiLB86HJMffxaRwzIFSZzVCZvTwsEJHPLBgg4CUNz3KLqvuY+JghZE9J4oSX6wOTulLwCoqGnF4d0/IFPXgOQ59+BweR3LaseOGwN/L/ru2G/JiBmYEtJzeSwjNq9YDJPRgMKqQly9eAXGilqWARMISAEJqcmJ6GhuwPnrRdh74AfoW3UIzRk3wPhLiw1Amq8Vuv5KyOtLMT1uPEInjES/OhqlpRV4bfNrDMosmTkdvlIVqs8fR3BMFG72WKGOicfJk0fx67ffY8y40XjlxU2QKuTY+LQAiGzatIl9UJqam/Huu+8h73oxNjz8EKZOm4TPvv+eAZ+nHn8aYyeMxksvv4yKjhpsf2cb/Nvrcby8GX/s28lhD89s2gj/4BBsfestlrE+vmEDfr9cgQOfvYV5s0fDZ7gfbuw+j5ZaG+5clYplyzbhz2PHkXc+Dx988CFC/CQMAA5ZugjSkDih6egUpLUE6lvY2uIWAOh5XO4lZe/UgXLLejyhHp60Pv78yeR2EHBHt8nBcl/ehpo1HvWCW2J7a+fCT577GvvvkWerSywwAjlIxu23OqjTQ8cqcgeG0L3S5pKh+8YJdF6tRubdq+BUKSG1O2ESK9gHmJKvXZSIwmOd8H0kIJnYjDa7kY/RoDNzIE1bSzf8Fd5obWvj7SjchaTaZrsJVVX1KCsthlFnhMpXhZSEGKQNG4FAXz8OgOF7kEMMA8zY9eUPCHMdRoYvcLFaj09Ot2H40vFICY+Atz4SPuowmPp1MNsc0ASp4S2m8I5IaGw29NV1oaehDn/dKEZMdjamDBmCALUGhVotjp45haS4eCSGRyE1IwNl1RUouXYdYm9/BgOGZ2UK9zlK8mtuwdkzp2Ew9iEiPIbls5GR0eyvJvWS4bvvfkC/VsesKgJlPIEoFI5AHkv1VdUICw1iae+E8eORmRADGqFqSorx/Q8/YsaUadC1F8HZqEOQWIJDWj1cGhnmz7yD5b2hYicSRwyFRKEG3I0PkqrR6OGQCCoXD+hH55q8z/h/m0CCZACQAD9KrXY3iQgE/L+zEPd1ZHGitr0O5pIylrL6REYLoJ/TCZmHVkgNF2asiYQml0TEYGJfVw9bgPj4eg9IgMkexFJTiLaKBoSlxKCn/iB6C06godmKmOwUJI56FB/8upebFRvXPcAHcfLPP3H5Zj4iblcz048COtr7rAzwURG4R0VBHZQA7CnarrymDZEhgTDYXVAZ+lHVLXiuJmXG4+rpEtTltWLcCqGJoW/qZVagXKOGb4AMCAsAOl0ouFCC2vZexIdqIOkUQJKYcYKfoE0WiGVz5mFY6gz4eGtuAYCU5CxSMAhq7utEc0kxVHozA6hitRwysQZOmQsOtzc0fZ09TE6bU8zgrsFixe+//46XN26Ej58G794dhRilC3qpHDX9Emzb2cBhHwQ2j5wwGSGBGmbHrF0rnLfPP/kAaZlD+TEC9gpvnMeq1fdh5Z2rcfb0OXz04Yfo7mrH4089j3vvvRO//fgL3n5nCzNtPv70c4zKyca2bdvw17EjLF8n4JDmkcwYDAnC88+9gPOXziMhKRHzF8zi909pw57AGKO2A6++9Q5mzZyL7uZWPPXsMwz0ELhIi3WSwO/ctZtBwYcefRQZKYn4dPvHyL+Uz9s89shDDAD29HfjzXffxMGde/Diy5uxfOkilu6Sv987W97B8hXL8Nj6dfBR+XAjwlMkoy4oLcT4MaNZll9TVYWA0CBm/FMwSGBoMLQdPSirqkJDSwsigkMwfsJ4Tpb1FAEp/TWn8OuP27Fjfwk6evUYPzQYjyyNQ0TaTOR1RjBhwqelBvPhQKR7zuJhAw5OCR7YKYDE1DRsfnUTckePY/9qz/3fZRMk83KxCyaJAv2N9SwBbg2KwF9nT6Guuo4b0FQkAf7X7EmsKDhZWoW25gbclj0ckQFqdOddxnGjBXW9wv5ozahwK7KIBeh57J9pwPT4jkPXYesz4fZZGZiUEYMgf+//aY4SWG0exOpzuKQsvR5cxNSXiCWw2YT7GbGcaFyksLfGumrk5V1CcVEpamrrGczxAH4E9lG4SYBKgeBwX6QEAOnJoQgJ8kWCr4MBPz8aQ3QGBgAHe/nV1vaju8sGiUaJuMwpyB49jufAAaHhCA30g1ohZ3Ye+Z6JmADkbi477ANNOQLk3SJAdHV34flnnkdMahQeumsdRF4qbP/6K5QX5uPV199AUUEBvv3yK/a4H5KWic0vb8Kw0ePYS/rr7duxbPlSVFVV4Y7V/2Lf1K1btyI4RIMlS5fi40+3YfSo0Zg2dTIunDmHoI6/MSJVGLtay/T45lIT0qcux133348AP19mAhI7mz83qYgbBCQBtjltEIsUrKwj9h8VAX4E9vV0d0Esl0DtKzTYrGYDjDYrauuaUFVShKS0VBw9fAzTp05BRHgIZygQONPa3o7yimKYHHaMGZGL3bt2QKr0gZe7kd7a0oCGxiZUVZby9TY+JR3XDu3Br82Cz13GuAmYMnMqvvjoc/5sCeh74tH1aOjowpQxo/HjLz+yjH3YiBxseXsz1AFBKCkswZmL53Hgr73M+qTnqH39Gdyj3ymshIJJLl2+yFgM/f2Zp59ir8aq2kZ8uu1Tvv4XL1mKxfPmYO/Bw9jz03+hiEobCP9YMioezos7celqMUt/4zOyMHr0OBw++BcDjUvvvBdxYSE4f+UcRmZlISomFhdOncBP//0ZPR09UIeE46nnn8eQ0eMgNvbjem0LwlQiJCp74ayvRVnVSfjKM9GhsKGm5Cq6zML1leRnR59bReQdGIy84i4smJaDmKyZuHytABRpqtV3Y+bEqfASm/HJx1/g0tWbTHhRqKQIDotkH76c7BFISkmFWCnc71Tuub/LbEdrSxPbNly9dg1njv+NxYsXI7mtAX01pdjdq0OXxQ4JAclu2y1i782aNwuJcUkICwmD1UnhaWb0G03oamtkGa/WoMfcWfNw/vwZnD1xmsE/CoVNTIqDzerEzv9+w6BgWLAf0kaOQeaQIfD18saJv48h7+o1+Pn5swydqqG8CBKVmgNmeju6GPCz2S0sYZZ5yXj+RBUSEgRRZV21S+UtvElaLzrcEl2J1QoLMUbkCsjd4JlSKoWZDDbtQkoVyTJoe96WZJnu7UiXT0AbBy4Mkr/QSSbwT+4UvE747+5By+PL16HtwcVLF3H25BE0FZZD2liO5TlpSBgyEvrYJGYBrr1rBebPXQY5UYBlgoSY/Pw2bXkdQUERCAsLRH7eTQRr/PHyK68hKCqQbHEhh5i/uIZ+PcwWB5rOHMDPu/9iAHDJorlQKX3glMlgk9xC/+0mC4NglvZOlFdexvn936C9rRdpkUoG/050S7B/bz2CQwLR2dHNg2ZXq5uxIRYhMDQCKcmxgESF+9fei9G5uQgICmBfPKvWisbWJry9ZQtuX7oC6RMm4NvPPsRvP/2Ghctv43NcXlSODc8/xvTTj9//DDFJSQwg2qwGZv4NLqmHzSbwwjgbkcoDANLPHhCQA5LdjSKP7JRAChc3tSkB2Qmze9KpLStE88UfIHEkwSfSDypNNHw14bxvSgOmokRgXW8rP04JwFQVe3dwOnDE9NksryL/RBo2+fYlkYPAq1vl8V8ULk6SJ8vJxZXTTc24XlYEXa8RifHxiAgPh9luR0/+JbQW3kDKyjUcUENgn6c8AKDndzcBg39lxhxcsFotOPr3aezasQs6qw7ZSWnw85WhuL0ZMrsPhucMw41rN0EAeUx4IEoLihFuL8WZ4kLY9XaMnnM3Ji1chM8+2o57503DsOnz2Eertb2VgygioyP/BwCEzSGw/galVXuOj5iJ5DFJfk0EGJC8lj8viDkkxGqwwNvfj0EJj/RXIrLDabfA3tWCttoWmHWdHPnOn7m3cIPTyQIREOQFp0pIQSVpcnV1HXdzLl3Lx8F9Bzmk46WXnmUQ0MME9CImmZ3ASRutOjkN+MSp43jmxRdw15r7sPa+NQz0nDp7DrNnTWEgSkKTaUp0tdmhNRjQ2dOBuoZqOGwK+Een4sCVIuRdvsw+f46eRji9/BE1fhWmjo5FmMqB5QsWc3AGMd+KiyuQmpjIHhTkW0FAnJ0k5C7hvLgDvuFyg38D4TUDC35hOwIDyTuSwDEKzzh47BizALX9OlTV1+Pttz8AMfcefXQ9Ro/LZVsBqkuXz2HBooVIik9m424qwdSf5JmdMGqNDNCRdx6zSiUidHf24KPPPoFF2491659FXITQwfIAgfQz+ekVFxXj5s0SBGn8Ud/eit9//BlGswEzZs1keTAVTaYS44Xvd0lVBUuCCbi0u2Xbh48exNoH7mdglLVh/2ABDnwR6Ae7EwqHEzpdJ45cykdFWS3qq0rQX16ORQ89hKlzFsBHITAqCfy7dq2QWYdyXxViQiORlJoKP18CMQUWExVtR58/yaeaGhoRFRMNsUjOsmMCA+lnt/sDb0+goVUsY+Yh/V1OxujE9DORj4sEJpMeTpfQRaUACbtVGFdaOuqwc+f3GB+bjXD0Yc8f30AcJEVqtD/SEoWFYWm1Ab+cKUOH3QvTp8zG5FBfpMTEIXLBMv47TXLF1JSg2aaEZD/ky0dAMRk/EzxKXelbk2r6vrEUmVi3JAE1ka+MCFKnmVmAYqsdh3btRlXFCdz5yOvo6DPi1LkrmDdvGqJCw2/Jf92TXnoNl7sbz8EUUin7UpZXFGL37gMI0ukHAMCJs2ehubIAx4oEuwhjfisKWrrhFRYMTepyrL1jPgLEJTj218+w9nUjK2kGRN4hULj9+8j0/T/vvYc3396K9EQCziQouHqZfQQtal9MvO0ObN60Ca3dHXj/g/eRmpCM/bv34Lfffsf9D63DwtuXwKYz4asvtuPnHd9i4fyVePSRh9jb8YXXXsPcKVPwwIMP4cip45wsTYzBtWvuRsvls9jy7Y9oqq3Hqrv+hdtX34Hdf/6B02cvYdWdq5GVloGNL21C0Y2LGHXHGLi0EuQdOo9xabF4eHkkoJ6GzV/9hYSEQLyz5TME+Pnj5p5fEJyciKjhYyBlVr6CF+7EcLXK3OMcMTrdDMDBHrYezz9P8AYx8zxBIDwuEB9IKmPpsI1k/VYnJO77DYGF/7RbIEDPk+r7T0mvx1PQw/6jBQI1umg7kpILTEMJZG62GPsLOV0s76W7nl5vR/3eHQgZmYPg1FRYXWJOujZYKH2euE3k80T0ApozCQAgB6DQ/degh8loRVFZGXf/uztbkJycBl9fFct+yeuvsqoO/dp+ljLFRcUiMzMNal8/ltBSgi6FiJjdPq8isRxWpx5XL+Wj8dhnGJeoY3D9uV8rETklEcsmTcfIpBkI1sQy28Th0LHfkLayDj0F12Dq0yEsKYmDW3xCw2HxFZqfSmK1i72YnaKQko/SIA02NQ8dTqjkSra09ZTd5UC/tg96nR5BwRpI3X7PRosdcrsVXVode+z5KkjG6W4WDoLXtLZ+WO3EbPZjthQLA+rr0N5Sg/LjZyGSlEJRI4Z1wkiMHjUPpiBfNDf2Mvg3LDER3gHCPZOHd1K3SEhlcctjkhj9XCRJJ4Yg/c6XJWnERPw7pb4SAMjFLMJbDHm6Q7vEFE5gh9PiRGd7LbqbGpGQkQmpXwB7RHpKRO0zZnqSZy8hWCT5FaOvvw+H/z7JgIvTroPCR43b5i1EcEgwN1QMhfm8C59ADVqq/hxgAM4fHgy/3Cfx4Y4TUMlVWLfmdnTrOnBs/y5c0dZi+KRQZgCKZD4s0+VrzUEpoQLIQY+Td5+uXmBbRSSEQqoSgoOoTGItagpaoWjqgTQ1BAaDHUa98FwCBAfel8kJbW0nWnsFsLC0WJg7L16UgX6pCPbyDji7bRAHylBcpOO/vf+fT5GWMpoBK5IAU0kg50+e/B1lvVqWPUujIhjAhTwAEgbk7TCJiSXrTuPl8y+DBS72x9v9+w68/MomZsn9/sw9A56JOrMDHx5owoHrHewPSCy+BbMWoaa2DI8/cRe//scf/YjE5HT2AMy/lMdyXV9fb9Q11LIlBikG9NperF//FG5behu2bH6FQ0Vofz/89BXS0hPQ09LLCdHJcdEIDA9jcO+RdQ/z/kkGXFtXj2efegrz5s6Bb1AAhyBUVlVj7X338H3nw48+RGx4NH9n3njrDWbvLF+zBk88sQFdOi1OHj2AA4dOICspBSERESxLLikpxoPrHsbTzzzL4wM1YIkBSM999ZUXsHzFahK946+j+/DWq5uxZNFCrH/uif8FAF02lhhXN9Vg6thJ7B0vJuDHpYDBYkB7azt6Olqh0xoHWIBBEcFs60DloPGS7Jb6WvHtDz/ju+9/4VCNGWovLL07C8OzJ6IWGdj8zofsC6gSOZHitGOqvy+mBvsOyIIpIORcv4FDEgTYTagJw0fgzoVzkZCeiBAfNeR+PvBx+8mKfVXsqWdRkO+WDoZzF3CyrRm/7j/EgJmjr4v35e2jwrMPrEGITxDMwREMquXmjkF1bS288i6h0KufPQADvYHk2QnICBoBmTIExRWCpQxVZKgGcbnTB0JBPODfnavGYVKMmj3yCcj7Z9E8X+yiWDH6JET8r6dMNjvLTalaGhqZUUbBGSVFRQOyXg/gR8Ak/UzAH3knpqeHYXyqD5KkInhFSOEjkcHH3VhT+HqjH76oaO5BVbsFFwpsaOjpg1jXyZ6LofFBmDxjJeLT0xARGcsEIqoBKyD3AarkUg5Yof+pKLxApfRm1iWNqQQCWmltcfo83nnvXbz55kYMzRqL2oZmrH90HRbMnY/5Sxbipec28r3ugw/+w0zGdz94F6tWrIDZ4cDlK5fR3taJRx59GONyx+D438fw1Xff4OnnnmYPPPKqu3flQkycuwwmgxm6pnqYa35AgLQPNoMDR6vs+COvCY/f82+kDB8BiLx4vUHFTXWLmdnRNsJC3IF89Bg1Haj69XoG8cg3LyMjnS3UdEbhCtTp+lFaeBOh0VGcet3nDs/U9vSxNL23u4sDbxLiY7HqX6tw8dIlHNgjEG485QGTKXBjeepwBpxPtXej2g4ERoQje2g2Ll2+zAAgbZuUnM77JibmkePH0d3SyiA4na+Orj6cOnuawzhIuksVH5fIwRJ0fguLBKbdmNGjofbzw98Xr8Ou7+K18IjMFJhN/4+t945v4kq/h496sSRXufduYxswvfcSAiSBkLakh80m2RSyqbvJbnrZTa+bTQLpnRBCT4DQDDY2xtjg3nuVZPWu3+d5RnLI932ffyyPZkaj0Z2Ze889xYuO7n6WFZPkmD6LiqS/VORlmZ8UiSTHIM43n8XIgIWBcTrOgkmlHGhCLN3SaVNRMm0aJG47Wts70NbazCnWkVGx/EwnUCwzLw8LFs5DT+8wLpw/h7QI4dnpE0cyoBoeFo6O/m7YacJJKoLYYYbM//v1duk5TEuKgm1sBCcbHRgcd6EwLRJZSVlo62tDWXU34hISkFuQy6Ec8amJmL9wEQNvx48ehsU0xnLbyJh4dHd3IyU5Ft2dvTh2+CgcFiOrBRbkJkBefhrD4zYEiouROn0eFOFRUCgC1OOBSiFD34gBXe2tqKk6yx6AE0UdE5EcCxYuQkZ6IrMiNfpILF2xBma7BbA5YbCY2KaPSDFKtYbXi46KxuDQGH747hs4bePIzS1ETlYWDh8/DrfTzcB7hE6J4imzUFxagtT4JOh0Wia32EzUbxuHqKV3KKCW+SFRSuBzX9L7crs4uCBUNAh2WM1stukUgzuU4bpwqKRiKEVkqC4CsQD5JkBMDpJScVqfBxKFDAGfABrKAiJ4iQUiVYCkwcT34LCD4GSiw+nFL4cP4YnHBEbC/DgNh4GQDDhp49XYXlaNYZMFjz7+OOKiYhgE9Ii82P3zHrz32uvY+txTKM4twtdff4IdP3yFN958H5NLS/n7WYwWnDl7Dnt3/4i0xFTkREUzA3D5pqsYUAzTKBmgIb9Cp8MB5/g4xke6YB5ywNRUh5ONu6AZs6GoKJqP7edGE3ae6oNOFYXc/AKcOH0cLooeJXBUKce0klI4jEZMmT0ZmzbfgdKiQqjUKpYlh8o2Po7X3n4HiTFx2PCn61BxugIvPfccHnviCaSmpuK5515EbmoCMyjIA0uu0SI6Mpw9TxRySnwl3y9KJqKBrXhCskyJsVSUIEsd1ZDcV6VSCsxGqSCnoiRC/p2CgBN5H5L8ySuiDKlgp9rtwXh7I+wtvezrF0oA9o0LHTpJuIbTgE19wixx8aLlUBVMgv3iaVw4cQYpa65CuFYHjV4LjSrIKLo0ZZn7xkIgyaWpvH53AAGxB90N1fhg26dQqqIYoFu0fhMys9MRZrajav9+JEzNRVpBCQIyBf5vqvClDEB/IACHw47BwVGEacVQyLT44bsd6OobZECIAg4igxKpgb4h6OL00Gu0yMpKh9XpxWjbeYQZazHa3QijBxhyJeP+l17CsWMVaGloxt8fewj66GiMjI0xAJicliwouCiylK4LiXwibCT0+4cSj0luSQAgMf8I5AsVzepTOZyUvKnjcB7SuhLIRhI3v9fOPn+wjsNG/mXGcdjMTgYD7WOCr6fdE40euRS/naxEvE6NqzbfgsTkBPaSe+bl/+DMmXI8/69nsfKylRNdC22Y4BnIfneUtOn3ovJsNR64/0GsWr8Wd962BaODAxxucdmK5YIk100MTg9aOrrR3tIAq9XJSb9UJPv96tvd0EUJYJqzqx7KtELcfM0GTEvRoqb2LKaUTIOhv5Pfj09KY3ArNiqa06gJuCZpVch+kv8KFlvscUnvE/svVOzVETx3Igo28bphMIyzxx8l81LabVffAHbuPoidX3+M6267A6uWLYRKqWOvQQK1qGZMLYVKqWDZNAWskMSbri1i9hCF3APqIJDQm7xTbOzrQ6EYJB2/54H7IRXJ0dHTi7bWRn6QLV40B8XFU1FWdpIZgBTGUnnhAvbu3IGAWIN7774DufkZuFhXj/mLFqJwUgknXhIjj46ZZp2kCiUHidz5ly3Q6sInQFFiKv6fyWGICMT1Coxt8vwwmS3oqjyBf7z1Aeoa6rDl9rtx79b7oJQr4bA5UF17AW++9ioHt9xyy5+YZUzgXlSUnuXEoaL7idvrZm9DMvV+6MEHkJqSxh4iBMqKSArJ/lbCc0ApkfLvR7JhautEMZWL/LA5CYQjSZyXgyco/ZY8/shk3Om1YXR4AL/t/Ik9yRZkC16rFr+Ipb5t3VYcbLMCYz5kzl+CtQuWI13uR/uFJsxeuBye9AyWJJPUUkoyGbVSYDqJldzZoZKLvJz8Sfc8H836inxCKEmQXUqACIFFfhdJK71weQJQWGyo3v0zdjbWYcnKVZg8fTb7ofW0tXJKcEyswO6mIlBKKVHCJ/aT7y5nYFFbcrs9aDh3HoeOlqOwoACDOz5HwpKVkJWuxquvbUHWlFgOyzj29WmIo5XQpCQiRzsdJZmJOLP3FwygG8VXlqI0aSmO7q6Gz2fHtClFKCyehdf/8zJu2Hwz8rPTIAlTcwe59bPPMevqq2EJj8NrrzyD1MQ0bH3kAR6VTZYAACAASURBVPT0GvHef9+BTqPGs8+9BLVKgj179+G9995DTmom/vnic1ApwvDBe6+DPN1C6/zj4ccwbLbgqaeeZLnytrffwrn6C7jmyquxYeNVaO3owMuvvYF1ly3D5s038j7f/PBlxKdmcgoqeRlazVbcd1kaZk5LAvk1nnNE4JmH7sHqlVdAEQjA1N+O5soK5M6YBU1mIaRyCft8eii3ipo0Wz7IEBZM/p1I6gs+t0Kpn6H7AAGAxJqjIlCOivz6SI5ELCgCCAgM42VUZBQvkpIVKrchfkZSABUCE8tDvzNbDfi9kJEROd0fxOI/AIC0Xoi5TcAQqQxsLmGQYG1uQ9upgyjYcCO04XpOICZQmpUKbjdbewgm715IPDIYyJSaGNqGEfT2dDKLj9osTYIRGEjL29u60NLehqiYCGSmpk2AgiQrIlCb9i12OSBVqSERK+BjdiyxS4Tk9+6udvz88b9YBkz17q/9aPD5seCqmdzmFk5eCYnLDEPTBZgvNEGskwh+jSl58OsiINIJ93kxJWrbXfx78vVA/UxiVQYVJkpib11S9NkUYkKhT6QIcNPV53VDLVVMSDX5d5PKWcZJk2Gu4AA4lM7Iu3N5me1nd7gRcBjZG87U0YGW5gsTn5aUHAlNXhGyiqdBEZUIqJQM2pFXX2hiWSJRcLImVXDe7nd2H93XgkFRxNIjcI+O2OsRsVSYwL8QMEmBbMS05ed70K+BtuFzQkYhphE0//Ir4nKzEVEwDeLgfv3wQwya9AOk9BkMLpP8WAyzw47du35i2e/cOXNgszvx+RefIycnF3/avIktMboqKxEXHwNpVByGz21nAHBv9Qg2LEqbAAApIOGOqzdisKMF23/+GtISOcLChf46eQCGigBA66iXgz/UYjEMDYPQiTQwB4R7KaX6hooAQqqx2lZYDB5m+WmT9Bz+QUWvZTrJRAqws0kA/morBpgBuPmuRfBoRBw+4msdRFtFM7wmF0a84cicVYoH730CyYnxIPiOvGNFfjkP0l0+J/cRvEYTuo7+iJTp0yFOnQYlyfZErglJsJRsICgV209+WD4Qa/TTTz7Cc888h8LCSfjy9afhHy+HZKCSg1M+OTWC9/cJfZMXn38KGzfdzIEwBL5RffLR/xgAJGnvR9u24dTJ01i37grMnT1jQpJLMl1iAF511VqWCVP4Dcl9adv8QkECKCGbg+DEeHl5NQOABBxmZedgaHiUgcB/PvM0SkqKGQCkYJs7772bAcC333kbSbEJGLOP4+Xn/4OdO77BfY89hE0br0dN7Tm88dZ7yEpOwpYtd/D18+pLz3OwCa1z859ugUImh9Vumdj24ccewc233MH3yp07vse/X32VfQYff3Qrq0UkFEhHae0QM+OWQL6p02agq6cX5yqr0Ds6xIwqXUQMh+zQgJ7k8NSH9YgAlZzUQjQBYoHVZkZt2U689eFOtmch77lr1hViTWkChuI24aNPvkbZwb2QRMRArpYJoIYUHBCSKvZjPACEi8B/CQRs8QfYJ40kxHy/CDLdQuBVlFRItI7ITEJRSg4iE5IRGaGA0eRCU0sNjlc1ofLMKZhD28sVuOqKDciM1KHPRSoZNTKLCtHa2o7KY0eYocWfow5gZpwGCXM2Qq4Wrp2I8KA/dlC6TssquyXo6OnBNfMSMSU1Bn4Z+XALgJKT7LQumR8RB+WooXVkASc8bh9kQZah1enCSEcHg5Z0HCHWYehaDDH99DSZDyBcH4GCLBWHl6hMAqhORVLeidfKaPSL3LD1WhERGQmfQ4mwMA3ClFLkJguEIY08CnLvCKThMVBoY2nmVtg8mLQc2pfbSTYVwr6pbz1n7gz2/iN2ncPrw2D3AAdpOO1W/PPZZ6DX6/HddzuZ2ff4U/9AUUEBs0+p7n/gPmzbvp3PVUZWKn7e+TPuu+9ufPPlV1i7cROmTZmGp596Ck6vk1l/PY21iAlXYfMtWzBq9eO9L3/gYJae6t9QHNGLBUVanLhgwbGqPrQYApzKTJ5xSlkkRBSMRt7rHi+UWhU0SgVcAVIbBfgv/S707DEHvSgtVhtio4UANCoaqlGmavW5Gp6saO/twpFfjvKYTSxVI5LAGHqGaLVIS07B2ivX8UR4fWMrMwAT0vTs10gVHxENr0zKxyL+5Qt8fLACVZ4Ag7mXb7oebpEHDRebMdDXz+Dd0hWrsW//Tzhx+DCD108++CCyppZi9/5f4DCOY9xlQ1tTM7o6OhgUJoBwy62340JDI3bu+BpJadl45KGHMWqzYtv778NpseCaP13P8mTykz9Xex4vv/A0t7XcKbPhjJ+HjJQUJCWGY02mGLU7v2Xfv94RgZVIicPTS0uwe/cBJCQl4m9bH0Rebh6cTgveeedt7N9/AAsWrcD1N90AO/nxPvMsYiOi8Oj9t2G0vh0XKitQNGMWUpOTcWFkCCuvuh5yuRwffvgBmlqaGEAlL8WYGOG6FjvHMDg4iCRlD+IkAibj94yissWEtrphTJ2mR2GcCuU9Trzx+TmkFE3DfQ/9DX29PUhPy0FyejIqT5XjhRdehMkwgJSMXPbwI5LHsiULMH3mPHz8yefQqiRYvnQZFseHoeON1yEyGaAtnoK4zXfCEZ+AwYE+tPf2obG+GcdPnsBwfx+rnLJSkxmsyy8sRO/IMHbt+BGz5s7BrTdsxkcvv4Sq5gaWEjt8duINwR8k3fEXEUmhkEsRptHB4QgwCEm15rLLcNeW23Dw0G8wOlzIyMlCZkY6EvTxUCqVGBk3oampBS1Njejp60ZrU0uQAUidwCBARlIpePwYN5thsFsx2NcDi80JtVSCvr4BWCwEApL8SEB8teFhCFMpWXKbmZTMyb+xukhIKMGSLhg/oFbJMDo6hHHDOOKjI6HUCLTvUNIwsQWpqGvt8HrR2dGOgz8LhrVt9TUYKT+N62LCkXr5OrRlFuDbjz7DjVsfxsL5Cxl4lHl9LB1+8/X/YPGipZg0uQg7f9qN/u4OPPXs0wwA2j1i1FWdxguPPwGzz4ybNl4Hvc+JnUdO4fJbN+PGNavgFuvgcpjg7G6Hc6B3Auii4zi8/xfo4wYRlxmDmOhcHN3Tju9qLkCZmw9X/wiK58xBc1crzlWcAcl+lXodS2M3bFiHjVdfg/S0DA7qCIF/NLAg8M1hsWPHzp2oqa/DvfffC4fFg4cf3IpVa1bi2huuw9FDx9He0sJsH5WGHp7CQyIkoZu42wSZfgSECBLfP84kme1mZj/GxeiFi4HYMLQaB2IRY+d3yyHy6ON2Fnwe0IDG7SYAxAs/9Qutdk7+pdAPXk8jPOCsFiMGT5aBgMGoG+/GSPlJvPv+OyggxpXDicWLl2DB8kVB4FLEYBgBYOTPJ5NSWi8NuCiMgoAnP6fdObxufPDxp7CNDOKyq9ZzGEdz3zi23HUH8rLS0bt/D0YQwKyVawBtBCQskaULhuZ1SSIjYTYdGXLWN7Tg+MmT6Gpvx7XXXMMBDDR7TjcxffC8pKSkMPU5JyONpY3jNisWzJoBSJSwN1dhuP34BAA44PSwDDg+YTre/eor3uecWTMxMmJg/6/kpGSISCrEgSk0a04MNsEDkDwLg5Nt/B7JnUOm4YHgADaUMkmyYqfdNhEGopQLgTQEAIa8BOn7UpE3COwu2DwGjPfX4mJzF5q6rDhcVo1TVadw8423496/3AWdPgbkw/na+//Fjzt24ZWXX8LiObN40EAG8mKxn2nvdAwEfBHgU10jAIBT58zB1r/8BTU1VcjPm8TJuh67jT02iCKuj09EXnYm3AERDG4pdh/Yh53fH+TAD/L680rjMTxwAJmRycgrmslhH2MDPag9dw7TpxZCSjMc8QLDVEodI5lyAoQTbhQk/CdGjJfj0ul46RyHWDE00A69pmOn64EBK5eLk3HtFiui4uKxb88edPT1oKupCSs33ojpk4VOuE4qQl9fF5ISYpE/aSq3J7qXXVrUpkJSw9C+/SIv07SPHj+CF1/4DyZPzYfP7kFjVwdvSqDL2vWXY9P1mzHQ0cG+hiSpJRbd3l37cGDPT4hLSMZ9D/wVWdn5cDjNLP8lsJYYd3t370FUdAJ0kRocOXoMt956HeIi4yFXyiFldh61d5Ll/j7BQN/d63bC63My66yz7AQO/PAzdpSfxoDZx34kt970J5b6VlfVsJm+wWDAP578F5YsmMvsRf4dBF4L/yXAlb4z1bBhhBmNpSRZ04VxEp3QnoXULKFR+nnCgoBIDiyRS9j0nqWLTkqslnG8/YH9B3Dk0AGsu2It1iwsgbG1G4frqzFUfQIzpypYjkihBP1uYOexflwctqM4dxE237QZ6cUlSHC6cHTPKyidcTkisqbCSc8gKQHqEoiDHakQyEGBCgToUclJ1swpyj5uR35Kz2YWsojbMMnuVW4Hp6/2GfowXtMAe20DjMWTUHmxEatXrUBqfDp27f6Jk4/Jc5CAFg4RoQCQIMuQPouYx3aPMPBvPFvJAKDUa4KuuZUBwG6xDNs/eAfTNxWiq6keI2WDkM/QQxMWg1SJBP1dA0hMS0B0rtDRtPVGIi09GwVpBejracKyFVeituE8ft1/WEj74me0Ggsj1OwFGLV4Jc7X16H2fA0S9YmISYyF2ONHZc05DkTo6x/G2bIyBvfuuP0m7kRfPN+AbZ9tw2033YZFi2Zh1GTG66++Al9fP4d+tLV2ovH8BcyYNgUPPPooA7ivvPMfjI9Y8cADf4FSFoFvD27Hl999hciIVAYAA2YZfAOtuGlNCns47j08jPV3PoLrr1qHKJKXEXjjt2Kgug6jza3IWzwP0RnpnC7r8lBKulAaObF5KCzp96uT7o0k9SWghVOCxZQsHbTxYAY1eP1Qyi9tyUnAXjFEUgLvfge6Q8xA2p68G6lCHn+h65/APgL/QsAOrcPSXx/FkACiINDDjFNaHASamdnt9qDn5G+IlGoQOW8OZCKBMUcsQQrvoIAJvoQCPgz1DSItLQ3NLe1IiI/n5N5Q9bOtQxP6+7qgVoYhNy8PqZkpCFereeAm7JQ8d4XvRmxYDqrxB3jiltolBQixr53dxuf+k8/exRzZGfYB3H3Rim9bTViwcipSfRlIC9dAbAwgOjoaOZOmQpcRD7lax2E5DCjKSZImTGi1NdUTDRppKfEMZooVEoHNHbJWkcj5PBHQRYCXhBhuZBvgJ79aeh4Jh09gn9diFl4rxHBCDGVwH06XH06zGWan8L67fQBjHe2QOgfR12uEskvwO9RkFCIyuwAxxZMgS06CKjYeimBAFlmfSIJgIu8DNEFKzxaayPi9gRF4xKw/Kb0n3GsJ/CMZKXl3Sej7+NwTHnPcZiRgg3gCAV0eweNXLZPB6LBD4rfB2dSCgYqzSLjmevbeJnBHSWxjuQBukTybzg8Bf8REJJC0vr6RAb+//HkL0pJTGcw631ALt3GcE//ovDUfPopwnQbawgIMNxyCqe5rlLeaQQxASrj9pmoIWoUO169ehPNlp3Fg8BdEZkZDJBVAPT7XQTDP0DWKY4dq2AswjnyZLR4EElWwWj0s70ybkvj/AQz9Bj+8ZiP6R8agVUcjMiESJosBgXETIpMzGUy0k8TZGoBl0MsS4BG7DVdunsOMQrGKiK9WeButcNS28fF4puRj2cwbMWfaXEgCbvhE5OkqY5sHf1CqpfSLYO87j/5zHQhbtIzPBbFANSINe9CRjzQBqh5iIPl8GBsfZ5+7V154FpPz0vDOB9sQAwPaz34KkbkfP5QNTgCA25/+J+Zdfytah/txz2138KCdQkDik5M55fb5p/+J4pIpDMjFREVyMM3Wvz04wQDcuOka/O/9d/HRto+YAbj9s08Y0BNi4Qg0oIkmNy7U1uGBBx9gVcnjTz6Os6fK8fVXH+OWO7ayjFij1jID8J6//pXPy7vvvMM+hEaLBW+++Tp++OIL3Lj5Jtx8+6349yuv4diRPXjokaex7orLYTKNT0iV77v/YVZ1ELBGISCvvCZs+49/PYPrr7+Oj2Xvjz/h+ZeexJpNV+LRu7YyS0cuFSaJqagfffjXA8jIyEZVVQXGzVYkpKQgLjISkRTIItVCppRArtBAoZSxiT2BG1aTGf0dTejr6ENdfyOHfoTHqhhEIw+6cUk+zjXThHITkvVa5E6byxYH1G+jxNTAuHB/JHArUiRCjAiIv0QJNHjJdUvr0XuXLhsNgP0DqXza34MsJRYrBryCHx7td1QThrGAksGbgNWOSYUJWLtqHbyRSWwn4xjqh8rXyyCSYXQcMZl6zJ6+FOroBNjDCzFsd7PPn62zSvgsdTruXpuN5Bg9/H4XlCoxxMF7P4VyKpXBe7tYBoVYxACmi9BSxtfoAeaEZGwUdrMgBW1uO4xvv6hA44Agm6f1s6PCGOhLi1EiPScZUQFhzE5lEIXBCDXGhoyoazWgocuEMRsYlMpJS8X0gnxMnTIZMTnpUCi0/By5tEQeO7wjwxi2mmDu6oEvPBZphdnQRgmql4BEAZlCzIqiEEORlmtVUqFvRGxdixVV586i9mw9Dhz5DaWTCrB8zVI4HX5OqSWm2ex5MzFz6hSWVFIQhc1qQ8DtxTVXXslhHzt/3ge1Ugqb3Y61666EcdyIN99+E3fedBN6x0ag9okxOzaCw1PMYhEqGjuRkZuFgdYW7D+yA5vSBzjQpNYsx0t72rB8/uX4871/AcRawbsw2O+nhGBiXsooy4CDvmgcJ2Jrnbb2FijVWrS3tSEzKwtR0TEsAaZgRppoa21ohsk4CJUuAi2trUiOjeFJfI06AmK5CGFhYdAq1ZBQOJTHycQJKvLxpTJZLXAZjLDYHbBazUgc7Idh17ccBkJtlADAvLxsfPbZFxyw8Zfbb+Ux7PYP3+ex7Q03bsbW++5jltmhoydQfuYY3BIBgzm5/ye+7onNR5Lepasuw7b//o+ZgFvu2IINGzfgRFk5+xfGJifhri23Ij09F0dPHMGLz73A+0iZvRapeQv49QPXTsPgsf04SXZItc1YvWIF4pITUV1Zhab2ZmYB3nLzDYjVx2NsdBgZKenY8dUXOFlRgfkrlmO4vx911efR1FKPuMhw/HXtCswunIZjw4PInz4TuYnROHT4EGYsWIXkxAScKivHiGkMySnJGBszYGjMCKdfjIDNCq9LmChdPn8hchLCYR25iKahYbiNZB/QAZ1/CB0GC977tgN1FhWee+F5TCopYpZnXf1FHPhxFw4dO8R5FDRu0IRHIDkhFqtWrsKV1904cTmE0bNkqA/j774IU30TOrQ6tE2dh7reXlxsaORAEQoTIXZjdl4Olsybj/ySydDrYxj7+O2XX/D2268hIjwc9995D44f2YOq8xchUWugjYjmEA+9nkITxTCMj8MwMMgpxGOmUcjlGmYsRkZFIzwyEvffex8fP/kKUqKzYWgIvYMDaG5swOnTFRgdHIE6PAyp6TnQqZUQ7du/NyCRq9E5YISltxXDg71o7h7A2OAgRp3jcI4IHSqqcZsT4cG0z//7mqSvUfpoZCenoKiomAHB+KQU7syHR0fg4K972Rz8uptvxcxpQlIgMQeJWRiK8g7xD20+D9ob6/HcS/9B29kTiPQLYSCrEmKh/Os92HasAj6RGvf89S7ERSdAqRSjs70bH/zvDV5OM94ny8pQOmMyNt9wHSIihZlJokgfOHgQyfE65MUkoXn/d/ju7HEULd6EK6dkQxukz5BsVaRVwZ2YAktzOct+IyVOBv+gzsSJmgEcquiGOEyJ7KJcFE6aidKiHJ6N2Ll/D3JTMpGWnISlK1ZgwYrF0EXHQy4KQCkPmoAHiEVEA1MpbF4XLlScwfuff4QH73sICSkZ2Pbuu2jorMdLTzzPiTwkX9aFKSDySjj6PVTE/rs02Te0PAQA0iBCkP8SCOaHT+T7Y1AIbSAmsISORejIkocbS0zYy5G4DsT+Eh6Q5BMo4Yel8D4xD0OcK06gc7vg7eji8A/l4jWoaj6Pi2VCGhGxNnNLUrD1r49xzLpYJACAl5ZIRIEgJA8iY14fJzhbvfaJRF6S4u7++Ue47W68+N5/MKOgCL0H97PcNXHhap5xE5Fxv0QEj91Dc8OQkCzR48b+fXvw855foFDJkZYppGhRxYTrMDpuRlx8PM6cOoUbb7oJQ0OjiAzXwDhuhcvtwJQp09mDzWu3wt3bgePfPoPoBA1au61QKGOw9OatqGkZRE9nJ+7ccjvcXhEMpjFMnlzCF6NUHPSfJPkWmcn7AswBIADPQwmC5AEok/OAh+RtxJQiwER8iR6KTO3pl6d0Xvp9aX1BRibsmzw2aFaQwmCoKMzD7rDg6KHDwrUbcOC1J57D3KUr8PDDDyE+PgYWm49nX4j9+MDWrUhPSeD2RPsnANDnocTNYJKhSIpR4zg+eO9t9mQrKZmO5KQELF64lJNwyyurUFBQgIQEgaJsstpQdb4RFUf24eTps/DYzRz4EZ27GHOWX4lrVxQjPkJoy9EJKbCNG1F/vhJLliyHRi6BTKlkwJOKBkKhVOtLwVGS2BH7gXwSfwe+fx+gcwAQGaMHqRuUjltdVcFS2ti4OBiGjUyHbu4YQ2tHG0pnzEJ1ZQXmT83j9N3q2jpsumI9oqL1HJASSnKm/dHnEbuWgEDyb+jvHUBHdwfOn6vGb6eqcLGmigfilCY8Y3opps+ax6BoXGw0lDotPE4X2lva0d7bgXO1FzF35hy89tIzOFNZzaEkjz3xKA4ePs6BJzduvprZdTTTaHVYMdjdh/f/9yEuv2IN1hNrU6Zg5iYBoRxsQUAWUd0CFFZADFAv3L2d6D56AI1tfeiQSNHS3YeTFZW48ebN+NMt16KrYwC7fvoJv/xyACsWLcffHnsICrXAZHPZzey3qFarCAllv0AHeQyKiQVIaZZCmyPQhY6FKuRFGJJsE5/YbbFCTt6h5KtKoJpCyaALgWx79+7Hw39/GB63GYvnzcLi0nCcPl7NPn/EECuIiUGvaQyHK52oahtFUs5MbLz6ChRMnwqdSvBd8bVUoLPmHKZcdT1kEcJvFrp3EUOKPutSqS8tI6AhVORvy8nABCxzAINYSGB1uSA2m9DecAYdv/zAq/cMuJGSIIdvUgn63GosX7wK/WMm1NdVYN2ajUhKjIbV5Zjw9qRtCAikJFtPQASn3Y7qinIeHE6Ki0LFDz/Ak5sFXWo2jtb8gpQMKcQaEfrLujkwg1gd9Dp+cgqUScLgYPiiBbdc9QT7iMhlOgT8LuTn5yE5KQkGkwFjJjMCbh9GjMMoTtZiz2e7sGDDFRBplTCOu6GQKJAQnwCxyI36hjaMmoaRlZ4LdZgSRvM4Mxop+XfW7DkMfiWmJEEpE1L2Rrs7cOLHXSxdjtTrOQhlxoIViNYnQhsVyenNCUnx0IZ5UNV6CIfKTqCxuw/hcgkypqViqNuKgbo+FEjEKMnQYVCkxpLLHsecGaX8jJIoFLD6zZA73eipOo2hk1XIX7wY4eSFGAjAq1TCiQBLZXmAJCZLB0ofD/qCXhrze4lklkI0fEHvPzqHBMqpFHJ4gonP3N6D7M8QMCa0Z6GdhPwc6XwIkzBBH8EAMfAlfL8kliLtlxiJoXsYecfxNUIBEuSDRNxhCrqxjqF9zy8oXjQP0oRUljJySrTHyR5BXV1dGBsb48kkCmQqmVzCLBo6R0MGA+oaGhj4JQVvdFw8Zk+ZzBYjBPpdyj4jD9kQgMnfGxSA80fGdAjs1nj8sMKLH37aCXnTRyhI1qCh14rXd3UhNjuaGbcxmSrMmrYam666SfAhVSqZzRMKKQklTdqcXuz79SC0MgVmzJ0FjVYLr8gJEckwgxceTRa4/JSAK/uDzJf2wROVrBAQzNfJD4jLMMYThIbeXpjGDBNAX49vHDm9gv8hVUtyPFIk4RCnaKGNK2JWviwmHGJlONQyNYj364IE9qB/tSboi+KXhcEmEdgxWlk4/E4/ryOVqEGBUO5goq/XJ7A4fcT6kwWY+U9F/r60bHTcAJVMDZWSJjaDVhLcjgSQcMRggEhshqOxGmqzAv7pc3h7YmiJLwkzi4uJR3JcPMK0YfB4vRxesW37pzAYjbjnL3dBpf59soXbqZTamAhtvx6C0ROAL1ENXfMFlrWGypcwA83yqQiIoxGwGjAw1oB2YyfCEv0c9NHfNcKefylZehD4195pwNm955EblYakPB/SFxYiMjYCPe0jnPqr1miQlxkPqUgLR5gVznEv7BYfPC4zWi4OIG3cD/36IoyPGtFV1g93hAgRMSro4yIQl6VHwKLGr7uOwjhgR8mCfDiNbqQVxyE/N5blyAQCnt5difiCGNx2x4sozCvF8JAB7e1t0EZEorOpCbE0/ijJhVYWBpXPgbbySvx4rgpOvwTEdFyxeAWyclIZnGWGJjEUpMCYxcYA4PNPPckMwE8++i9iNRqMdR6HsesYXt92kiXAefFKPPvY/Zg+cy7KRxV48J4toIyG1//3P8QnJePZp57C7p07MG/RUrz0wrN8rVIgDQFqVOS3t/m6a9He2Y7H//EExoba8eK/X8GixauYgWccM3K7iImNY1YdMQB1UVEM7lFRmvXg4DgDglNKpqLlYh3uI2P5qChs2/YhMtLTQUnEL778En8mBZHcdOvN+OffH2dPQGL7bVhzBZ+zJ556Fv2dbSxLJlBSppIy2+S1lwT24EN/fxLXX38th2F98dmXeOONVzF//nw89eyziNfrhetRImXvbwIIzS4XewuWn6nAipWrJ3zOvYEAlBRc4fOyrRRNphJTuW+gGzt+2smsKJIvyt0ulqZS6mzRjDUYU2Vh+1c/ovzYIQ4hWLpyMe646Q5ERkfzvfGrnV/gh28+g83k5/fnF0bAaxlHUqsB07SqCY9AZfCapvTg/78yk6LA70c3eUXbbAwQEoOQwBUC0kLgoj8mnD3vYiLCsK5wEfITw+FJzIY/mibRxnHy0F44modwzNCOzsLoXQAAIABJREFUdhMwc9HliMydx+Af+fxREUNqXlESMmLCEKvXM8hEoYVs5yn7nW1LvnLEeKeiSQWv1wmFg9jJw/CZxjE8UA7ZUDn781ECb3WrEZWkhiBfuEgxsrJ1SIzSsgQwFN5hJJuBURMDf9WtMlTVt8JnHUWyPgWTp2RjwcwliE5NRlx8EqKjwyeAf3pOcd9FRuoJImoIQCT5E5L/ICnleg0GBIaHkFY8HUqtBn6pHL5gBgDfz4KBXMT6E4soL8ANu8MGg9mCQPB5G6ZVQCxVwWsXzhXdLkkyTHJWKiI3+B1uiFVyziuge+So0cSgmVSt4nTbbR9/CFJtbLn9FijD5NBQX87uBXQKuDxeaEUiPl4KV9l58gisjT8xC5C8Dr8/2oFfm53YeMffcPmqtZASW14shU4lEyw9RCJ4qU/oI39ooS3RNdA9PMyTaAT22U0mJKZksJWNT0wMfg9aGttxrOw4ZkyZxoAfBfzRWI1UZVQOlwMuu4ODiBwOgcihlEhgd3rZy50Az9jwSLbRsowOwtZbj8zySnzb2otTIikWrVqDKdNLGYi+9sYb0NjSyJ6AFEKzYvkyPPr3vyMuLgkWhw0mixNud3CSzG7Cwd+OovliK+ob6jncg/zs4tMTsf3DjzgY5O6778aMWbMZ8Hvvv/9FclwiikqSsGf/r/DaRbjuthsRqc/FxfoGZlZOj1bh0C/7cKiyHPKIRNx2110YHenHzz/sQnpWOv582x0MaH711dfMQPvHv56EPAA8+9jjGDTboFKJEBebjGmTCpm4VTRtOqKjY3DhwnmMjhmxdNlS1NYIQTzzZs2A2WLDb8ePsp9wdIQe+kgBxKfMBEqmHx4d5HEdSbk//exTTvmNiFBj1aQwlMYFILL04p19bdhdY0DJtOlIz8rG8kVL8e5777AMOTEiEsn5GSidPAWzppUgLikb+ggtvME2Wd/UhovVNejtaMLU82cQYxxGrc2D7RY7jJAiUh+PosJiLFuyEMXFJdDHRkFNmMOYBRVlx1BWVo4zp45xsjHZ3my55RbMmDkbIrsb4ugoxBOZSUfZFBqWD1kdLsjkIrhNVoy7aaJAxey+3v5B/Hr4V9x6+638/Xd8/R32HTwIQ08XHKyqcCMjLx8rVq9GcWEBwnURaGpthGj19OmM7owM9cFAebC2UYx7wAm8VHHBlLLYAOBJTeNlCXonoqWCj8cIRDBaW1DfZ4PbEbxhaaJhCQQgDY9FmM/CIFlX13m0tprw6IMPoSArH7v2/ISkxBRsuHot02bZc4klIlK4vQEMDPXj6aeeRFNjHTJ1sUjsbsIN5FuzcT1aYzOx/cefcd+992L2XAF5/vbrz/HNp5+x519GXjaOlVfg4P5duOf+e1CcXzohT3aaBlnW2338DI6Un0J9Tx3yZ67Fhg0bUZSXBpFIC79KDJvPjdoz59Cw64U/gH/fnb+APbsbMH3qPCRSUsyMGcjJzcGZE2Xo6mpAT6+BvQc333kTioumQqcNnwBRFCQL4bRa8krzYNwuIPzkSfjaK69g/VXrMXn6XBw9fhiH9h7E4489gpSUZAbe6KZDg3valmS6Eyb6QXYZgTacxBv0zwsxDHkBy1c8vA3dfPnG5fezBNtP+2UGQ5CFSQOogLB+qIih84cKPkfp4U/goT84M0XriO1O9v4TZabBZBPj8WeeR2PdOUQmROGlf7+FNUsWQ6wiBlsg+DARWH9C4AcNSISE3L6Rbgz0jkEXHgm7x4PPP/kMB378Dp1DBuRnJ+D19z5BuhZwtXYhdu5caGMSEJDJISLAx+lAP10Qx48iNjoa00tLMTDQi6rKs6irb4HFZERGfh76uzqwctUaXGhsQEJsPEbHhnD5upVou9CI9KwsZqKR5xox3IbHBEko+RA2736NWYD1Fs+EF2Dm1Ll48/W3cO89dyKrsAg1Z8qxZOFCaCIjBV89mRjSoL8msUW4rXsFMI+YWwQmCb/dJR5BQQ8xWk6yU2K98e/GuK2YwVkCe4jhRONQH3EEgpJuAmMDXi88TifLQkn2/NCDD8Fis+D1d97hUA8K2ti1+yA2brgC+XnZLN9USKSw2G3MuKOSXGI+bnV6MGYw8gNGJVeje6iPw1PWXXY5y4SdfhHaO/sw6tfh4L630XbRCWuPcLMWO8chiUrBipUrEdDqUZSmwbrL10Km1OG3fT+zSSpVdKQA5sglFA4hgojYbSSIu0Teq5BKYRgzsAcfAcnEVOQ2HSDClQhefyjNlsBU4XySBRD5aVFHn+S3KVlxaG3uwdCwID36ZPsXuP3uB7F83jSIAmbERsTBaLYzYBcyqg4ZGVNLJeCPZMUkaf3k4+3Yd+AgM+ekYXJMzslFQWExiqeXIj0xBWHhapZvU1gJsTeU5Ovo88I8ZkJDQxMMljGMG4zsafXhO/+FyWTBkmVLcO31GyARKZGRlYX0lHgOXaFQEWLqHT78C5YtXojUgkxmAV56hRLAwN9ZIoXJZoSvtgFthw5BrY+EvHQWjtTUQaKV48WnX8Sdd97JUmMC/0xmHyory5gNWlxUhP7+Ppw5c5qly3KxD3KVChQaQ96FRocVZrMFWakZSMtMRX3TBQRcfmRl/e5LOqloEv+eJCtkWWKzwIRMS0tFXLwOSokalI5Lnfme3iH8tvd5Bv28Jj+kEQIwNCVT6BS3eOLQalSj+cIwli5fjXVrViMqIZ4leBSU4PVb0Pz9DkQnpSNh7gwG3jQKDXfc6JoJpcLSOQmBM3Se2PuMnnU04eCVMjuJQUCqgJeTV5mFNdSP8m0vQ58/BSiYCY3NgJpjFbxapzqSZbzzZs9EWfkZ+H1WLFuxhqU8arWCj4UCCgh8JNCIEoZJctZ2oRrff/st9NHhHGyy5prroUyLw8ffvIdhbz/CoyQY+O0CkvQRONbSj8L5mdCnCQxuqprDtbh9438w1N+FpQvnwW5zcMo8BUgJF50cTY3NyMtNh2G4Ha7eJujFUeiMV6IodSZi4wSWrWV8BFqthhlmJBmOiYpjO4vetg5mo+QVTkJpcREzzmhAOzDaBvOQFd7z9ZDEamEK1yBVlwSPUs4psw6XC3a7AUZ3D46frELX0BBs1l6cO9uEuGgts8ioEts7kKsRIzYtE8eb3ShedzemlUyBTCGBhwYF5G9KXo02M6x9PRiuaYJUbkX6lKnM8DQGKKyMrnkxeyN5/uApSz/p7+AuyTr5lBD7RyJlWR4BZKHvRO/R+vTe/92OtqHtQ39D+wn9DmazAzKpBCTz9MvpnkOsJR97WwathOBx+FjaS+tRIAeVRuxHV2UFRrp7kbNsDlyIYKacSk5exQ6W9zodNkjDYqALC4NI7odcooLTambguK2lCVE6JXKKpjP7iNahFHH+LgE/XOyvKeOwhFDRtlRKjQ5uXygmXnjX7/AgOBaD02JFfUMDrCe2Izlcid5xJw5UDmNQp0BJcSySk2ZDIlFj2ZIl0Ch+t4oRK4TrlbancgeAyjMVkKokmJSfN3EcgeBzihb4giFiE2+y5UVQtmMbh8g7AsfI7/0RkbMPgw45AsM1l26CeInw3UXJv3vMBZRJUCYkIl4mwVhUAHJvNHeIZQoplCIycPfy/6AET6WcP1erU/9heeh/2jeHSrmDAzenG36/HWKSybp9vB2f++D7ofUvXRYeroPTS6CzElarEc6ADwqZGJaOOt5Wl1ICiUwFpVQEl0wKhccLq8fGBuLTJk2ZAABJ/vvOW+9y0ML1V22CTE3+mALbmuTDlHxpCzhRtXMnDh09AoNEBddoOa5ID0fpFMHCZm/NCOokxdBr4lFVXQGfcQwl67Ig0gSY6ReqK65aiu7aJhzcdwGmPjf0BVpMmpeEqSXZcAfCGLQLFYF3FOChjBGeSLWnhX4Tty+rCMtWJKFv1IszR7t5PwWTYtn3b8aqPGRkZKFy52l+L2NmNBLTktF8oR0rrp+D5FQVDEY3jn9QBZHJgstvmYfNNz6DyrJGvPTKKyiaVIgZ02egquIo5i1agQ3r1jGH84fvf8DOb77Exhu2MFhKRvd/veduZuaJPB509/XAR76Xdife//BjfPP1Z9CFK/DcUy9j8uSpcIUN4sDO/+Gj908iQSXCtXPjEZGWhEh1HgZFCXjx7Vcgk0Xg2aefRHpOAU6d/A3vv/chh95tvfteWBxmZr1VVlWyD2BuYQauvGITFs6bj9NV5fjo06+RnRCBa6+7CSJNFCyDfSgpKYLR60XZoSOcvEtFvoP5uUX48psvGdjLmlyKZfNmMYCye8eXUOti8cwLz2NKfjFGjYYJee/0OfNx8x234NhvR3m7VauX4oYbt/D3PXjsMA78vBf5kyYhJTEZWXk5SE1MxJtvvIa21hYGD6+/dhN//keffoJf9u7mz71/yxYkJCfy8pTUZA5i/OaHnSieVIikxHicKi/HmlWreCKYfAXpGUJFTEK70wXz6AiOHPsN3367YyJkg66c/IQIbFidjpUr18AcMx9vvv0B9h84wODezbfeDMPoEIefrLlqDbwiI04cOoY9u46hramRWYOhijE4mLVXFLzv6cPCEC7ys0SYSisWQycOgIA/+qsMBjLSe8qgJLY7ABwNqtxoOQWMhADBueFqrF9/NfKyMmFgV3NAFxmLg609GCr/BLNyNbgwGkCHPQ36eZsRG6tFTqwOiZEqpMQK9wjyxBPJwoWxgQgggQIBfnR+qOReFyigkOTRZ8rOwNjfiMk5Aus/YKlDV9so+p0+SM0jnMSrz0pAfrSYAb+Qjx8Fd1h9HnQOSFE/OIL6bi37+FEIQ2Z61gS7Li0hGQl6HaAQzqFYIucJZCKC0DgtdD8LWZJKgpOmLOMNWnsRyDbcUo+Y1BiI9SlQygUghuyniNhA7G3yPr5UncP3hICH+5TkP0+qHeqbUdgGFYGF9BmhEix3ApDLyF+agEjBHoKKljc3t+DNN95imXBBRho0wfBNOn57sIOsdDrhNPaj/1Q9xrISUVtWiSjHMeTFg/0Av6saRvVoPJ556knkZ+dwuq9aFuDgOhoNEQDIx0bjMYmfvYNpvHT2fA0ys3I4XTcrO5MnFd0emhwXobW9E+9/+AHi9HGIjIlFhEyGqNhoyJQaqInQI1JAHRYGuZImnOVQkAIrCP6GvrsiOA7rHujE3q+/QNFoD8YqLqDV6kDMtNno0UdixfprWbJLqbyhMI+H79+KtJQ4nK89jxOnq3Hm/EWoRB5oA36k6VTInVaEPocCnf1dOH38FH/cunWr+e+unT+yFPiJfzyKpLQMfPrpZ/jqk+0sGdYpZNh0521Yu34zmmor2Ltw2pQZsJ45hkMVp1A75sCcBfMRFR2Jc+VnMX/RPGzYeA36Bvo5zKVvaJg92W/echvWT5+N/Yd/hSIqGkVTpiA9Lh4UXimSKyBRKnlimwCzn3/eiXWXrUJfdx9GR4exZs1qyGVhaGtvx+HjR8giGVNLiphg0DsgeAHOmjETSrUSx44dx/PPPAHTuJmVSVmJOjx5QwEi1QEcOdOJj/d0MGAXk1qEux9+EBKrEUqPC3mTshAVGQsRWRKZx9E1MICu5jbYJDJMzs3Fq2/8G7Vnq0CCj5t0KixQiDHo8ODlcTtcmghcff2fMKOgAIWTSxEZEQ7D+Agaai7gmx+/xbmaOg7kyMmdhHmzZmJ6aT7yo5OhDpfwhBtN+JqHhzGqkcLhF5QhVGE6NYryCycUPu2d3ag8fxZ79+zDHbfdgcL8fLzw4r9w5rfjcBLJgdUTcuTk5mLV5etJigDj0Ciz4kUzItQBAvkI4NPLpIgJJUMEPyw+2IcWxWgQGA0aAMcIF3eiKihXMVoxqBTBnz+Zlw+43QwMDqqiEBgbQlP/CMasVqZSrrpsLWQaLXb9tBuT8nPw0iuvIjUpBQGPE92tTbC4A0jKEDpwdbXnmYlA8uOyr55DfrMRxdOmoX/hagYAs/PzsXXr36AUi/Dam6+h6kQZXn/nLZ7BuNDSgH8880+muS9euIz357c70VN5CuMHd2PEMIJatwdlTTW47Kabcfudf4dUKUeYy4sBpxM1J47h3L4Xka3wIidBA7NKiffOmFB1dhhpcQmc0HvdjdcxQv3rwTK0Xahitti6tVfisvVrkJaUxH5/cpkKLrpneD2QkuxFLOHBPzEFyB+RikJVtm/fhohwPa67ZhP/T/KfhGg9AhIp30xIvsOMO/KQkQjsI8Hnzxdk+QmMPGL9EHgXAgAnXtMgl1IJQyZ7E82JFINB8JWlNwL4R/JQiVxOpGcGIHkQ7Sew6Y8ZdiFDdEpCdEg9jFwPHD4Mg8gAXclMPPrgk+g/V42YnFw8/8rryE5Mg1wnh0hE7IlgQiJ5ItGMSRCsocCPi7VNGOtqwvDwEEYCXlw8XQ+nawyRcdlwmIy48eY/oSQhCsnZ6dBnFUJKM0eBAEfeH9h3AId2f4degweLF89HTHQc6mpr2eMvKTEZRw//iqmz52B0cBiLFy/C2HA/kjKz4Xe7EKZSITUtFQ2NTfy6oGgyqs+fQ3FOLst6CYwcPL8fF8v3wDM8zCCgUqfGDbc+hd2/liNCJsVlG6/Fzi/ex6b11yJ91lwo6PSShw+nNQdoqMqpwMQEIs+oUHmD0sBLfhqQhSgBfwTshYZxfi/5kUkY8Qox4mgbTgaWCHJdv8/D4CKFYFBbo/Tfp556FqcrKvDvl/8Nh9uOn3f8gLTsQqxevpRBTlWQml9WcRqzp0+HSq2BOOCFUiSGk0Jh3D6W0JJUlxgq82fPg9FuQUJ0LMrrWmAYt+CLfYLpuKm7kSW/1rEeKFTh0CclYMWyhVi1cg2ioyJhc9oQE6lCQKTDidOHsW71WvYhk6uIAaPgQT3NjFH7I7m0jCYg6PyIyTuGQiNskMrkDACGijweyddHgEiFonbL/oFuD6RiKYYNY+jq7UNMgsBuI+bbnpPnUXboMB6//88srx3q6cakkjxUVdZizerL2YeQJOoEoDu9/gnWpcPthMfjwg9ffc3AMqVFZ+YUID5BjwhdOHvd0fXCGD35c/oFxi4xPEkCRzUyPMzefl9/8yVmzZ+L48dP4qvPvmV5+pLLVmPp/PnoHujFZcuXckgL+SwSCLtt20eYNX86+xjSuaPPU8nk7A3p9zhhNJlh6u6Eu7oC9hEjkmZNRfikqTheXYXGjm5mJ/77tVdx9TWbYDKZkJ87CT/v/wm5OaV47NF70VTfjC+++B/EYg3u+vMW7P/1ML746ntsvuZyXHbZuon/H3jwTj62/YeO4M1XXuUgAkpHNgx144677sPlay/HkMGC77/8HGfPnkDf8BgWzJiFvz3yCKI04XDbR2E19cHQeg6fHfgW/dX9KJ0awcAf+fy1DESh5kwtRjwiLF25DouXr0ZSVj6kchVUl7Chbf0NqDx2CDOXbkCULorDOtxkaq1Usdwz5ANH55zN9AN+eNxO9lgLFaWlXiqrpOUhI/9ARycqvnkdeRtuRyA6mTcJ1FWjpXw3RIuvwanqelxzhRDgsmfPASxfPJuPkxhzVAQshcpO1y9l19vMMHnMLCkmEGjO6jUYlKvw9Z6P0Tt2AeoUPZx1A6jvFAbRDJyFySBWi+C3BzBu8CEFU1BQkAt9VDham1qRnZdN9meoqKjk5eZxE7MDXbYx2E3tcPfYULR6ISxuKZx2P2IiNBgxjCElPpEBJofVw/cPs82J/ft3skyYvEpSM9Kh0sgYJCK2BgFTHeVVUOdmwCvTsjeQedQI6id7HcMYggf1bWfR39kP/5gTvWYHpxnPnZeJydmCNJl+67RkEUuAa9uikLlwCfIysiFWiplxJfVbYSepJD3vxm2QmMfQ1DfMrMMZCxfCrI2Ax+mBnIyWg4lrbgexsuVwu0QIBFxIiIniY6X9hIp8emkd2i+V0eaC22WFxOGFJEKQxtD7ofU0ci2DurQP2m/o84i5Qf97XU5I5CLehorWl8sDE58rl2nh8rqY6RF6j9YLnUNiTybmFU0cj80v41RdOq7QPu1mF87W1kEndiFzUgEkQbmYKlzL7DoxsRUIMJIQ8K9AwOdiMI+AOGJkBOdxeRm9pkk4AhND5abJKI8HTrcLrq42DFmtsPT0oObsQcyJkyEtV4sf6kzYcULwQcueNRl33rAJ+VmlUEvDEKHTcOAMFQGrPgex0UVwWm04euwYAwHz5sxjk3KVUsWhJsSQ81/iAeiwmCHy22HtHoS/twMjrl50dfYi0NuBXKjgTBMARErslWTmIiI6CmZVOKKiw+AOI8mWWGD2BZnL7ksUBkq5HCK5WwgCoQF2UL7oFVEwl+BlRiWWeiALKOAVUz+LJuTcUMiFfi6x7tRywScw9D+x5LVh1PcIqiaCfRqLTQBX6X7i8wuegJSLTmEUPLdK4AT5s1JYgt8FY+VZqOKjIM/IRJhbCEsJvccyZJEEiqClAnXJCQDc/ukX3G7Jp01DydH0gazg8PPxj5qMePe1N9kTcObCUtRfaMAv3/wb9y1PglQlwjeHBnDUpMRLj/wHIqcN9TVHMIw2dLR24OTFEWbhKdQBBuYUA6Noax/HqbomLN4wiRl75M9XfaYZPa3dWLR8CjQaGfb+VIkIvwIlcwtRVd+Amp+6MOXKNORMSoBj2INklwvnz3ajusWJK28uYm/AH744h5I5KZi1ejYq9/ai+kg5rrlnCeRKPb7/+ick5UVh/voSZhQe/voM5N025Bfo8acrbsCoLAVP/utZ3L91K0tbKV13bHQEDz/8IOx2M7bceR+MgwMozBFUH21Do/jvW68gpzCfpcskQaQQAqpBoxGjfR3MFtTrE1iq6icZlX0c0XI3cjxnEK4S43i9AUPDXogyIxDvS4QjaRpvX5ifg4L8HDQ0tqCq9jyHq0ydMR1FJcUYGRnGmQphwqh41mzkJCbx6/7OLlxsqGPQNz42FqnZ6cyi7+7qYUUJJea6/Q4kxMYhOzMXDQ316O3phih47SrChF6hecSEzNR0zF04D/UXG1F97qzQzhUyJKekorh4CurOnkXfqAGT8nJQOCmffTarzlbCPDoGsVgNmVYBj8sLy7gRYQopKH88Tq9nsLqztwcu0uMT2KVV41zVeYwM9WL5soUIj4hB2dlqngjWhUfg2KFD2HjlGqjU4XAEQ28IlKRriY7/02++R2dDI8RyGyI9EhjsLsybloa/rY6FLmcxzHHL8NPufRjq7Uflod3IXbAU6YlpoETUvtFWROeHYbDHhO7zPYiOjsTYmBEz1xZDp1Og+eIQLyd2EpUkeMzCVf+7VJjYfLFj40jSRyHD7WJwMJQqzOfTL2IAMMQkpKRhYgjWmS0IyYZzosJRlFuErAgfAvGTIEqIQ0fXIegkbuhENgYBixbcjbwkwRvPFx2D9LR0ZrlRgBpJRF0+G0yjJpisbpjGRtHY2cyTCfNTgF/PtCDM34Vz5zrQ0uvg0I6UGLr/+RAfJWWGX3K4gGxRaEcorZdAv+4eEyqarWg2AGMBEfv4zcktRP7MIhTkz0dSQjIUChlUcmF79lRVSAVSQhDpCynBSOZK61IR6HVp+diMlwLypPB0NQv7Sk+eCFmhFkMAIJVSoYafuOeX+HVwIFawCOwjkC8EGtNfDu6iiXOfiIFkei2RK+AnckMQWA6td+FiIwZ7erFw2RKEB78X7ZoAwIBIAXnQm9BlNzEr0CkWo7m7F6e+fheleR6kK2zoMlrw/Pe9mDpvLW658y+Ii46DSiZl6S9NJocCncjygdjuNLFscznZCock+QaTBcTzSI5LYpYjtyWDEceOnkBeQSYgUSBcJ0zAcAXcAkjjoXBVNzPVLME0aQoSoXESja0lLjeGx40YMA/D2tOH3Eg5swCto0bshQSXb74G/pxpePeDT9Befw5pGRn4+2MPIyEpGUd+OwajbQxp8Zk4sG8fhkaGMNDUyOxWuu6m55dwunVl1wB7SJI/4R233cyehRRIQkDe3x55iA93+8cf49C+fVi6dAX+/Oe7oI7UobmpHmXHTjPDeHy4iz08yXeQKjoqDldfcx0WrliIxosXse3jzxAXr8fCeXNw4sRxREhFuHHlWmRPKoYvIQ4SpQI+q5PVZr2dLThTXcts6MvXrMC+fXvgovRlkRzLly2FVquDQiqCSqeD2+9GT/cAk1rkYhmy0tOZOUjhgyfKjuPdt19HR3s7ppTOgdluw1BvJ7auT8OswmyMjY/ht+pOyFIXYfLSqzEpIwEy8n72e9A7MIiWlkZUnatB88V69AwNMXCZlJbJSe21F86hr7MDx06cxNQI4A5NJMKGhvCMwY4L7NWnRV5uJu574AHIpTIcPLAbhw4egMHixNwli3HDleuRlZoJjdeAc819qK8rQ3vvCKJtLgRihPtGRGYewuVyZERJoEjKwYDRhu72Noxb7RxU1NHZPeEtuHL1Kly5fj2nN9fUCM+bCHUU4tPikZmShczJJcjPFvpRVWfKIPo8LiJA4B6Bef5gw6M3B6wCi2Dwj3gPRiHCSND/id4n0JCKgMNpCYL+v69nCAmaMIgjNZAuXcrpvYMOPwYa61Hf0YlDzc3wm8aRXzwVf7nnr4iJj4Xf5sQbb78Fo3EE9299GLXN7RjuaYc+kqivYnRXVGD8QhV7AUbPXY43z13AqM2JR//5T0yeNhXnz57Dl99/j/kzZyAtLR2VVVVoaLmIxx95HMnxSdA6TGg7cQgj5y4iKjMNvpwS/HZgD/Yc34tNdz2OazffwgCgp+M8dh34CQf374AefiycJlys3x7qQ3l3ACKxnSXJHWYXUhOSkJySIjT0+Hisv2w1S36TYmMh8QYgJv8xkmpSpzg4q6GWyWF2OQUvl2DypMti5VTFEwd/xd33bkV0VATCdWoG/wg0DFUIbGPpL90TL+ngUnIvMaHoXktyJmLtEdhHoKCYwiL8wQdi0B+DZidCASCh9fg4KUxEJILP5eak4hAASO+FPOkuPZ6Q4Tm95xQ7ITWNo2azsH03AAAgAElEQVTfj4AmCRFTMvDcc6+gvbYcXoca9z7+CJYtXwh1mIYHOxTaMbGvgJC45LS78NWOH+EjADQ5BW+8/hrqqqqxdu1S1Hnb/h9f3wEdR3W2/Wzv2pW06r0X23Ivcm/YxsbY9EDooYVAgHRCGpD6k0K+LwmQEBLKBwSwAQO2sXHvlmxLsorVe9+m7X3/874zIwv+8h6do93Z2d3Zaffe5z4Fye58OMe7sGXdOgbYyhYuAGFog0NjDM6Rr857u3bzxyY8Hoy5/ZziS6m3x44cYWYWJa4SKEiMv9Vr1mJ8ZAyL5xPzRMUSnmRLEnrHRpGeJgwGu9p7WRZMwIuCBi4BP0JTExipfw8nG4Tr5AePrEVa6bV44Z33sXnjdRhsO4/09AxsuetxqBBERpIJMY2CbyrEvOQSU6QEHosAVtHgmzr4FLhAYBElMetEP0dJ7otomBtsYv3NBDYIUCWJMHk5MWMuoWBJMMm6aZaKwhpee+1NLF+9HCVFxQgHAti150PMqirH979PM14lcPncOLD3ALZsuw6pJDcSgzTcDjvONzfyduZmF/C+0KUXoa+jlYG/v7z89vSxJIlvdkkaDu07AeXwCQ4NKSmfh7aGOlgzU3DbTTeyQft/3t+NRUsXI8WSyoEfGh0xJTWQKRNIkHk8MXSo0SbJANFqxARpGQGd5LWUUECtkiNC/onU2EoJauxDJSQm0vsIhIslhP8Bv5dDSuoaz6EwPRuTTi8SGZV496+/QlV5Edat2YiSEpqF0aHxbBOKiopRUVbKPqchcRvI00T6LLVOC1/AjwTN3JKXnIrSP4VUYPIAI19ASRZLYCGFUrA3WIyAFmIJydDXOyQw7fr6kFdYiBMnzuLIoSMMAkp+gPTb6fioEGcPtlde/gtmL12I4twi5OQVw2BOhhFBxJyDCDR0YrRFSPMyFmcjvXYJFNYS9ml85bXXsGHDJjS3XcZvf/s75BMt/76HMemyMQvyZz/+EapmzcGvnn8evd2d7AVYkJOFX/3uWfYz/NHPn2ND5x/+4jl4PDa8+MKLSEo24+WX/oYP3nsfX//abeyV8cnHn+C73/8+Fi1fjZa2Xjz9/W/x9pgtOly/eQsnwxr0CdgvXMTJ5o+we9cFRD0hLJtH8hOhU9jU68bnjTZkpudg67absKCqAAaLHgkkQavWIEzBGsEIZHAzu+3KgAuzFy6DQpNAjIAZuQ4mrZIBEUqlpsdTLjH8g3QHNKgPy+ANe/h+JIFE0mP2RyOpd3Ic+sEg6o4fZ7mrKS8PMZ0S/o5e2FtakLVlCZq7vBzEUZxbDOd4P5yRGIdyUAm+RwLgROCOBATZ3XbEXC4GWgxjg5AvXg6nRo6Tpy+g034eljQBoBnvFHx+NBb99DLXpDBoVdpTMXdWOcxpRvbcaxvrBOxBuORC57MmswwZOfkYmbIjw6hj3z5rYR6SMwrgj8Vh97m57Z1VVT19/ZKsR67QYsJuY4CQwGKlUY3JSTtsIwJj1jE+iur0AErL17NvYdDhRCQUxpB7CO3DnbxOT08r/yfWn4UmjuwxOBIBNvNPUepwY5UBpmIDjo5WYCIWxYO334nCHKEPERLlWhq5GipKQqPfajEjEI5j4OBHiCWlomjpKmbLERhM4Qskn6X/VCR9pgkMlU7B7Dti3WnFBF3phxJjj8AqZdyHqNzADD7+7hntqgQIzwRwNSKTe3qHMbtFSBml1yT5q7SMmYVKwfeIGAFGI03+qBDzOHFhz26kzCtHdl4FVBods1AjNOCJxuFwCObORo0KzVdaGXitmbsY1lShXZISsziYKErpkFGe/aa+Bfmd8kBLtHCgdWeGS9F+orRh8rNjb0JKl5wc55S+jqYL7O1nzrKyB2dB4jz7b57p9uJPf2+D3ZqGu755A+687hakZRdBDeonUHiK0K7RthCbhdqmoD+IPfv3IdWgxoqVawQPQGUUyqjQH4m43YhHvZhs68ZIy8kv+fXxby+qZrAvv6QUuvQUTrOVK41QJSUhJhe8khRxLaBVsm3G/6+k9EwpRZe8I2nOkebSplmfZNkhYsW0iQS8Sem+Mwj5/DUSY1Q4FjQhF0MiIXoskiev2B7R+3jyj85LGviLYCLJUKktCSf88Dc282/TFJVBtCZFiBgucf+0DyGLpkVyciicwN69n+HEydP41neeQEZGJmSBMGwOOw94Vq1Zi4Dbieef+QkeeOJ7KKmqwKRtAC/+5D7ctyYHJhVw7MIYDtoy8etf/x656ekYHejGR1/8nkM9jtf1YaLdCRVJ+zdXIN8RhD3PiKO7WxgApDJbk1F/TLjGN+2cx//Pn2yHyxZgwI5SgE/+6zKuva8GpgIrtGYlVKMRnDrYio7OMdx853zIzBZ89OZpZgIuXbMEdYdH0HLlIm65fSdk5jDee3nv/wEA0vdsrsxi8E1TtBh/f283XvrvP6K4qJLDKpo6r+BnTz6JKe8U7n3gESSnZeD6LVvg7xKCGnY++jCSUlKhpP4RaHBPCgOhzaGgEOqrJ+JGaMhDlIXUSoxcPovTR/+MmuIMqCKjiAYSvP+IDbimthbJuasgN+ZDYSFWO7GnyFcTzPymCT8leRLG/Az0qdRRREIJBuLDwQQIhGazf6X6S4w5Pl+iZGsQYXnwV2smUCJ5RtI6AT+1iVeBFSnRlL4nGoxAScBmJAFKjCe5MYHY1K+VAG+eQZpRsUAYCp0a/oAA5NB+/furr+PNt97g57npGQywPvTDR+EY8eG///Yy+04WFRajoamJDfr7rjQgyypcr/tPjUNF1h4ZRqSblcyYq6mphnn2DgSVuXjp7d3MZl67biP++c4u5Jl1GHeMcltPzt4h2RAGO8ZgyDUiM8/CYGDN4iK21aDS6vWYGHMiS7kA1qRk9ojr6e/l4IjRni4ExOt7aGCAU23J74/P5zQLalwelBqFdrdXrcGqWAT5MiBoEeW5U1OYiMsZHGyOxkHJw+QTSGBgRaUWqngp3CnjWJ9hQleUtrUYKzduQ8Al+FfmrrwJQV8cV65cwflz59HW2coJtnbnJDOMyLONAlDuWJOG/eeE+z/5+FWVZSDdakKxKcaSXj43FCkgWS9Vhy3Mfn4MFjoSUBitKM7Lwco5JcitWYpZFRVIS02D1ijchxRKCu5UsKKErCFoKSXVJ2YokGg9IpIw605JE+tX7XTIyoLIeXJy0ZTrEAzH4WyrhwEhqMpmMwBI7yW1mlTE5qKifj21TQSQSZJgiRkY8gvnCBW13RIDkKyniJlI8mNiEwpj3TAv4+1UyEDvDcuUMBv0kNH3RsLT4N/0Z6pi04xG6in4fX7UHTqEkYlLWGcRjtFnjQ58fG4c9z7yDLZs38kSYFK7KYgIw0QIykkgUJQ8g1UIh0MsrZ5wOZCkViIWCSM7P19QJZDnczCIfXsPgEJCItEgS3opvZhkvjKyNwpHodYbEZOFoJPpOERFI/YXiHxD1hgzL/9soxnmRACuf72CI3VNvM3Fy6rxp17/tFfmI994BIZMFc6eu4D2Tge2rF+HtRTIGAvBbnNwonbjpQtC2M6a1TAU5XLwzaDDyZ9BACKlBh87cxoNFxpZGnzHHdcjDDV++eyvYFdm4KZrliNJEUXNwhqM9/bgzZdfxcmGSyiuyoZJm4Wh8RHcftsdWLa0FgcOf4FTx45i9tzZqK2sxJWGOlhSTZi/bBVKqxciyaCDm9Kgj5/ExboLaLrSjonxQfh9YVSUluKPL74I++QE9h04iK/fejP30d586y3YHS7ccustmDenBnqLDgFfiME7GoeRx+C+w4fw8bvvYWB4mEM2yK6p/bLgB3ztMise2pgLRTCIhCkXlsqb0RAwYry/CzlZaehqb8G77+3B6OAQQpEQkpLMqCgvxdxF87CgZgFmz65kD3eb04bnnnkGba0d+LEuiioF8LE7jA+jUZhL5uDO6zfB4Q7go/2fYXJsGFVVc7Hj+p1YU7sM3rAb9SdPo6d3mLeJAt7KqkqxYf1aZh7SfomOTWJkpB3Z2RVQF+XzegG3B+/u2o1X/vF3+FwCBpGIRZCZm4/7HngAZ+vPcTIyWfFlZObCoJJjaNKBhuYW9PV0wuvxwumYEABAvoCsRkQLsjDZ2MkgX0s0ivFQDM6vMMZIHixVKCR0ttONagbF5qgVWCdTMPg3s6KzKhFPA+RCABgaZ3jwRDNyYZcr0WNzobGuDuPOSayqXY2+wQFMTggDH0XEi5jKiBR48XOVEjl5Gehcv5kDPAoXLMQDjzyMJI0B3d09+J+3XkdHTxeHgazduAZlVZXwj9owfHgfbBfrYF2/HmkLViOcSODoay9h9+f7cfu3nsKOO++Ba3AAH374LMbrWlBdKNCt2+xeXLrkQsOojZH7YNjDiZK+eALWrHT2+yPw7+67v445i2qRmWLigYSMpnljckRFGnosEoeCZKDkq0ezwCIjgVhrNGPbcvE8nv7Rz5FXnoebd96KLZsE1qLUcRS8/L5cgpF5nMMkCKwTJ1qEk4E0j1IwiIxmrwX5kVwhpOsRNXtmUMhV+bBIGSUEnDoG5OOgUDALkIpAKPpOiUlI7EGZeI8nP0PZ5CBajx1k9p88SY0/vfpbXD5Qj9lzaxFzTOJr334axSX5SLUSY0loEAKRILPXSMRCgM2lSw145e//RFdXJ4N/VcvSsXDDbFw41Iy2y07MqZqDZ378DObNn4NQxIO25j688fpbyCnIx7XbtqL+XB3aWi9DrTFwfPmV1jZO96X0nQU1s9l7IS83C1kZ2ZxO3djUygBgfd1p1CxYBKPFgFPH67B8xWxE/Epm/n362ecoq6rA2OgIbzPdFCdPfYIWd4wlb7cstWDHnT/DobrLOHahEUsqhAH6dXf9gYEbCoChPSuXU4OrQjRBjDRKYLwaqECSXaqYqBujxplkn7TnKXGVivzWiD30pesrEkVMruLvIJaeVERbJxyKvNBIrrnro1346c9+wSDNfQ8/Ao1MgWd//Ty+OHAQ9919Nx785sOI+n38W2+75UYGQ0ccLvT29iIQCIISpImNtnTZapb6HjnXiBNHz/LXkdSXPP6I7Ve9/R5elmMtxsJSPZzj3cjMSsWcOcsQ93lY8ppJCdzHTmDD+nXItKYweEuJuVTkt0hALi3jczkRgkym4f8quQmRuAexQAQKnTgrKb4mrUP/SbpNRSwAKqVWTCW0T+DooUN8PhAIfLLuMkuSv9j1P5DFvVixYg3LbaU06MKCApiMRhiMyaDxbTgYhC8gHFs6jyQjfdo/2hk6XJmS/O2CoAkrWk7niE4M1KDHfJwDfgRFbzCvewqXGtuQYtIgFAjjbOMF2MamGAScv3ARr19eUsAza9RJJB/G4oJShOJxmLQ62CbGkOX3Ij8niMzU+UgpL4N11gI+lxMxYb+S3PjE6RO4496HWHb993/8Aw89+CAWLVyI37zwB17nmZ/+lJOwnnjsMf7ep7//XRw/fgx/+dvLDEZuXLcRL//z7wz23ffQQ/j67bfj5OGj+ON//5GB5Pvvfxjvv/U24roUPPrQ3Th5qR3tzefhmrDh1Klj2LJyPp778Q8RcvvR1fgJTp46iGGvAAaQ31//UAKH+h2QB1VIsVph844iJb0Y99xyM7Jy05lBRUWMp2AgyGwxfSIG15kzMBSVwDJLCHIhpprEciJ2ExWB6uSHKD2m/8RIksoXimDmumzMIwvAGJBDFfNgsrMbjQcOIKmwBEmpFrSPNaK2cDWSFy6CV6vB7g8/YJljRUkVDh44yLJgGnjrtEo2LveGIsxwJVYgAUqOoJvlJQSCurrGULxtIwIaDT7dexiXHYeRnEuApQsNZ3pBgB8BgvNqi2BSm3HiWAMMsQyoPFrMn1+D7PxiHPrkEwyM9CNZlAq1NTThnpsfQO3qDXDbp5BmiaN5/3FUrVsDh9eL/NJKBOkc9AR4X2p1WpgtFvYAJICVBp8ZOdmczuwPuGGbcOLUkSPQky+tcwQVOcUonzMP7pQ8OPtamW02YbPh6PE9CCb74As6kaO1IjEodG7o+BLbz6oFzOlGmJQyNPR48ObpEErmrcPPf/Qk8tKTBcY03fPI6zwGqKIJlvdqtUb2Y2xurmf5ccmtN0JrFBIJtQQYkn0j+UwRgBch5paaPfvIv08C5YSTRwDDaLn0Op8LIk2OPACl5QRqkScfb4943RIjn4I8aPZfiPkQiljG9D5qZykoxOf3weNwcfo0pUZS0UBFzsiAGj7HKAbe+xgFW1ZBm1eMKE0ikA8u+cHGohgaHYbTNoXysuJpL8CVK1ayHInsByRPP5IW0wCF/DWlCTlpm2iQRE6+kj+iUSO14zEEElFm4EUDPgRa69k/Mxo2wlpeymbiKpMZX9R9gfHDb2F5iQeDARle2zWIySQlNt52LWoqFmFu0WKYjalQkZw/TnMbQoAH+RVRcArto72f7IZWZ8DGFSuFa9MbxNT4AMZHemA/chq2eIxDOgjs02QnQZeZAWOhFcnWQsgUJhhSMqCzWPjzlAoNaIqMwDAJ5JCAPYmdMX08SHomWpkkFOQvqOJJMT5WIuDDE7FfKcn3lhbT69LzaCREo1dhbRkFSSiE0BTJvoPsOUSLFf58kf0kbRdZWkhFk1M8SaVIIBQJwNUgSG7Nc+bBIIaS0Gv0nRL4PA04UvJxJIahgR68/OobWL1qJRYvqkUo7MPp0+dw5MgxfOfxBxHr7sZ3/vEy7r3zQcxfuoT94o7/7Qe4dmMuA4Dv7RvCaMpsfPuJHyAzNw0+jw+79r2G1oELCMjkKLKm4vjZS8zoK5qXgbhBwQBg+exiTNrHoE/SIjfNinMnO7DjhhXT0uHs4mTMXl4Gx1AIe185ipVb56CwNltIDnaGGTSUmIGp6eloOnEFS1eWI6vIitZLY2g53Yb7Hl0Pj17GjL+8fAtqtlZzUMhHb52ByqjEdUtmcyjIUKAA47YRDu1Itmbg4MEDuHihAd9/8tu8P1976x0Opbj7zjvR3HwRHvJpfvhepJQtEEAv2tcik4hAwIRKkBXKZGrIxQlqFRRwuafw8edvQt5zmEFA09Qgvuj2YaDTjfyyJGSl6JBfWIDkgjV83hIYaLImI8YTkWRRoYJCKecBI4WOMCioVCEkSrQofCPoFQAsySsvHCN2qRZRBOBz+1n6lWbNgNmQDHJo0aiuMk9DIVKDxBAjBlc4DrkqBkWCfNjCDOxRYnY8GkAsQaoLsaNC7RtP+kegicugiVOCNXlHhxH3DsBpE9i+AeeXvfNGnMM4dLkDTWcPwR7TsCQ7JVWNpx78JnrGnPj1S6/z+yrz89Hd2oHySjNS1FrkZ+kRd0dxtMuGnGQd1izKwazKPOTkz4EifQnahqY4Dfetd/8Dh82BtWtWIy8/H3Vn6zDhnGTgj4IpqQjwIz/M3s4hdJ8ZQkltLgOB62+Yh4WWHeju78ZozyC277gJliQDRu1DSDGno/78RZ7U7e3tYaDF6xA8RQkgHO8bRGf/AOQxDzYuXsbLNy9dhHOfHYTsymVUp5uRkYizTDgoi6M7ClzwBBgIlIJEpCCSb5dko78kDyPp2UhfNBfoGoLCHccVvRpt7QNob2vFyNgIyymllF4K7Ui1qhgUpeAOieWXlnV1PE2gHxUBfxfbVehwhtE53ospewxGvQHlpeVYtWQxqqpKkZVfwOxNKg6gVGkEwE2hRoRYwuShS1l64sCRPP34nieeF9OAIFkrkbWAkph3oWmg0BP2MNAXprCmqBKj7Wdh1abAUFkKjZz6v7GroXSkfBLVY5EZdj7S/XAmAEiZAILXvBD8RGAfjVclkJJUG7Q8EZdDoZYzEEnqHmLlkTcf+fJR+xML+RhAVMk0zE6nSUGVGBJEnx2OyyGPhjHudeDQ4Y+Q66lnFqDdHcS/DvSi35uJH/+v32LWrBruA9D1y9sUi3FwmlRhUpPIEggEPCzpJlZlhAgM8giCERlP+BIzcMIuTJ5S0cQmWS5Nl1qBsD8AtV4Hs9mKoGcKo2ODCAQCiISC3EfrHR2BKxCBVhaHPOZHpT/MYSCUek2sVEoFzs8vwqP3fh0G7zjO1rfApnZj+ZzlGOwdQV5RNpYtXgp5Uhr+8sYbOPjeBwirNQz2PX7/1xD0RfHBF0cRCQTQ0tLMy9ddux1H9n2CiXEb7rv7FpRUzcWL7xyEzZlAlmIE9ol+LFy0GCtKMpFutOJ/PtnHMnOqW++7E/Oq5uKNt9/AlYbLqF04C6YEYLE5kbVwEco3rGEZdOuVNowMjWDNyqX4/Z9fwrnTZ5CcnIqCwgK4XVMYHB3Ab3/3RyxbugSJcIgBt9/87gWcPC5YT5DPXnVFEebWLIVJlPMP9PfjYl0denq7oZMrMGfJXNx9+53MKHzj9X+zH+/CyhQ8fOsyZPp7MGyXYU/bJE63hTA15cGaDWuRX5jLNgNJFjODfgRkksVBMBjCxOAAhoYnGMSzpifjn2+8jrf++t+4f1Y25th97AP4gTsAl8aEWTnZqKdJfoMG1++8ATdevxVyVxDnmy8y8FdclINFK5cjEJLjfP0FzKquQFZWDkwEPA8OIjAyDFNlPvRlgpUdEWTUkQi6Bofxy9//HmkpKVAp1Ph4zy4oFUKYCTEg+wf6caG+HlNeN8bHbGhuvcyBJKtWr0FGppVDQVgCLIF8ZoMJU76rseD0XK2LwZyUj1SzCWqjCqlxwGVNYzCHasQTwonz9SyXSdFp8NSqbCxQ5sHW3Y7Dk8LNdSZLkCTFEkBIwGBy7UoozEZc6BtE70QXhpsHMAktexLStkiAo8h0xk06Fa7R6tkL8NOwCu/v2oP7v/EA8ovzOa34i4MH0dbaih3btkFmTGY/BPlQNyPOypxsmIqrOcE44vWgu+Ewukb9uO8b92PWgkU4uustyN2dzPpLlqtwdjSId446OfyEakpMXCI2R15uIQOUixfOx3d+9AMUV1RDr1Fz4rGKvQwikClUzOKjok4kdSZnMvrIB5DWoxqdcOAvL/0V1lQVvnbrQ8jNFYJLJAaXdPOUWHvCjYinU9hXKkFGEjOK2IIxxDhZmcBDGiQoRbCBfMimwxQojET045HkwrRd1FEmereCp8eJYi56C1FQRcjP8mCSHMXpM0XPNQIA0duJM8cPo3TtddAna/Dxobfxxn/ewp3rH0Tj5XqkmFNxzwP3w5yTBj2FFyiVPCvOCblRGQd/dA0N4NHHv4OeFkFOunaHwE45t78b6fmF+OaTT2LFqvXw+Sfxr5f+jY7ufhiUMg74IBAkUljK8sixQTv6+3s54Tc/K5Wlj6tXroTT6eSU1WAgAK1kMCuCTgSYeEVE3WBKRltzIwKxOINGtQvnwuZwobO3H0cPfoxo3zg8Rh3c0TAqDAZmAWpy5uC7P/0rUoqVqLLqkZa5HPOXrkKCYt/NAgglAUjS4ZKrBSYkSZCp6Dl1BklSTkUgEhV5IcysmYASzeJKRfJc8oKqXboCJUUF3DiS/93R0yfxxONP4bZbb8LDjz4OtUbGYTk/+t6PYbGYWRrs8zoxYbfzrAslJmcXCnL8N/fuRo46CcNhNzwjUQx2CbMoUriHjk4DrRkqfRI0qSVIT1aiIM3I4N6YzcHrErBG7DDyXuQgFrkWRqMGWpUWfp/QsdNLWjWJrRMNMEhGv+erABo9JzAtWadm/0GtXNgHKr2Jf4P0uox8tXRCR2hycgz1Fy8yKEtAmt+YyfLfniZiJ5qx/bqbMaumks/DtuYGzJ8/jw2vKQXaQo1LPACXh8B94Z6g1moRjlAyLqCfiQDygdRBqRUHnNRxFZ8T0MmhMgRSxgPTyymMpaOzF26HDUkpVrzwpxcx1HUFsxbNx/eeeoqZl8S+I9k1efZt3LgKXb1NcHYOY7DjC9y6+m7kLlmFtMpcmAxCR5G8H1u7SRphx8HDRzF//nyWfH+y7zMOyyE/vcOHj+K1V/+BG26+FbfffANGbXY8/5tnkZdZwOtfunSJJb3f+eHT7L/xwa5dDDT94YU/cIjJ66+8zt6H33/sSWaG/ulvLzOTkOoPL7yA3AwrHnz8Kfz5j39gYHzl3DycOlzPwB/5/K2cVQpvYByHzg1h70UXJpxCR2v2kgUY6Rngx889+wtsWLsEcbmWWUQqrYoBDDVNdExMoffIARSt24REbjroMiEvSJL6Uklm1DLyzRTvw+w1Ew1flaMQU0ocyPv8YQ7uoYHYRFcvXFeEwbncoIMxKQjfgBNxdwwp+YXIX7oKWqsJU3ElWltace7sGVx/ww54HU6efd1x4zb2AaQiz0MCgIghJSemrkK4sL0d3Rg7fgYl265DOC0ZZ+su4KNP30O8aBhdTR54fTZkJ1mROScXmUnCbzp1SPDWLKioRnjKAbcrBEuuFq2tQwwWVpfkIcmiwWBvFOU583HDdVsRnXIwUDpvzVJcmQrAmJmH4xc+Q541Cyp5KkrLq5BqEaTxkoQzJdkCrU7PQOHI+DhOHTsGv8fPwSWZFh2S8iowKTKvXBN2bhMunq9DZ91bDPjRMab/O2tzOE1WSnHuHvDCblchYlVhyJULZdWNuGlhEipSgaL82VAYUuCLB6AA8aNlfP+iGXUKAOnqvwDnoTMouud2WAyClE5iv7G0nlm/CQba5DP873hFsVhaJKPBgwBSSQm5ajWZfSsQk8URDlLAkNCuCib2Mfi9QeiNWrYpiMZDCNOgggKYojHQewkYEhJshS+a8gj9KSn5kAY6xDuSAMC23W+ieuM2KArKoCUGOLWlSvKFkrFXLXl1GQwmnhk+f/YotmzaAb3RwGFZnGhNg53/CzuIvlNGM3MEOoksDAItidmvVJFXrALRoB/23j4+96jSFpXAUlTJab4JtQbymAptA5fw2d9/jzUFDpiTrPj1ria0xeKoWbMQ6+Zcg/WLVsNsyBCYVFoxQZsGeApx0BqKYt/evSyJXpKZA0dfF4abLsM2JUzuUuXkJsNYMRs5lbMZ7FPrUghJIGsAACAASURBVNlDjUAy8lyKxUWmn1wOFQdU6SBTJBAM+oFgFAm1jEMdFCotZEoK04oyoM3FbYJS+COvXHEwKUl2tQrVNMAXDAZAUmGJuUfzBioFgfVkOeGBkgAh6v+I3pJaScHwVRCRBtci+EcgH20rgX/ToJ8I/vF1JgKA0cF+ZkGmrVsFvUaUDLJXcBQq0ZaHeF20DdSPJN9TkmQ2Xm7C3gPHYE2xwDc1BX/Yj23XbkFlViYG9uzBod4+dCVkMGq0GB3uwQJTHKuqhUkxYrDt71ThG4//COvXLkUokcD+A+9hz7G32ZePWHljDi/ml+SwVFeTXYiGk1cYoEvOMWHDxsWc6nvu2HlePzlLj8wUIxaurkLEKGMA8MynF1BQk4bSWUXMACQZLwGAPUfGkLlQYLKWl+TCYJDDpJGj1xlHT0MPblg/D+4MNY5/cpE/s/YGAZA586Ew4UhsQfIl9NYPQVmWjx//4C+wpqait2cQk7ZxrKxdgHBMDue4A6fPnMHgYBenc85eWIVQxzDmVpXDWDEfIbHPQK10PByGWktybRWn1Edj1H8nc+UI4pEQXH4vPvlgF2SeESzKscEat8PuDaG/y4tRxDE07kduhh7Z2ctQs3TuNIAt0yUjolVBK5NBpTZAnUggptQyOYBAO2pvXv/3qzh09AvhnmGjSVLhGKWYhPsxlV5vwPd++EOsqF0KJYeQJRhcvFoioBAVgiMiYdELVgT9idmn1cjZqzcRiDLzNhgJIRET7lEE+Hn7bOgZH8bIyFn+PQOjAihJlWsQPn/IJ0xGz3w+ZQthVoGJX3NfHkf1sjzIk5QM+M1cPyNdicKiVFTN2wBVWinishRMxE04dLYBB3e/jZ237kBmRjZ+8pOfwmIy47FvPYZ9XxyAzdaNiCHCoZK5swQfXGL5SVLg/Ll5qMmuhDUjC7GIkRn/Fq0M11yzBZmZWegd6kZ+Rh4iMhm0KsP0WI4IB5YUK+xjwnj2UlMjOto7MOW0Iej34rav34vX3/o3Gk8K4TlLyy24saAEBTEl0NeLCadnOkBEkgdTEvHXUkwYisVxUqbABE36UDJwchKuiPeFFK0S6bEEUsv1XwL7pNAOaZ/PZPlJgF/3uItBGgp6ml1VjuKqCgYRinJLOEiAfF85BE6saJz6M2oO8iApb4yUE8z0i3EbKHn0qTminqwzogzWEQBIdA8qaoepGCxW0h0pCrfLwYBLxB/iyb+m5hbUzJ4FU0bqNPsvIVOAnO1mFgGD9NkSECiBf9Qno0k2AikJ4KOaCf7N/AwC7wiop8kfEtVQyBZNglER0EeAHwGBlNhLv5mWUcl1BITTxJcSAu+dYFAlBnr7cerQR5inuQQzPKgbjuD9/VdQvnAt7v/Oz2BNtU5PBGrkZCEhm2ZLCpNrcbR1diIjVbhex2w2JrP4ad8Ewxga6UMg5OeJSAr6GBsZR8jvR1gWgd/hhNMf4mNKAO7dd38NBw/ux/988BGzQqUKib+BQGOJuVfVcRl/7Rxi8I+A5EdXrsC6qjIcm5yAz2JA7brroBnphc0fRvOgoMyYnVfG/482N2HXZwfZY7OsOgP33vANDHe2o77tCmxeL4OA67dsRnd7B/p7e/G12++EPSxDi9OMpHQrvrU2jaW/7XV7UVyxEGu370Ruei6OHD2GghIhL+KDD97HyNAwklOtqFDGkRWXYeUda6BMX4DPz9fji08/RC+x3xIh/OTZX0Gv06C+qQk37LiZU3IP7N2PP77wO5YRP/HtJxCO+PDLX/8vHDl4AFWVlZwc3HThAi5erIff62XJbWpaElu0URVXVGDV6hW40tKGyllVqJk9H7/99bP8eopJiyfu2YCF+kG0Nk7iuc+64JTpeexLk/9PPPY4UjIyeCKZ2IR+X5AVqrs/3o/JkR7UVFTjwW89htyMVFw8dRpP//qXmGWK4zZ/HP5YFJ+5/TgeUTHGk1dWjoe++S1srszExNgo6i51wqWSM9OvuKwS8UAA7+09gCS9Ed6xfshIlVNYgMKqApjyZ3Fybygi4+2iCStNIozDx0/D4XNh2fLVGBrqx3effJJ/13e+/0OWTL//7tv4+z/ewp133YHaVStw8fxF/PuNV7G4dgWcDjvnFMhqy9MTBPBRZeWksDQou7gMqRYtUi05SCEGidjBpKhriieXqxJIhIMIQo2mC5fw/HPPM3OP6pE77sDNm7bgH2++gl37jkKjUUMC7ypVMvYapKpSKZBlEaTHX63Q/Fo0jQ3DHu3F6KQWsfg43MNCh26WUonZ0QTSli5EfPNW/OZ/PsLQ4CDUouEngXJSUjGtT6EmBGQqMnKQnJwGmXOSpcMUUkLrRr0OZjCW55swb04mlmVpobBocezEIHafG0PMYIUfETYIJfYflUEmg9FiZWDwhntuxRP3PwpdcjIDgIgHmb6bID2/aNypEEEAjULPjDNargiKsy0ig4BCR/zeCPQa0o3TDfzqzLNCr0UsSDdNNbQM3pF5fXQ62ISYGgotSZfk7B9Ikhwq6fvpMS+jzgLdLeNCOhGVTKRlJ4JBBMRRi04mhz8URcgnNP5mUxKCItuTnofCQT4HqEiSRUwyjUGPoByQj3bi2JmjyMtfCqVZi15bI959aR8s1iTkZOayT+POnVtRW1OFaH4+TBots7mk8gcjOH/5KP71h3/CYs1GiXUCgyMRTLiFRoRSbAk8MiaZYU22oLOnj6Wsnx/4AmajBhs2bYbT4cTk6DjKZ1Xy44v157Fg0RL2/6Mipuicmppp0ElalpWTwanABPARA4zeS++ZtE3iwGfv8XuTkrPQ39mOcZcPBHpJcgJ6vOr6YqydvQMfHTiGXlc7VmcbEBxJoGztNUgrrfkSiEWfpVELoCoNHGkgKT0mAJDAQPqvEwfXBEJS0XNihfkJ8ItRGqCw5wiAklhu/FwuR1ZGqpBgqyJJWBitrZdxx/0PcMrrM794Blq1FvZJxzQLkNhvxDK79sYt0McVONXYgFDcwilKn+zfiyPn+tnbz5JfiTnFFvS7/Og89CGDgMa8+SjLUcFiMOCOO+5AckYmfM5xDgvJzMxAQ0M9bycFo/gpUZbCFrQ6moRlo3hicxCDhYgTvlgAKrnwGjF/qJEnPympDDoDB5xERRCOZG9UcWr4STZPoTaRMEI06IpFoNIbWRJAUt0zpy9gcmwES5fPRWf3INxBFZ773SuwdxzFpq0bWb69YcMGTmfU61UclkJyFCqaSadUTxpgcronXWZxklMoGdBhj0KpSOE/Q74fDgbY2Jdky8SmpeMhlfSZRC4JhoNwTQlg6KFDh/CL559FNOLFg994lBmaxPYbd03h/XffxfbN6+Hd9SH+3XwRN163FfkV81BaUwGZSthe+r7BgWEM9A9gimSQQT8zFuVqHfuhkK9l3aUGnL3QiPGJIVgsFpbb7rxpBycNk0x4dtUc6E1GfP75PpgNRpZs03n35htvwJqeyfKHzrY23HrH7Xxs29ra8NI/32R6PMm64+Eo7AOtUKbm49MPXkeFWQCxV2SYsWS1IPdsHTLh7eNX0No2CFlaJh548GFcOHUKR0+ehlEpMAGf+O7j+PotNwq7TEb+ZSqE1IDM74e3rRMRtxPZKzfARQb/BP4pFCxb4fOC/UuFCRjeLzMG7Cy7F5ld/NEkBaaJmVAcY30XcOG9fchSKKCzmGAfuYzU7Dko2HkN4vpcaNU6GPX6q8yzYBC79n7KPkjrli1Dc0cb8nILkJaahHAgCoNOz+wuAhQo5U+lS3BH3O4aR+/r72D2jdcjlJ6JltZePPviM0jKj8PjEu6zSQogfZaJ2X8mPQX1RNHVNQz/pANZmZmcGOycCmF0WGiHK/NzeNlw1yjWL7gLRUU1SFIkcPLNfyF/wQJ02TugTjWzT9+UU4HsvCyY4kYsn7+M/fTm1dSwH1x2RgbLH4iHTMx2L7Eop5xQ9fWh/sghLL77friIFevyTAdQxPtb0ThwEAMXL6Aiz8wpstJx7hjWIakklz3vKqpLkZ1eSJZHePNwD0ab9+C62AAWbL0XScvXUhwU4qEYNDr91WT6IPnttKN3/3kUbVkCfWoFlMR0Jk6eOABg1jod56vkvGkgkIj0EjhH9xSFqEagMB869ioVTZip2JycwlpmJufSZ1JojE6nEdgA5EsUI1k/mZtfZZISC+6rzyEXwl9okKNIxCDXGxG2T6DzPx8wA1BVUA0tTdkx058AOjmCXg8GB4eQniF4Jh46uBdLlq1lj1EhJV6NSCDIPl9UnFRI1hoEAIjWLXERICCpqTIaF0FzJUIjNpb72jq6UFRmRnLlGmb8yU0qJETQNBGj5PcBvPfmqywDpiTus619+O9jY6jeUIXZlbNRk78Ns8rKYbWkIq5JQEUAWTCESCgAmdsBT88w3v5sH0vcKTV7SpOH4lQLtBojLEVFMJXmQpmSwZYQMg0xOowiy48cUsTJk1iCJwrjZE8i3jQlUC1CbKVoAEqDgddnADAa5nsdsQVZhKUSEkiFk0LJaeBxBNlHWavSiWnOCQbViC1P1yfd42lilYrOJ2JsETA47YjzfwP9RMYgHwtK3hWBPtpW8cbDy2eWBAAi4MHoiTrEKsuRk5MLpUoLkigTg5GAP2YeMhgpsrY4iZM8XyOwOZwYH59ANBqC1Ux9+BRM+ScwsutzBC0W2LVmHDq4H8GQB9lKJfLMPdhYYsBoVIF/HtOgcO48PPTAg5CpEjjY8Ba6xvpgG3HAE3IiJ50SgmXw+O3In10OBOJweRxI6OQM6Bk0STyH5feJzGrDlz2DiPntnnAgOy0VkSwVA4Adpzo4HGTzLXN5uTIjFdFxOwLtQ1CuLUKwiybYnDDlpLFPn8WUAnmKcO9ORLycFgydHM7OLrR82obN85Zh+6PfRUZ+OaIiu40YbeFoCGqtBhHqO4sgFzRK2Nouwzc2goza9Qgl1ELwArEA1Uqooj4YTeRnSSwdFeT0/hBds0J77ffFsHv3e5j0nMCO7OWIyFoYCAx5/PAEY5gKxHHgnDD4XFpmQf6CcqgSs2DMDABawS5IrsmBmSiY1J/TCkqjSw0d+PjUHjjdSsjNcvR3kCn/WWxftwaV8+fwOil6M+avWolZ5CXGrOc4gqIEVLp+6DlJdSndOkLpqNEAXC4H4iGBhY3gILpHhOvKNzkJp78d7gkDxp0dGAnEkCmenwzU0YR1igZmIhKYtHDQxCeNB8Tn9DjmEckRkjbdIbTvBIiGpvzQmPXQWZIx1xqDpUxgANN+iGlyMB6V4fDRczh67DjaW6/wS1uuuQZ3PPwo3n/9FQ4hIK+xoFUw9JeYfvIBP+L5AqOaikBA35DQZyrLScHWmx7jY+dyOmDNyORwLl/Eyx5tvb2D7Bn4/u53OfAnv7gCORkmBh2zcnKYmTU8NIKPP/wAA4NDuP2u2/HOm+/A6/cxCyrmskGXnYWdsvC0d6AUKkLfT96BVCQbbonFmSEoFYWRkFQzOSsEVVoGIpPjmIh5p9N6PZoZ3nAkQQ5korVhFFf6hjEaCMCcqkCOtRQLaheyf35ecirMmRmsLiB2n8SEpu+TQDHpu5nVqpKzxx79p5JktYIajBilxPq/2mgS44+KWH/kC0j3SwIAifUcCYaZTecIBuGZcCA20gdrIYEVZZBHwiQMFkMd6bIioI0AN+EeIX0H9eypJDkxKZ749Yjg+0ft2zTzjxo0uo+KLOowT7LJEZPkZ1Aw844UMTFx8oeCVsj/T7hTCkXsRvIJpooqtLzcJ24HJcT2Hd6FOfkTkMUc+PzEEN5tD+GHTzyDa7fs4PeoiH1Fl5EsMj2pRyF26miM04WHvUH09/eht+0KtAYls+q8FI7Y34vTh/djaPIqwYrUJ+S3p9arYJJFkGZWccL09RtuZXDuzIUWaE0mJJmTkGwyI0UvnFvKJDl0U3EEHA5stA1yGjClVq/NSMWWxx7HsBzoGR7H9RSEpNCgvbkNWpMOBblZOFFfD/fkFNavW41gNIa33nmbff7M1hQsqK7G9s3b0N5yBh0UZpqVhXPn6xn8u3bLFlQsXo1dB08jpi/Ejdtrsbk8GX3HD+HC5SZcc9vX0DPsxPZNq3kbT56px0sv/41B6pysbFSahPtCTVkNTk96cPTIMbRdEa55AvJmUfibQYut127Dpbp6bLt2KwwpFk52f/pHTyEc1+BPf/4TYxdPPfUDOGw2/OyXv8Cmdesx6XSi7tQJDAyMMsBv1GigJiyGVRthDA7349DhIxxY9O3Hv42LjY2YGh3CrNI8zM7JhNWxG70OD/72n16c73Xinm9/G+npWZxo3trRjeb6i+jr70VxWTlu2rENY3YbUgwWZGQK4xdv62WcPluHN/e8D1NChm9XlyJleAgfekPYL5Oz7+Bd996H4pwsDF5qQFNnO+atqEX1gsXQGTQwieqQ9uOn0Xj0E5xrasPqFWuwfOky5CxehGAsjiv9QxgdH0WGJQVlFdSmxFiZFdPqsWTxAgz2DeCxx57AQGcrrt+8Hk8+/Sxa26/gF8//Cunp6Vi9dgPOHTuMxoYmJOjcjZN1gRyyk/v3J0zmZPhiEZgMJgZ7ZpZMlGnSMrmS0HPJLFl4TCEdx08eR0dHKy40NWLLqg1YOG8W/uuXv2IWX1pGzjSbb+2OHbj0xWEMuDzIt5iQFfZOA4JSAAkxBEniSz6CUpE8eVT0bpoZSkJegG3Vc3H8xGkUWy3QWFNxsa6RYuUwb9UWJKZGYW/8BKkLbkFSppBaZTHq4fL60dDYAs9IB86cPMMA4I1LM1GZIwAyp7q92FM/CUfgqgk3gX5yixkWgwUunwu20QmUlpbjxhu3Iy0tA2qtgcNKpFJoVMxI/GolAj4YZuxjh92O5CwLAn6AXpsK+6GFajoFz2A2cKIbNVaUUsfHQezwS8tp2VfXo/X9YS/0aiNkxPPmDoPwubQ8JnYcyF+R1vF43AiKab7kd8avx4JQ6PXT6878LbQumSerDTpoxdkmWsZeaTY7+2ApUtIQlDnQ2zvACdC076w56QiNTMLhFjpJJVVzkGIS9psxuxSJUBQj8QY07hEYZsSuyzCYmPk3bLPBqDUhJSWFE1eJQk+VZDGx/HCifwzVNYI/Dcl/+TWziUEKNXmGiQy7YCDMvpOU/EsGn9RoaKhxE//39Hdh4fzFGB0e59CMkGOUmWa0LSQ/DvvDaO9vZ8P8r5YECqaVGXDHqiqk0ixb1lrcfNeD0BmSxDSpq+8SCSYc3ECAFZWUwBsIhpi6r1QTCB5l0IuKwSdmBIpAFHt6fMWsk32GiAkjsKEikQg6+npx/70PoqAoC3/4439xcAQNEIeGR3D06HH2oFu+aj3SrGYcP3YUVbPmw6FOxxeHG3Dmi4/4OynYY3ZNJTZvvwUXuvxo67iCtFg3tm/ZwKEgcq0eF5s7sGB2ObxTNrQ2XMSm63cgJoJ+liTRS0UYiwmDKhpwRYnpSIM2galHzBZpQE/P6SZIoRoz026lgZX0/mmZuijzlBHQQhJ78rSMJjiJdmx0kgfQU65x2CMp+Neb70zLf7dv2cSp0DRDsvu9d1FSUoj1azdwSiN/lhQkICfwVsNBKyxLIxk8zcgTo4jkPYkENJS4LafU5qsDQemoU5yL5N1IIS302SoVJfzGECeWWpQ69kFMup34x0uv4F9vvMHn+A++92Ns3LgR3oAXH772KopiUeTKZLiSn88hNt3d3fj6bbfxNUjnCB13KmIIzUyRjkWjIPV0JE4+LglOMqbzIBwlXxJqPIWOH/kmUugIFTFhCJwkXzVa7nX7ECIPFpkaYZ+TpcYUuEG45viEnWfgs7Nz+LUrh/di96d74ScGSoUaVTXZyE5SoG3Ii8NtbrRM+JEi06FpxI6VK67BAw8/iGAkjv/6zW+hy0zDzg3rsG7DBmSnmKHUUqqujoGUOEnknA50f7IHqJiNqkWLEVcSe5lyo+UC2KISUoDZ51T0Q4shzuE7Ujow7yMa5BMyREnriRjC4Qia338fioiLGVpUI13DGD5+FHlbNiB9wbLpWfEYgdei5cLQyDha27qxYukCqHXCNUnAdtAboVBe6NTE3hKW0wCfEu8o7W/ogw+RWp0H7ezlaGhuw4uv/whlK4QB43jLBK4MDDOop81RQy43o9iQgcbmcZw6egHBsUl43V5UVqSjYs1qTNguo2hhPvLzMtFxdgBnL3RhTt52XLtmLq60nYLN1cvBIuN2oTOaUZbKrMGbN+3EvLKV7HVSWliAU6fPYd3yFQgjCrNej+GhYeiTjBjs7Wc/unhHG9KX1qLbO4BsUwXLlQvz8tF77gTqjv4ZtUXJnPBL19mhthBW1sxH0eIlyMkrgkpPx0jF52gwlsCVQTv+/eqfsUpJ0hIFqr5xL/QZArvPQB5DYnI6DSVcfj/6Du9Bkj8C68Zr2a+OADcaFMhVKvZGpVl+AgCZzUeAm1LOgA6rQKNkRC7j4yL56kYoNZ0OP8/sk9ev8F66TqXHxApkwFBBLDSS2xLLJsygkXDBCNcbfZ9SftXflpbR+IXWjxHjnmw0FBoERACQmJ+y3BwYyPtUrmJ7ELpGI8EALjW38qRUXl4uDhw9iaqSQhSVFEGj1jLDjyR/NAEiWS3x90gezQq69xDIHAGJlcnzSR5Vwd7ehM79e3lby7ZsRWpRIZRaPWIRORKKBJRy8gyOISFXwh3w4MThY7CdenNaBvzdl5qhXpzG5+PmlbdhWflaZGdlsTxb7nZN+wjKRoRk21PNNlTON2Fx1TY+x4llmFCr2QxfRrM/WpLCCsFmUhHTjyrBQBgxsmTcD5KKfGCpPaR2MR6KM2OQKk5oFDHTY3Fo+TcFQfJfKUGLkkhdThf7n2kosVhOCUGCDyBfk6JX3/QXkU8ctZ/i4PSrrSwDjtQuEGAssvxmrsMyX2mQSupoKfRLIYcyFkeIzmslydwjGBsYYAP47LIyqClxW/T8C84IKiKGIo3R6Ryh3gAxyGQS+BKPwuv1weF2oGeoG+3vv85pydbZ85CdkYlkaypU46NoOvpfWLNQUJj81xfD0JUsxzOPPQOZTsYA4EBXI2BSQpVE7bKR7RtGe20oT7VAnSEEXvB5rhxkIE6uA3whNzP+ks3J0BuUDAjSf3rN3tTF66fWlMJri+LUkbPoqxvFutpcpJak8fKwfQqB+j4GAFkq3DYGKJKBNBlSkv9P/zs+Nzx6Zh9WjYWwtXQlsh76FgcAkrRXIxP6EVLJ5SH4SaFC92NXED2Nl+CMJODUaniQR8mb7d0d8NhG8JMfPYNkazK0IqOfPP343IgGWUI76fHijffehsc7ivX56UhRdELmFvqiVISTOfq9qBv3MgOOihKqx2IBZsWliZtG4BhJh6lkWiFAkcqQlsYS23c+2Itf3L+IPQb/X+Uc70FyhgAIErDW3TPCwB4VgXtUFJpHRYDc5FeGJLQtBPSZU5QccKJKEdnq/ig0Jj1sImDhFfcB4ZYUION0C9enMVUYV1HRdkxvjwh28nJrIZwJ8kqOc8DP5fFJdHT34mLTJTTU1zEDiUAQg1LLaaFbt+1EMBrCb55/nkG363csR9OIABaQ558EAKZnJrMM+MzhZmYGri9eBF/vEEq2bMPl9h7k5BTC55rAzlt3Iis1GXFirkUSuNjSwj5mvX3d0wwrAmLIJ7ykohxLFy1EQV4xPtn3MSZHJnG5uYW3j5JVqdTiOIK8/6gIeKEgkWqVbDpRWJIJk1+gVJQ4zIfJnAT3ynQozTJEpxJomhQkk5cmFPD4TZiIxBjMSkqxIC87C2XV5SgpKEF2Ziays63QaoVzxiROMJNfb1ypnmbAUWgHhVbQhB21iVJ4xvSGiNJaYvxRn48YgAS20XwL9UNp8pyIitQ3kQI4qN9NUl+ERFWScwQx1xQ8E174bVPIXl4NvbUYKlFyTCxCYulJvro0qUS+fxLbj+BA+m4qYvnRd5FNFe9fceJHAisJqCRGoPorAZTUDkshbmTTxOd4JApicptEZkTc44fDLlwPgaAfCjHIlJ7rrWbI0wXQNWa0Qq5Wou2zD6GUX5gOBHnloJOPyTMv/B4VJUUcLkIeyVL5h0YxPNzPT8mncmzYhahP+L7y8vlQOoVrj9KiuwPCvYAAQWOKwPJO1uuQkpEFrVLBDOFjZ+uwdOkitLR0IKHUYslCwVs1yajh8AtqyalGRibw/r/+irURG6LnmzmghiTq/kd+CFtvE1Zsvw1mkwn7Dh7Bqy+/jLKCfNzzzYdQlJuPU/XnMDQ4iq1bVmNkxM3nOYGAxCy84647saown0E9jUWHIX+CvTfv/PrdeP6zDoSbPkYwcwUeva4UhRSU1d8D46JliOqMzPxbt3YNs2j3fPoJckQV44KcFKR5YnBnZ+FUw2UcPX4Kvik3MrKysP367aisnoXGy5dRd+oUHnjkEQZWieE8Z95cZlH+/tfP4fChU/jxs7/AypW1eO65Z3Hp/EWWuq5dswoupw0/fuan0BtMuO667RibGEP9+Tq0tLTAM+VhAkHt0iWonFODpcuWwqBVw+2YhNvvR2C8H9meU4hHbHh3dwfeqRvCtlvvwOOPPc7A9549u2FISkJWVi4KctKhCw1jqHsI9tEghoZG0dPfgcvDdjjdbgR8UzCqZLh/4RJsHOnBeCICW3I6yr/3C2QWZ+Dz117F2cERLNm4DfOWLGJFF3FpCcyjsL5Idw88I3WYSmRBV1SEzLw8pGdm4GJjK3r6OpGcms4JxIX5eVi2eBF6BwfR3N6JFatXYnh0DD//6U/Q03ABKelW/P75h/g8efm3LzGoSdtF4GRenhkpVjUqcg2ozlBDdur0eb4rxbVyyINx/k9Fj70BH2JhknvqEVN+GRiEf2x6uT2UgHyyG+/v+gDJFguK8wvw2j9fRUWGFct3roNrwIXWi5eQSDKgo7OfmXNp6akMBjmcdkT6eqYvKPISpFRiKoktSI8nRAKQlFbMw/JQ1QAAIABJREFUF0FWDst6L3eMoCI7DT6zFUNtbUh47dDnlcIQDmDKPYCYyHCc8gZgNurY9JxSiYkdyBeh6F84vRHiA+k7JS/ECW8YUbWKGYDkf0g+gCQHNiVb2AuwIDcHeaWF0x+TmpTCbD6KkCZwUKM3IhoTOiE0Ow2tAlGfH6akL+9b3YzBQ0J1lVWUNCNURLLxoM/yRWQwqGhQcrWjlCCPAaK7i6AhrUeDhkhCuIETc4+X0WcqNQhHBLZfKBiFRqsUWH1qsacizhjN3D8ytZzTWIXPirHvCEkOZNo4EkE5puqP49LEEIrKa2GT23Hgo13oamjHdbd+g9OO3979MXovnUYyMQNzy/lziEWUn5fHDMBTp3bBNWJhUFplTJ5mFHW2daC9s5MBQG/Qw2w2qi3XXYvOtnasXrkEVzp7MG/eIuTnpjIg8fmBz1FZVgyXy8NyXmI+qU0qGAzJ6O3rBUkv9Rr99I38cksLtl5/MxzjY/hw9y4GAQlsrCotwuJNC9F5qRdnzlxgc3y3RwCqq+YkQ2mLoH8yjIKyCrido8ifpcPWdBUGJ7RYf89TmLVgDQMoYj7ENGhA76dGVypqhKmItSQl80qNJ7NXZgDNBOyoCNwQ30yAEwEbNICkkoBBSqwd7B/Gk089BXfIi5f/+ipSLGbEEwKIQ6ASebmRZLqkZhkS5iycb+jG5++9yYy/8UufTct9jal5WFm7ENrsStx07TWwJKmgjAUwODSKuQvmofFiAypKSpCSkcrMDlOSTkgolko0TJeeKmTkVRNjBh/9dvrdBADKVRQBH4WfvJfYw03onBLwxxIH1sALpVKqBAaejAbf6mmJO4XaEAB4ubEFh7/Yz8ds0+Yt6Opvg82tZPaf0tPFibu377wBpRUVvE96Onr5c8mXgkA66XhwAAntVzFkhFKniZEoAYJyGmxSxckcWQAAefsUSkQkFgq9TL4lZBHAkjLh8yUpH0kSpeM3ONiH5373AvZ/9iHy88rx858+jeTkZLz2tz/g5nkLsPK6zehNKOEJBZlNS/6HhUVlMEgJuSIoQUnS07ufE6WjvG20jYFYkDt8kjG/Si1HOED+kwJAS6xFAimlUBn6HAI+oCZrgRCvSyUn4I0YR1EfxqcCGA5dgnv/Xp4dS1aBgT+1SYGwJ4bzbVF80RVDfnER7v3aTdCbrHjxxT9iwu1BblYmvvXoY5h0TuDgvkMYHx7AD59+GgsWVLFnmZxCBhIKhFVRRJ12DH26j+W/2oJ8hMJuPocIBOTbEw3Kxd8uJzAwQsYIcajEIJ6wCCrQecbnTjiMkEoBbziEjvd3cXgFgUwkw3S7RjiAwmLJQ+rWTTCKzFP67QwCiIkCFK5AgULkrSZ58BDIJwUlfAkAjMWZceg7fQoeh50/d2zEjhdefwrly/Ix5Qlisn+SmXwrNsyH0qRCX5sX/e2C+f7lMyOcrkvg363fugVr5tyAjw9/iInoCHJzhevl7TdOIOxUo6gkG54eQQZC5bao2FeQ5MUkF45F01CQkYGKrIWorKxgNoTJaEA0HEAwnoBWLoMr5ETTxVYkGzQ4c+IkNm7fBEfcw36Efb1CR7ipuR6Zvnbcu1oDJzJxsqULFRt+gFXLl0JDAT0yDZR6CrmSc4edRDhefwB/f+1VZCRZsCIegddqwPwN1yKu0UGn1CIQDUIVJvPwEKJyLeLOfvTvP4GpeBwVa1fAUjqHWb4JlVIIToAaKtGagr5HkvJKQDCdAwQS03MCASUAcHrniA8EaTGBripeR/IB4jAfBpyIrSRj0G8m64/vFzGSB1OokQjKSUwwklnJFXDZhtkDsOyWbUik5DIASCXZuJInEA9wKE1OJcfZOkH2vWLZYqi1ymn2Ik18fIn1RwCgCP7RjUYmgqckmY8M9aNp7zH2rSlct5LlvjKdeRog5/uuyNSIEsMw6sdA9zCOfPYrrE8a4+9/bM8Y2m1OFBdXI1OdhQfuvAuViMHR0YO+LkEqR6XXF0JfU4XGoUlYczKw4Zqt3LlX60ieRX5+Ek2RSY/TJXjdifd6mThBxJJ9cQJM8s+T/suighcft5mk+xaY2QTmRWdIJKMxOXw+OyYG+5gtptfTZBT5ntG2UCAKsccFTz+2JRHv9XTuSIxAmmySgMgvvR6j4Koov2fmdvJG0aaRZxXdi6WgkhlBM8TO5NV8Pow1XoCivBppVgsDgHR1RHmSibaL9gUpMMg3WngPJYn6PW5MOJxwTDpwpa0NDqcTaXlKpDpkGIvEsGHrFoy5vBgdGsHFc58C7XW49dpcGBMx/LbBDpVsIX76zE+h1cvx8ef/Qd3QWZgyhWMzZXOis2UUamIi2zXQl2ajprgWSQYlptweDIdbkZorhyZTzaEfVCG/DPaJCVQvqEBeSRqDe57hSeTPL4PHm+Dk4Lr/COb1867JxbLrhLAkAv0oFCQ5W4uIO4aRnnGMez0oKy6AyzeF4uoSZgDKVEbJOQOD3ZPwNTtwvVawKpl380qkV21kqW1cZIHooxRVkEAw7oYmFEVcbcDUlBudH32AitolCOUXIOj047lf/xxajQlP//xnsFoEnz1iWH6ponRNxGALDOLkgTp8/MkeTLm9kBNbsiKGVXlZ00Eh0vu0/ii8MgVcji+z5UYdAQblqAiYk8BCksx2jbrRPhZE7awkzCtImQYNvwrgEWsvW6dAuk+FRGrkS59DoCMVLWewEXIG+ojNJ1VykgwRVdaXfyOAwTFBnn1u8DxGB6c4uGkyKoAWrogLFpXwujemRsjtRnJmFrKzU2CyZiMlyQSzONFLAViekBtBtw+XeyZgUoTR3NLKsrgFNfOxd9/HyMzJ58CBopJCZGVbcfpEPdZt2IQP93yEQMwLA+Q8AT3/rlrUf9LOUmAp/IO2gfwArdFC+DqGsbmiEhM5hcgoLMFgXzcHL8yfU4kFCwQWJYVfUPADTWaNjE7A5RzD0IQN3Z2d6OjuQ2VZBTZtXo9wKI7P9+7F8OgIs5ioeg59hlUqBYjJR0WS39MzQKnlZj2uv/5mVGabEaw7L+zTvt5pz0B6eiQsJAlTSWnCkwoVrMVpKMmpQlFpNYrLCzikLy8jHQazFUqtFno6GcWiECW6P0lAmUpqi2IULEPBVqHp8AwKiiFmH58H0RgDgrJwlIE6kuESwBKne5dcwam2HB5Id0WaTJOp2AYq7PQgSoDJ8BAmunthNAv2MgSgWcpzoE3Ohlon7CPpaqHvoCLGnRQkkpALn0nsegL3JM9B6j1KE3z0HvLYlYoBSOrzx5VsAUITZFI6cSQehD/gg8rthq2vHxHnFELeYYwNTCFVE4cqIxlqmRUyg2ABRGAfhZT4oEHY7WVAUBmIYDhggx5GButaJ/sw2DOMpdXkpTmBEYcH/943iepNN+Hhb9zLE6EKrw1TExOI/W/G3js8jupsG7+3N2mLeu9dtmS5VyxXwAWDQ++EFkogIRB4UyCNlxIIIYEUQm8GYzDFNm4YN9lykyXZsmT1XlYrbe/tdz3P7MgK3+/6ru/5R7va3dnZmTNnzrnPXcZ7EXBIodRHEJddAZNeAasjiFF/FBMeN6pLChBVaCGPiylRYlM8mrrQAgWNCanoOXFvbO4AjtTVY0ZZMc63dUCrU7DVVcDnZJCI0oIlUMLhC2D/zh34979exY0GDdZHA8w8Jcn5uaW1uPPmO2HKTMPB+nr8+aWXGeRed+UmlJYWoaSijIHkIyfq8N2BE/C57bh2dS12HD+L+kP72RP77h/fgYLMVJw/fppBwA23/AQ+iRKPvvQlrEM9qE7zozpTy1Li6pnlsJsysG/PfpQWZWHXge8xNDiK9RvXwjnhxdjJQ1g4txKTUQmCulTklZVh3+fEqI1g/Yb1aO3sxa49e0ABiZbRccxftBD33nUHh31QLVtVi77OHvz15VdQe/la/Pyxn+PwwQP468svYvW6DXji54/xOP8/77yD9/7zNvvsaePikZSWjqWXLUdBQQGyMrNhNCUgGvTAPGbjRPNzjafR3tmBse4O3LZEj5oZ+TCf62cZcEJuCZ595a+YmZsDt2MUgX4zLpxtwNjEIDraenByrB+evlE4JVG4glEEFQpkZGaiumomqmdVY5XeCLz/OkKWYciTMjBx24OoGxrAybrjKElPwMz8MjhDYeRXFSNJkwwExqGxBWGqmAFNVja0scVM8RpobmrCqZP1sMcWAhfMqUJN9SKes2/55DO4wgGWOJ+oO8jWYUkaJX52Ww0WZquxr3kU5sEAUrKUqMhMhyrOiySVmmXFfF09+cxzPOqMjyUf0WNiyYlFbDl6btIbGLDiC1Qm57QVoi9SQtTk2aPYeWon4qU5iC8swfeHj6K8ogKr16xBRnoK7KP9GD59FnWnd+NUl5PBs8TUDFxz5RocPnIctjHBbPaHRZJhqumgH6UNU5F8WKy0mJx2NMZ0E9mC09/zw22L72kNhhlcXC6XgdiFxDYUtzf9M5SKTInIYgoyfaYtGAWBglQkdSZZMKUCk9w1NdGIvNIKZGdkIzUzCTpTCgx6AzRqAezTisCeVA3yFCDGIJUiQmTpS5N1HsCKNLFpO0Q30EhIAlnM30NMDCZGjyQUhTLGSggEAhw+MlUU4x4WJj3uQAjh2ASYpMPumPTQZNBDFy+0AXFFnCUwsVQoyCLMUiL/EblShVBIAr/Xj8kJC0JSJyKOAKxWD5xtZwGbE/oNyzAx2oUvPnmLtzG/fDmiyTn48I0Pca71HDPpUo06zC0ohjYzAUp0Iyk5CZ4MPQd/DLW6UVA5mz8bDrjhjkbx45vvQLzRCKeNVvPVDBxe7OzEujVrYHV4YNJrmfpKzKzubgFgTkgwcOqeUqmFLk4J66SNJ/qOkXEkJaSis1tYqT7f3gHn0CA8EhlOnW5AVoICytQkhII96B23wWWOg14Vx/9v7hzDZKh3iu134sggllx/K6+CdFnO4/EVuegcDWFSVo47fvEEkvQkKY1jAEWriIV+BKTwxXRpBEzQuSFgJhgKMtDEQBL5IxLLiHyf6BoIU7Q9pT8SYKuClBgSYrAMmcJLpfCGgwzk+qNhBH1+NrJ++pnf4djhY/jjs3+aCvYgJpfFCRSmGZnxR8DfifpTfCx8XbswOT4yxXYsLa/Exk0bsWr5MtjdHqQnpyE+NRMqSQT79+/H8qVLoFBrGEQb7B9ARUUpr7gQuEeSVJY/hgWwjwAmuUIJhUSKAEkTiAkYDsPhjvleyJXwe8nUX7jG1GoVy5aJCSjKO7mNSiQgnxOaYBE4SLIubiuUURYKwOvxo+FsE5QGKdKNWYiodBgaGsTppjbo4QFCXk5t1cjlWH/Fehw6WodZMyqRm5sFYizSPhEoSbTyaCTKTECSVTPgKCVwj+R4CkjIdD4WlhMNEqwhhP3Q+STIjV6LBAP/R5o2XbP8O2LXcohS+GRBKKBin5AzTc34/Yt/xdn6kygvyEbt4ioMjY7iZ/c9ypLf+oYWfHfwMGrmz0HQL9xYKaFM+QNvMDElWxYNIhSjDMklcn5MA0qxrQV8lDp4aeGBvVIo1VBCjCJisQjsUpVWjlAoJnHh0DU/fKMWOHvP4bPeA+j+/ihMgSAWz8lAWrwwaN5Zr8N3nX3IKUrGug3XYUHNPGSmZfIE7VDdMTz/8kuoKMnH3Xfdy35673/0HoqKK/DEE49jRlU5p0NTmE8cyS5lEVjOnmX5b+ripVDEx3PKNgEodDlxlzoNABT7QAJ/WLZJfnzhKCSUhDhNkh2Ry0GBIONN9WirP4myhfMRl5kNW9CBkfe/wMyrroGxZgYkUWGgSiwcGQU7xe5NUhmZZdPEnfxsYh6wQUBDvmYsKxQQClk0wpJPpy8E//lDmLgwgKxrr4HF6sfTrz2FjGrhPkDMOipi9IWcQfb/0yYn4EeXrcLohBXx0XTU5M9CZmEZ1HoFujs78Lct/0JxtfDdZ5v7cGLLOeTMSEBGXga0NhuUxkR8f+YCSpNMqKpeDFdAjsbTF/HgvXcgOzeHr/eCwmJ0d3WgqCgX7S3neVu5ZRUw9w9wCM3JnXuRaRQmgpSOrMzWYX5WKayGDLTs+w/7xkVVafjq4BncfPsfUTRnHvtdqnSmKcCMwDk6By6PHZ9u/QK+YBg3L6jBua+3I62oCMkVMyHRKmG1WaDzhWEbHIRDq4CJ2FHGRGZkEshUtuEGkPpQXGAjAJC89qZAOZLbEMOM+skY00D0z6N2QEEnJPel/on7PZI6kT8SAYAERk0D70j2SxMYkt5KlWoGAacAQZF9Jza22D0zKhWAQkbqYl5LroEhdO3cwd6PIgOQGHvs6UuXXyQKv9uLodEhZgCOjE3g7OkjDKQZTXrIydp/2roKMf9Er2DyJwwHIiz1Z2Zf2IWRkQ4MHDiAvFk1SCxaCFk8JQ9GL7HHSaKMWEAROSMpdAgF3fDabdjy/hbMVuxmH8d3D/vx/o6zSCtLQkJSHJ6ctQEejzCGI9Avs2omEvKKoE7SIqpPwHcHhcnwilUrBTa1Qslm7VPrWNPyyAiAEyd4YrKuLCpnj2AG5Yj1SxujhROxDxOBRJbgKuALCn0SLY4Rq5CAvVDwkpee2xOETFwg4cWc2PgoQoFNKsELNBYWQtsRAcDpzHtOV46twvLrIjs8dt6ZnUhtZloyGyUE00IYpdZT0T5FQF6jUQbDFf4QXEOtsMm1yElPY9YLMQRpfYg8DimxmcrtD8Bms7Hsd5gYKIMdcAVlLFlKTDRBF6fn4Ije/YfR2z8AdXoGbIEIvtnxNQaHOrGswIDHri2YAgBHzSl49KdPsMH5159vwbGBI/w9k0N++ELjqJk7GyXFNTjw9nZ0jTjwlxefw+LqckQUOlwcHMKu/VtRukCQqY942xi8oyKLASoC7UJtLkTjFSz3tTonMdw3DtegFSUlxVNyX3ovAYUJ5Wnw0MKmK8rPCRRU6oyISxIau04mYSCR2IVE+OxqMOOeuTdD2nmcU6TjZxegZtnVkCYkcdvW0WQ7QHeYELRyPxxhOZShAJwXWhm8y6ssxr5zvXjm2T/hd089gTmxsJp4hRxxMUKEeDmT6xh5BNLY1x1wY8Liwukzp+CwTOD4iXq0tZ9BaXoFliwoRaosxGw+YgiKRQnCVIbYubSHA5woPL2IQdjQPIq/fjeCW5akY15qHEtqqUQQj9h600sybdJIn2dgb9KPeLUMPq0cBEJSEauPvpNAP9fEMKzBCmYKtk/YAVcehqxODlUhkE8uFc5pUZHARI/KdMjLzYLemAR9vBYKlRwTFgccNgvGx6woLC3mNugOh6CnxXGfG1bzOIzxwj3icH0dzp4TFq6G+7rwwI/v4fRTAugqSsrYu47G55SYGp9ggttJC/ZRjPQ3YjBwAVkl6RhsH8HZPUJaKxWFf1DNltfw39VXrYdUZ4I/6MH+vQcxa/YMDlFYsWIZ9PFxCIWkDABaXW6Y4nQgthx5xLm9Afg8DvaNJi/Rzq4e7Nv7FZYsWoKevhF8t383ZjWewgplBOqolENAxDTgUZKMFyXjZK8bAU8QM2dU4vJ5pViakgtfdwckg50MBFJ9P+5kAJDAP0oQ5nMqB65ZuIQDDNMWzYUkLQ1xcXSHU3K4hILGDAoKlgiAujqaH1KCLvWJVBQMSLZNYhFTLxCTwcbpdAz0ccUWg91+sokCg4AEqEVj80sKgiQGNTHtpHIFvFYLBpuaERg0M9inzxSOtTwhGer4OEQlsUUaJXH5IzyG80bC0JPNwrT0X/pMMHb/FAFA9hr0ujA6PMogPyXTknqosrwQCSZBFs/fRYz8mLWOKrYoJIRiuGDuuMD75rJPMihJ+xifEgeJwgipLsrA5P9rBTwhTNoscA70oulcK842bUVSzEPkVJcLJ8dcuH/xCsxbMB8JUCA+Ix263ExOEw9OI/C0XWyFUqpAV1cPCrKyUVBcOrULBPj5pgU4et0+BHwRDnik42WxWHDyVANLOoeGJ9E12A+jQY3R3mGeB9j9gqcnBdc0NZ5C1OXB9RoZag06Bv9aS+Ox8u4/oXzmLDQ1n8VLL7w05d338P13sTz2+++PIi8vi0HAQ0eP4r0334VCo8I1mzezFJ9YsVRP3HM3SjP0DIymz12AIz0TeOGtPZB5erGmIgMrq8oxs6IQTqUOew/WoaCgEB09F9Bw/Axu+NFmyN1uNOzdwceLJMlSqR6LVqyERilhf0RZIAqlwYRjx4/h76+/xtL/U41nOKH3F//zBM9V33r9DVx+9XpcsWIVnn3uOd6vXz/zWySYEpntZjVbcNW1m1CUm4es7CwcPHoUSUY9cnKKkJ6dDbVSiqHhUXRc7ASFgnR2tKOgohiZOSXY+cVWDPR1I+h1Yf2SfE4Dxpgbz37VjnPmCB74xePIUyrQerYBJ/p7MNl7AWMeOWxeByRRBQxaDfJKilkWrE9KwMKFCzGjpAhagx6hrvNw//N1yJoaYQ6EsCPXhNz5V0OWkYXw8CDi5TKc62lD+ZzZuKy4Cgm5SZCrDFAYTIKXl+jrRcMclY6tq5qbGjAxMQmvx4OIa5ylyyqDFH97Yxv2HjkGv98HVVSGvGQdNi1NxcpcwSd1ekmzchFFFizxagSRiu6uAUgsE9apu0+Ygh0kZGgp4b8E7kxVDACi5z6nE/6wF1pdHNwjY2je/Rd89P7XqF21DLIZV+A/rz6PjbOXY8UVG5A9Q0hlnLS60NhxEdu2fYrvDhxEuUmP+266Dh2tbai72MhBI1VLF+PAngM42yFQ13VSCctzCWQjgC2PwCuSLE1jCK5MNrCP4JmRsSlwjt5DkuLx2GBcZPKJv4UYfbQN+tsblrJH4XR/QvF9tA3yGxRDS6QmAXSMWF2gx8NeN0uTp4OC09mC9F6FXo2kpGxmO5bnZKCstJolv5RemJ+aBoOR6PdGqGQUciCszLHcUSX4AHLJFaCFEFZfi0AcAUC0Yh2jgSuJ3i6lSbgA1BErgAAJYkCRP9IlaUtshccfhtcjDJTN4yOoP3MSwz1mlgcX5xfj8qvWwaDVQaaiGBHawiW2VXCKbybcfITz68D+PfvQ1naBJcBmmxOL5uYgP6hFUVkFQtVF6Og6je/P7sXxoxfgZPNTL/pPmNlLr7RiBooLUuAZmmQQkIpAt9N1Lcz0MyYKVO2br7sBY8MjqKwsByWtEtPs9JkzLOW9/967kZ2TySte5Fvl9gVgjIvHubZmOK0eFJXm4+ttX2HuvDkoqZrBzKVJ8zh7pJGv3uGjJ1E1oxz1p09jz4G3oDAZUFCUjDi9Gs3tQxjps6IssQrFNfmwjdmxYMFCnDhRj9aWgxz4sX72LJxp7EHbgISN8YkFePNlaSivzkNrUy9yF9+H2tWroNUIMljKMxQrLBUmc1KSk0pk7GPm9RIFn0zJI8wYE4tAKBH84zZGvkWxIBdK96LXRfkvvUZgI002SJb59HPPY/uWz7Bi1QpceeUVKCirgHVsFF2jNpb0Dnl8cAz+NyBPvn/qYDc2XrEOtatWoanpAtZt2IDU9FScOHMRioiTV28D/jAnyJ5vO48ZpUJi8jXXbGIAkM4FpTFJadAR8+8jRyVia1Fbpd0nIIABQL8XfpcH43YbOlo70HC2AU6fF1ev34SKqjLotbGgApIZeH0s21MoVCxXnZJMs7QrAgLTLnZ04vSJo6hYMItvaPuOHsL5Phd8w2144L57mfVHqylatRKTYxPMBM0tLGBvKyqST/NlKJVOpWHTMZ4C9mLsE35TjN7JSduUYEagIEk/iBlIv48mruzpRABRDPijz0xLo50OqhH7jgDRg/u/wy9/+ywco4OYOXc2sjNz8cijDyCvuASKcBQ9o8LEgoJFMnIzEK83QEfHViZhhguDxtwv0NXMs7JLDSpCTKboVBsTpcMSAjogh0yunPIaIpYc/W7yVqEBGa02yyIBOHvbMDp6GBcbzmFnQyPSpAbMqVQy8DcJH450hHCktR9Jpir2WVy8dDEKM7I4zCMSJc4ReXD50H7xItKSU1n+Mjk6gqHRcWTlpLG0NCgDRgZHYNCbkGgyAm4r2nfuQsbcKmjT8tlXjUqU/BKwxxJQCj+YBvrReWDMQRz4EnAZ9rH9AHmX+bsHeTsEYAyfbubQgpSMHDg9VkhyslCzohZyXSJkUhUDWQQEEShExcs3ckEyGCJGEPvKCfJuAhWk5BdJ7NEQsZwI7JHB6QswANh5sgOld94A+4QLL732Zw4B6TnTD3sgjIoKYfCdl5uGxrpeDvy4cdUdsFkS8d2Or1FeUoDbbrmJZccuTxgfvvs+JOljCBgdsI558c02IeiBwkEMA6NIWlWN1IQsnP1uDEfrjmHpksVYvnAZ+kfHkJ+ThszMXMycWYlTx07wPWpwfAIu2yiI0cF9l1qJhLg45CkjkDv8mHA7IZmYgNfmRNWNN+DosROwd+1BRZYTJw+PIbxoI+6/7X4h8EarRzDmryZXCn6IAY8F+747gIbWPjz04H2Q9Z5lQFSm1SBosUORJIAJ3Mb1Kv5OSiWWpcSjesEKKFIzIFdK+TxPlZ8sEAQJMJEBSSopj02GRAYgXxMUNBEMCBJwXlD4weRa9B+N0gJFiN9HXoFiOrAIvEUkUVDqLnXkItNQ9JukNklpvKJWN0QeZQ4bGt75D3s/sgeglEBk4T5L6360HxQ6Mjw5iqz0TLjdLmzdtgXXbrwOKenJzEYMhwUWI/UzYlF/KvgNEjOODFbl8Fgn0Pj52wz+GQtroFQTeKniIAJKLhRZjBGymhCDU4jRK4kyoPbd7v2InngJpblaHO9y4clPulE1MwXJjhCWZFYgb2kWZs9bD21SBqIpGSAFghj2+P2e/dyGli9exNcM9X8SAitjoAXJeEUcc8r3LwbS8m+KMegunVh6JIRxiCAfnzeaHVO3zwxCueD7R16sYhBbjIFNix5iOvD0bXJS8LS+XEztpYk2JwFHYuMoZqjH5N6xiS21BZFNHAgGGbAwjVWMAAAgAElEQVSj38X7pRDYf6IPKSfe8+8Kwu+j5GglolIJy6GlNgsumoeRn5sD8qsjDzqfOwiP3YvJSSv6BgZhmxxnZg2BBBlZ6ey7q1Jr4PJ5Md7bg07LGI9rCmNsw8o1a+COSPDJRx8DgRGMdp/G7bMTkWVS4N1j43h7/zAKq2fj0XvvRcPZM/ye7+uOor1tHNdfdx1uu/taqEzAa8++g6jTiyd+/RTSTUb4VPGw2EfROLgPI+1WpBhTEVSMYNDvhM7gYxBPLMVIEE6HFaasAlhDwoIGSXtJxmsd7IbTH0FGQSqcoyH2G4zPTWKPQSqSFocnrZAlmDjsTRFKgQ1jU3LjgfoQbl59DdJyMuE9vRddZ7dDkrcZVauXQJWUgVRdEgOAQYkfIV8QNrcDCk0Y8YpkWE4cw0RPN94/18oeiT95+AkMjg3BZbdiXs1cFGdlQqmS8diGEoKnV4TACX8UvrCbAclt277E9p07AbcTY2YLkuSXDPzpcyXlC/jjUnSjJqMcuXlZDBBOLxEs3HaqHZ99dA6/fmQpqnReBvJYkiv9b584+qwoARa9/eh/ogyYHkd9TcjRRNmfsKnHhiZrGB1jet5Hks7rdT4G+0zJqcjOyGIgLycjA4WF+dDrTTCoZJBOAaGUXvp/2s3QvZuTyOVyjE6a0djQgv7hYfT298BhtePU6ZPQaOKQqI/HdTfdgLTUTJRXlLJsj9htcUolg3EEeJ06dQoffPw+dCo1KAHXIhfGo2LqL0l/fR4PHA4/cuJqkCOLQhWfguqZs9A3aUduQR6OHT+K4qIiDI+OwO1yY/nSpSirrIAUSgwNDKC7qwsFBdloOn8RC+dUYWDMguzUJLZmoLF07+AgPn/9Fdz40IPYXd+Klm//iZ8a0uBraoIxKoFNEmXWlTMSYfnl/Lvvg79iJvbWHUf9yUZOR01MycXcmUW4JiMNlpaj6K4XwE+DJAKDBGhUqDA0PslgIBWFhMzbsAqVc1ejsmYmtAkpUKh0U4uIJOulUIuwIsjj2v9iykku2eN4Yuw7Yv+JwR6i3x73R0QICMp4cYgAQCpx0SUS9rLM193TirELQwyqJcysYcBPTAcW22uI2NlSUuzE7lnUH9OCEgVyxCwTxPcyE1BOlgJhlhKTZJfY/wSYXbw4gF1fb0f3wBD++tILmD2jEkqNGk6fByqFfMprj1iA8PvhsXSjt+4ws/tSKzIhS8iANN4o+CDGEtQjIKhe6H/VvD8/uHbJiz82FgiEJbz4TnPZcMjPwV17v9oOv+U4CqPjLNN+r8WJkNOOxx/6PSoWVsKpNrL3Iqlg6HdIYsfRbXPg0y+/RE9XP7RKKcpnCtJ+YqLaJm2wOKywjo5gYtImSKpJiWF3IBwKwOa0c/DN408+jvHRCfz5xT+z1QpJc6cXk24CfsxVSHCHSQd7FBw2c+fvnkPhvLkcRvL73/8RFmsfNl55M3750wehi49jxiHt23d7D+D2227HrJmlONF0Hq+/9g/e/K233MJ/P/zoI4QiFjxy533InHTBtHolnt87gKDNiwm/F3++bT5KikoxaRnGx1s+RcmMctg9QXz9ySd45tYb4LCacbpnBAWzq6DRG9F8rgVLa5dBFpTAPjHGhIb2llbMWjAb8+YuxrbPv8Dho0eYAUjBO5etWo07brsZf/vn6+xR/+STT2H/oQP4+rMv8ODPfoqbrr8B9cfq0TPYh9L8PJSUlSIzLRVmyzh6+4dx/EgdOvt7MTo8ArPZDI/dzSEaNG+4+dabcFntSrz5r9ex7dMtiIR8KE3S439umIXMxCg+2tWPbxqHEDUkwO1ywB+7llRKOUwJGSgpL0FVcQnKKytQVlmJeEMi3EEf+0qOD5sxPDqEoYFeFPb0oLLnPAaGxtCSbcI1v3wJkexs7Nq3G26HA329I9i0cQNq5s2DXKWEMhZGSgQGgzQKL42PA0HOVSBMh0JCAh4bLrZ8B+ngCZjHJ9HrUaG7VVhYkOkNGO8ex7XVSTCkyaBKzkSiIZEBP8+IHwOd/WgYH8eEToWOoVGYzRa4LROQuGz2KCXRKKW02iAMfGmiS/44BDpMXTfERqLhdTgKu8cNj9eDRJMBnr52DOx9Bm/u7MTmNXkYU67D1k8+xTUrFyPbkIDFN9+ASEIyh1j0DQ3h10/+Gg31Rzh596or1sFq7sO42YGgeQDpCOLTM2345kgdKmZkIbEsA5WVC/HFy/9Cj8MPgz6RU3d7+lrQ1S1MeG+oMuLWmir8Y8dJnPBEmV1YqpUjEm9Ax9gEFldV8fvOXGxj30HyH6SavXAZ2tta4bJZUFicgkJTLuznhaACsQjMW6lT4fL0FAb9zvrcDPaJLER63/8fy5BAQZFZKAKClGZM+0ZFYGZEJUVighH5WfnILypDZkY2eycak5JZ9mpMSKGQVIgBIhTiIYn5oxFLUGT48QbJt4qYSTEmEZ9DkhORk3E0EEsCpgl+hOPcRU8ZSsHt7R3BW++8yZu5+oZN+PLTr9By/gJeee1VVJQVcwoxSYsjMX9AAv9C3v/ukIgBRWV3ODBJHcG2rXj3xefw6B//hJqZVZB2n0fF8jUYDnvR4z6FvrEOTIw6YbZ5MdkrpHxO9I2iv8ULn9OPu35xN3x2Ob744mt+jcI9HnzoUQwMDKC4XACWVq1Zw6+Rt9zI2DB7zV1x+TokJOvZR46YdATcUAIngRuTTicDJd0jvTBpEpCYYYTT6caFplbYJszIKyzEGx+9iY6mTg75MC1KwqrZa2EZbGTWnyEpHibymfLlMz1/7tw5CEd92LXnG3QOn2X6+ZxVM+AYcOLrzxsxq3ohCsrT4es4iJuuKGDZ44nRKH5y77NIyMiFLBZ+Q/JXPoXTxlTEiCPD7+mgjOgvJ7ZNYqoQq4x9zAgElJI3oLDSR2CD2+tjtgXkSgYbyE9weMKCV/72mnCu113ODAYC6wgMC8nTMGTphmNSaKP6BGG/Nqy5HPML4uG2TXI0fWpqEtIzcpiV1NzeillVc9DT1cXBGharHW3tLRgdHEHtytW4euN6ZOdm8qCQpAZU9JgYeZbxEdBEKDM1nT3r6HyJgBjta3d3D47W12H+/EUIBX1475PPMLO0CFdffS30sURqy+gwRsfMyMnI4pU4mVImTGbpphzzuIz4hW3xNaGWYdIVwlcH6jj51zkxiM3rL0fxjEr+HfFqJbP/yF8hLSMJBm2cIEmOJXWLx14EKwWmJg2gyJBYMiVzjhKzi2TZ4SjL6WQ0GYyBiPQ+sUS/QHpO19BUGhox8jjAMwwKfnKO23Bmx2fso7e7qV04P8Z4BmQvW7YUFZXVDCI1Np9BssnEr9P/tTE2KfXjxFAUV3o58TAGPioUxBASwEDaN8JAiGkqF1PF6TnkcNOKMzGLJRFmB4Z8brjcPtjNQxjs7MWF41vRP2SBNmxhqW9atrCKe/TUKE40RhkQv3rtcixZuxkFBflQSaScSCil40vHi254cjlC/iDkKgWnoAZ9QSgozVUuhS8YRJQmYp4gS6fpPdFBgUGVc/0maI2pzJiSkRE0SS/JszUcFchWlPUWibCX29Q5jDEAGdyVhLhfpEnfwOnjaDx0Agb/ABJm1iK/thZ22zASgwKDUVWQBYVKA61ajWj4kiNlWEzojl3IxKUKs/20YPdAgBGBgiTRFveDwBURAPQcO4iets7/AgB1WVYcOd2CqpkzYUiQcegHlcmg4sCPBzbfh8O7OvDlzh3YeOUqPP7TRxCnM8IXDuBEwxlO+DUmg69xSgm+0DWA8lk5iDs2BLm+ABaDCdXF5fjgo3dRUzEDGzdtgNPhQlJKAgeBWC02uGyTSEpORlpWFtKTk5CXmQG1Uf1fknaWt7tdHPpw7lAdEjPzkJiRinfffY5ZgM6IBLt7wrjrweeRl14EpVyLoFTCzF6SSlNwRMRmwbfbv8XWAT8eufVaFGXGfLcCUhLn8O+WqSiZNwg/BQhRYBClWhI7WkLBFcTckrDcn4qZ0RIpJGGC1GLgt0wAZwV/yJiEksA8Ocn6yNRcAPXosciuIyDth6ExomyYvofAP2pf0wE/EVhmLz/q82JAM10zYrgTsUSJAUjp1YUbr0LUmMhtXQwwoW2LoSE01qIiQOvLb77BZYuWoLiocMqvkF7jW0YsmIRYgARGiqAgBRBNnm/hBF6S/UriUqCI+BgAjMrJ3F3CDF9KxiVWrShJBTFcJQGEfVG0trWi8ZM/TvkAPvsfgSmQXaDG1RsewarVS6A0kBeyghOEaeHJ7Quzv+O+7/ZAKVFi7crLoFFrEI35nJIcNuDzM3uW2X5hP/eD7NlHFZPNEqBGkld5TLbPLBjyZwz6BXmsjDxVI1DLhMkog4hkaRAD3vj4KMhrMsgTLfUPUinFVGHhO8lAUgD4/BHflCyYzjLLimP7xAnFoH26JFWmkBL6/7hFsJbR6wzMxFZIiR1DbGMZ3/vsDhssbjOyM9OgI6kqpV5KdJCEIwg5LTh35CTScrJgDofQ1zfMQAp51KUmJzMok5qYBGWMLU4eR2eaz8M2MYF4vRYFRYUwJZqQmBSHaEcvLKMWJFTPhtnpZIlwinMC72/5HS6fn4Z0eRj7u9x44Ysu3HTz3ZizeCH2f/0NBi7swfEWByoqKvHCX55GRelsRCV+DHcOoKtOWEiwxhZkzcEhOJwjSAjlwh8D393yAYyOjqJ7uB0ZecnQ6eQYuzgO00QAIwSeSP3Q6tWYN78MxpQkZgR2tvTA0ym088wkORr77Vh99VwOG+lptXAysMsZQNDhR0qpCUFXiJ9TUrE0nIUFxYvxo1tuRqS3Fe++9z6i5kZIUmahatUVWLWSJJ0hNF84j8bTx5CUmY8I2cesuhIGRQTbtu/Am+++j3vuvB3DLhcazp5DV3cHj32eeOIxlv0ReCh6AXIei0Ir9PAhsr4R+pItWz7Bq6+8gsV0Ty4uQUFREb7//hDcPjc0cinMITP8E34EPRFMOJyQelxwSwBdDJtQ6fUoTE2CJF7DTMKJDjMWVqUiJ12L3Kq1/B1mdCF+PGcqdLFhshlp+gqM22wwdw9BFifICsMugUxg8wUYiHzylkoGAX/3XheaHT6sW3cDKmZUoLgoF5mJRsSbTFDEJUClUEKtJCk8MQ6Ey/D/ViSHphR0ClzhMZ5cie/rDuPpX/0aHocZWn0K5s2dj4y0VMyumYOKyjKkJmcw4ELXMXXDGhqnsK1SELv27UNbbzuSkjNg0Crwjy0vcrqvZagbuauEBdmL9b2Y9LjY90/pNqEkKwGXXb4JGXn5ZFwHCqscnxzDsNmCYMDL597rdWH16hXwuSOwTkzw+CEvKwsTNgfLlc3mcejj47ndanU67Ny5i+WLN/7yaXz62WdQ28ew2W+DurGZ2X8+SKYAQAr6yL5pE9JmrYQjEIUpXgur04PDZ5rQ1XoeuUk6dLQ2wTxk4e8tiYSwwhCPSjmEpGC7m6XE4tinKEGH2QuW4vIFc1FUOZPDNaQKHfwqspMgr1QZ92cEWEnlSsgiUdDCPwFvBBASUCh0n8JfGusRMCdmQGqnLXLEIvb4fb6oBP7RXlw4dhLa8ARyZi1HXG4+B17I5CohmEOi4DgPkU0ohH0IybuUhKuMDW6C0UtzRA7xAwUsyeEPejkwQ9g/NTP5JtwevLX1DXz44df41+uvY071LKiVl1SIwu+hCbQX5LnXdu48UjJSkVVdNSU9JjBNnP/QtolEweNvYmcHaO31EgBIC/M+j4+BVXF/JdP2lz5/obsXB7Z/gBmafhSkBDgV+H/fPIt5qzfikZ8+iKTMbChjnqIiSDtht+HA4YM4euAQVq1ejY+2fozGM038WwnIo5oO5hGQR/6X02vh3Grc//Cj8Hic+Ntr/5xi5NF7yCNTDAUpTDWy/5/m9AUctLu5/a27/SewuCJ48ZU/sz3LihWr8eSTjyEzPQueYAAemw1/+/s/WHZ/y0234M77f4JIMMKy4xf/+jpyknW47667uA2/+Z/Xcfu6y1CRkoE6/Qx88c1x5GdnY15OGHduWs0y21OnzmLbtm2Ys2gOB+XMXTYXV6SnI7OwEHu6erBgzgKcOHMCO7/ZyyDnhHWc5ciUZkz3YfLyv+vuBzF/7hy4PS6cb2zEt3v2cSDhz596BnbbOP71+mu45Y57kZWVhZeffx4182fj6aefgYGyEQJRDA0PwDzQj7bOLjScb0HHhfMYHx2CQhOH7PQc6I0GqDQqVigODfezquXhnz2G5qZG/PnZZ+FzWqGWK3DH+kIszlagpd6JPeeHcZGY43F65BSVIK+wCIvnzOcxV3JKAlQyJY9dnQ4HunqHMDQ4iEmHE0WpyciMpR/37N6OCiJlEMHN7kTZ3Q9iyW13MtFkeNIKJ+U6mEeQlJaFyopKDqDSKpWIEtgXY3oG7VZMjvZCGhrGZOcxtHZ2YGjMDltAAqMyisxUA1KMEvhtHgwEtDh9bghX/+hOZBVmYdyngSk1h3/7V59/jg8+/AiTE2ahqcXmKBQEIvF6vVEaAPpp8DEtKZEGW3QPYBAwGOTJnygl9YXDkFPjl0tgGxxB8xcPc2ruj65ehRZnEb4+dhL33Xsn0HAKVRvXQptbwgDgqYbTeOi+h6DQRPD2m++iqFrw/nBanQi4nLDbXDj39Vb8+c23sWzZYlw3fzEG7JPYfuAYA3gbrrsJtbXL0HT0CL7etgUEqhWla3HXpqUYtxrw108/4+COnPRMVM+bx36Am264EVlpeny19wjKywrRN0wslBQsWLqU/feIsXb0YB0S09IQDnlwaPc+9vYj9iGx99bl5WBNbi7Oey6iQiJMrqnkfSNT7D96/kNpsphuTCzBqMU1JR9uiQEhIjBInxUZjsREpMRiCk7JmlmKvLRMpJcVIT0lE8nGFBgSjSDvPYNEDYmaPK4UkJGxt1IAG7gjltCwVAmZMuY9BukUg4/DBYJ+SHxk6y5D2/kW/Pvfb+BM5wW8/OxzKC4vw6effALz2DgefuAhZKQLKTfUibKfDnkQiOwA6szIiyvmW0Tbppq0TeC3v3kW7T3H8OrLHyBFb8L5PV+gatkiyHOLYB63w+HuhyMwAPvkMPp8AtuGO8k+H9qbLuLOH/8BgUkPtn+1E2vXroTT5foviS9i8gmPx8sMxfTkZAz09U4BSmQhoVHHMwCojxMYK/1jAxjuG0TlzBks87Lb7fAHnTBPOLDlm4/5PR0DZ0hvBwsZ2xo1MEiUMCAXtWvX4rKF82CxevHlp9tQWFiAeGM8ktMS0NnTjPb2Pox2jmFosJ1Tgu0uP7JSk7Bu3RXoGxqFovcgFi3U4EKHnwNB7rrjJuj0CQjLhM6frkcCfMi8mmVrsZWpENHkBY/yKW8O0Y+OPkeTLHpd9J+iSWiQgikILIlNcClpl9iCw+YJluhO+qWoKc+Cw+rCFwcb0BcQ5BnE+isvKeNQD/L7yy4qxf1P/Abr5hfx636PA92trVDq4tgvkcC0rq5BDAx0w+XyM2j27B9/i4Ur16AwJ5/DKqiUKgnLdkkmRyw9KqI0f/LBFnh8btx12228ykzeSWJgid3jwvbtX8Ht8eKqTVfxZ2x2ga1KDMPKSmEg+PEHH/Dfm2+7DUadnsNTWOKtVsZYdhH0dfai6fx5zJ8zByPD/ahvHcJIVIeNs7JhGe1lyWxqUjKSUk3MngtEIigrLUK8WsUMMZF5Saw4Ebwj4E6UCtL3kz+jWkGJZST5JRxLihCNWeiaZHN7IOgnmn84xu6U882LADn6PogG8wTUka8ehXMQ4C5RwO20omvXHox5JqEvyMUv//dVtJw+C5XGwCzOvOw0Dq+5fO06qLVKJCak8irazNISqMnUWyLl9jS9LYmAhpwAYpJXRAMEkfGqslgBEadkGRr1MwTI+aEMOhHxO+DsG8O5npM4XP8twkMjSMlMQVGafIrxR22dgL8hfwgLL1uKK9euwbyqUijjDSDQm/xmpDQQpYEvgTRRCa8QB0U5NP1lf3xBHkeBH5dKyu9znjnNoEbOxg3QqLUcrhCKyIVUuRCdIzqgwqCVfGfoOwhgicake8R2Iiaajv0Qw3AMdOHU2x+h8qoVsNmiLC+lxzJtCoI6DRL0CQxwUBHoJDIAuQ3QdFD0eCR2JQ2UlQpIyWOHwFRmj5GEUcIsQLHo+yl9dLoEmBh8r3/4Z/j1YzhyqBEgUD5ByUEduZlxqFo0E83Hz+EX9z+FTGM1PG4vcijBXJ/CgQK+QAhj4yPMIqyeWYQxuSDfpeTg8Z5xSJokSMrLRtWSFZz2+/6772N4fBg3XHsTCkvysW/XbugNiSgvL0FOTjbUilj6qEIJnZo4FDGQjZN2FUJoCvyQuigAoh3Bzj72ZHz/863QjG3Dwoo87GjoxeIlD6Bi5WootEZQch4BWvFSCawRF5wXu1hu3ajOwOyFK7CyVI8AgdZhus8Q80oGFRFlpRIEJDTZINZbgFnzFArjm7b4xecjFBJUDHTuYyEYolSTmCo0kSKZtijdpEmsCMxSIjt57IlFoCCBedNrKjwkGGbAcPo5FeXlIngoRoMFJgVGkMSkgtTjxcjxE0B4HOlLN8Au0UAtk0BNEzzqP8hTNxTm+0Hf8Ch6ezpQVV2FE8frkGQyYu6c+Qye0z6TgTv3VTE/QjENmMBJmmv5hgWgMfuyBdBnF/I+0LVHixR8TUAqeMzRPT1KScSUrEtAmiABlgajGHc58OFzL6BMewqyCyp8XH8O5w0KVMxJh0o2E5dvvBqrahcz0498NCXaOAYwQ4Egh5coFXLULlvMgSUSYizGDjYxL5lZ90PpL3kzgrxI/VDFFB8k7yYGNZVCrWWQj0I1RICQ/q+JyJhZKDJRmLnHMrkIQm5BQhWK+R3TY6VGYFRFiN3FN2ECDwVjfGLxUYIwxdVQmAgVyQNDMXYig428b7Fj5ycWaRj7DhxmKW71zCoG7qgjI8lh3eGTcLmszNwj2a4h34DshAxkZmdBEtVjYmwcQ3296K47Ak2yAtrUCiRnpCItMxsZiQnMsKKJKzEBe3u7+D6alZjEzDdDnAGaOCOHBwQ5TCYA+/HT6J1wQpmbiz+99nu4Brx46vYbcf7EbsxMMzMDkADA946P4/Ffv4yoN4idOz5D3c5vEYxT439++T+49rproTXGcRKuy+NC2559cFpt+PDQURw9ehSzF87GsjVVOLKvGdddfxMyUrPw0ccfo75tL5atWIjWxgEMtfQgsTQOs3IMMEvicW5vG6RxUay7vxbaeBlOH7rAoSAlxWmwjXoZ+KLvn7m2DOMTozBftGLxdVU4teci/MMBFKxIw9DFSYy3OjG/NgcuszCOevRnj2HrJx9BGw1jc+1yfHHwEMtZ//DS33DydBPeee893HLjj7B+3Ua8+957zLbZfP0mvP3W+zh7dB+unL8UrQ4XTEnJ+GrHN7j77vtw++ZN0JniuVnQnIg91CLKGKOfAOUIJFGBxTk6YsbJMw3wu51YvGgRe/r293chJycLWoWWWXQRXwTSoBsjVhusTjdc3gDs1kk4HR72bvQEPCynbW46wwy91JQkeGNja7H/0RgMMFH6PLVrQyr76ulNBmRkpUEFKXQqOXRaIzO25Ho9GrZvRUmuFUsSA8z4PDOgwJ9ffRNZ+RlQKjSQS4NQyQQ5KPWRYdHzOBhEmFj0sfE2+U2GowJ71R8KTVkHiH7FtD/kNX2utRlf7fgaRRnFqJxdjoKsQiTo43jhh4p86sLTpJ3E9CMJ5PCEA6/85SUsXVGLzNx8fLv3W3yx9S3UXF7IbD8K/yjbXAGvPYSejkHo9SqYeg244sGb4bFEodFo2DePanxiAv09AzAY4nGxrxcjky4EPE7odTpMWsZw2dIVmDNnDtsGpaWYMDw6itkzZrA80ZSUApvTibYzDcjJz8aeA4cRtfZjnUIHydF98NkdU2m/BOD1KFVozZ+Bi93tvEB504034d577oY/GERbVztefO4FVs396NrNvO3du3ZhrP7Q1O1kZBrQSgBhcmzB2URqoOI0rFx6FVbOrkZG9UwkGJPg19C9KmYZpVJDNs12YioJOLZYQvZSNGejPivA5y6WJEvjoBhoRlsSfPqkcLbUofvAQRRefjXkeVkgdhxLetnLTwaVXACWiXnN/V8sEZj+JwKAzCzkEBBBihyWqDk9N+J0IRJ0wzw+CKk7DLnPzzZEVq8PBxqa8OnOz/HbP72A2sVLof+B9N5nHcbwsQss9yWZtCYvHwqNZmp/picIi6CmIiZRJvCPgNHYIWMgVCwxLVlC9kFRPy/Z0jEcmRxH45mTuPj9v7G2SBgLvLO3B3U9QVx7zwNYWXsFmluaEXA4sHLFSiSmJKPlXDMee+RRfu+vfv0bXLx4AZ9v+wKmxATERyNQxeuRkJYBlVYLY4IRJpMeujhhYZnKYDRyEnVWutCGB0fMzPoSK44COQPg6a+sZwjhrz6G+WwzogkGVDz8KzhyMvHGe1uw/asvMH/+QvzPk4+hqKgMLrcXWz75lFmXNBRt6ezA9dffgMYzDSguKcaMskrUHT+G9957B+kaDTbccx8uNDdhw5XLMdo5gpe+G4I+JQmJKg2evHkeqvNS4Y9K0dM3hK+2f4yGw/XI1WuwpKQcy2+9Hg5I8Pe33ucwn3HzKJ5++ndw2oRFsakiLEGqhEqn4xTg2+66DTU1szA+asVfXvkLMrOysHbtWpb+0rzx4Z89jPfffYcZgb//w+8wo2wG/vHPV7F71z6kpSbj5ltv5j6p/XwzJu12qNTxKCsrwK6938HvC0Cv1aGqqgqzKssRkcvQ096J9z79FBMjArt4WV4Ss+dK8xJwyhGERb8U1fMW8f03PSEVtLjntE+go7sX/f2dCEQkHLKSnJ6B9NR09mru7eiETB7h33HywG5oG84zC/DMsBnjRTNw09O/h64gn9k6FquLQ18pIyIlQVA8UhHoF/Lb0XNhO2z9F6eYfgqnGVrSjccAACAASURBVJlRGVLK4tnDz+L3ITGpiBl+GlM+ukMRvPPZHuTnZaC7p4+tezZduRKbr7sddcfr8fFH77C/LUmW4wxG7N25EyOD3QIAGAp7OTWNWIBUBPjQ0JOLUtFislOyLIuSHCIahRpheOWAvbsf3771W3Seb8bVNzyCiz7gUEMPfvHAnTi25S1kzKhEzerLIddpGej7ZrvA6rpu841ISjEiHIzw6gxJiu2TNpxuaMbjDz2IOaVl+PULL7LNCqG6h7/dgYWlgpyYZMNtJ49Dn6mGY8iHq25fgxkLbsHPnn8OzkgAi5fX4roNV/B7c3LToNcmwOEREpxCiEeClm50KniCUpw7fRwfb9uJ2iXz8PdXX0VnZzvLm5YtugzxqVmcFFxZVILV69axua93dIJlEH7XBDzDo/BbzfC0tcOsUGPQ2wFFk5lZgjONOpYmEwAoegqKEmLaD1E+TI9FCfG5QBhWqZSBTSpiDBIIqdckIDk1CSZTMrKzEqaAQZMhBcnxephMWuj1qZDGYsLptxFzUCIVOheaCImAIB8Drx/dXf3Mxjxy/DAevv8h/PSRn8OUoIPd4UHY60VccjyDtlO9JcXAxzwgaRuRkNA+VLII/GEpSy99gTBaG8/i5w8/gpW3XoF7b3kAyWoj2o59hrjkHBgLK/i4U3k9FlijE5gcCSOsvAQGDvW5cOWilTBKijFh9sBo0EMfr4baP4mJGFvO65XCY7MwS5KAKGKREcgkNFc5G3abR82weidRkJ6HeKOegRxP2A+X04uA3YXde3bBbzdDZUhB/ZF9kCY4UVIt+DXs3X+CGX2LVm7ClRvmoTR1KfsGUsjBu+++i7oTp1FTU4OSsny0X2hFZ/MJlisrQnFQxxuxfdtWVNeU4c5b70R90zmMnDiIa5anIy3Nj527h3HFtQ9ixoIa6AzpIOkvMb1EDRSFG4igDXmdsYR7SjJIXkOx5KyYVxWx5liyGZUx0ETsLYo+52NBycZBYnz6WELb1dOLvu5+fN/U+1/Anz4rjwFAV8sOIdTEHcTi5cvx8quvISOZqPVqHuzR4G7CasXHH32GK1avxMWuLnzxxZd46OePcQjIH37/JyxZtgSVMys44ejjTz5i2W75rGpIIn5OmCVALBwI4IMPPkJXVzd+8dTjiFdrmPJPFabI84udePo3v+Hnq9Zdjpz0LB4ojI6OISMnHZfXrmTc6qW/vIiCrBxcfd1mgQk63I+s/PypdGNi59ENgyZ/ClMiWvsm8M3uXVg+dz5mFyTBYnPA6nGiZmYFJyF7PEGUFOfyDYeYihRywym+scm/OOkXrk6aRNNgaroJF7FwY4bu5B9GkmdpiJkjVOzpGBRAPmLcEADI/nuRKBSxhDi+PiVKeEJuRF1+tO3cAcn4CEquWIFJQyae/v3L2PXlNvi9dmTm5+Cue+7D/v3CYHLF0qVsQpufnYU4lQKpGRlQ0XfFUodF/8XpbYj+R4ARXTNi8jL9jQaFybJGJYfbIfSdtgkrLpw7isHGY+joElL5inLiUFUgmIiT1JeAvy9bh+AZl2FO7TKsX3kVMxRTjHHs9yMmphLDgCSRJFf0+mkwcImeR0nl1KZVnGQsHDuRZUXthwBuaViCkUP7GEBJXrkZakplDgSYYUWJpkFKtosletICF03UeDsSYjQLCcAi2Kij00jJxoNjOP6ff6CsthbKtFROSs2dmYOeDjuSSopQtHQppNEgh4QQ8CUCQwQucsiEJMy3SmJy0sIIfQ8B9D5/LPiJ/D04sEYIuqE25vT72dOQGIAUApK+shauiAJ/e+1VhBK7YfdLcfjASV7lUxm1qL2qAvFKwxQAuHDGOt4mM8QpNoAAW0mYWQ6fbd0KZyAITbqZfQJ7Oydw9mwzzp9swE3XbcDPfvUM1BotAyLE8tTFadhnjCwDiGVJgS7k18bBBzQZjBIzlOAOIXeUwJcoAS4UZKIIc+iJa7QLk3tPMyuzbbAPX730JDZdlosR5yjqBiL42cPPI86YyUxLW6cQKiH1CcBYQtUc7AsmwNrTgsvmVyIhMQ2J8WoYFGpIVZfku3wtycDeuRT2wosknPR9Kfgo6qcVfjpPNDGh+1gEkWAU3pAXOo2WB2yqmE8uAbWi31+YfDRiMmA6b/QZ8bvF88ZWALH2Su2I2Km0IkxOSFTUFrQqYp4L6dNhX0gAoENe+INRBr9drR1oP3kKVeuWIz63FD46oqEQA4AETHM/EFtg87pCcLudfB9r7+hAZ3sL1q1bD5lcA42WrD8EewEpg+gCjsWegwzoyWE5eQLjF86hcP0aKIzJiIakfC9n9ojQ9KeKAiwIbPdHiUFJUtkAezA5w1Ec3PIRTmx7GVVdbjQX6rC73wXT7BkcBHL7TZswq2YRNHHxUMkFH1ZKU6ZjeLCunre/6rKlQlKlVIKoRMLJ4mxPEab2FjN+5xAPETIl1mOAwUkRICTGIJWaki9j/qPUfuUKoR3TqzTCcE+OIeQQGGVUXvMk+rs6IfeNsk8cVWaWCVptJqL6EGSGZCQYM6DQqmHIy4dXpoGB7vkqKbN2RA9k/uAltTVCYvcfIda5Ex5/CNs+2c6WJbXLFkFvIhlOGIMDY/jsm8+QnpKKUWsLvBMa9A/XobDAAIdUAZN8NuJVeuSS2mSgF9VLliE5NwM2dxhDY0MYGxrB6JgFGrUSKVnZyM3OQlKCCXFq3ZRVDMm5QX05S/sEAJA87twZOXjkqV/BPzKEp//wewYYc43NqDRJ0WKN4O2tnai966dwuEMwDw/jky3vM2vud3/8I7JzMiCjMABi/Y0NoqvuGB+Cpz/YirGeHtxyx11oOXuSwUCSEXvtdgz3dmH9PcuRUCzHV28cZaCu9p4ypCZm4+ypZrQfGEPJylRctnE2Dn/TwM/z5ydi7ppinN7XgZ6TE5g/sxgyUyKOH67n966/eh7ONnciNS4evuEovtp6GosuW4jczBKcOHMKi5cuQm9XL8411uH5/32ZmZCvP/88LnR0454H7sZLr/wTs6oq8af/fY79PX/1q8eRW5KLTWuuxq9++wfMyEyBtbMR63/yc1TPW8apjOSJGPU6UFxRNsU+5b4nTHRbuuYIUIndVyi4yBWEy+nGxe5u1MwoZ3JBWVkFMwhJRkxFoAuJE2PDOF6MogA9sSJKKVxuD8bHzXBYrNAnmZg1GvQIbdkY8xuLkGWIRACl1bJ4yDRaltIqKTFbtCyIbXTb2/+B98JHWD87mQHAQ706vPTXv7E/s1Kl4t9B90+xxEWRAO1krC8iiTq1Ka/HNfU+0at5aGAQjsAwYhbi/LpnYhLaxAQUFWagIFUwnDdQoFhEjQCxtENeZoBNL3vIi3279+FCdzMSKsI4ergZJ3ecYzCdSpcVh5LKVPYCpLpwulcABWcvwZJFtcg2kRwvxPJiqrbuPqSlpsPisKCvuw86tQ59A91QxECsW2+8jt9Hx8vnFsbMlnEzZFotbE4f9Gol2trakJ+Xh5NnGmFrP4/Lon4GAc1WJ8t/d9rcqFp3JY5a3Dh5sh4ZaRm4/pabsPlHP4JSHY+B0TE8+fgTKM1JxaM/vR9xOj1aLl7EC6/+B+2N9SBIlNKDkyRAR2y1+a6Y1RTJOi1WB6zRKAzJRpQXV2De+rVYNncWNJn5nAZMEtlwUDklE6bfQNYj7D1MixeSSwtXPwQAOc2eFippIYUCooIyuHvb0N94CMbkwqmAD9omnSsClOmuQooNioqaai/kkwsFZD4nv4+8AQkM5PbutE559QWiFpbtKrNSoNRf8vDvH3fi4L59+PSzj3DbNWsxe/5CZGoEBQmFelAFx4Q+u2BlLRTFMzjRWSOXwRuikSHFJdH9Xca/nRbPSZpMx4CeE/gohInE5M6hAIeOaFSCV7iflC3RECIS4Z7p8Emxd+9uHPh+P86dO4YbS1VYOTsdNocP/94zgK6QApuvv5vtpIjJ9sILLyK/IJ9Bl1//5nfMdHv8sV8hOdGI3q52LKmuhsKohY48RWPfSd+jj1CIhJcBM34eUyrQYwoZoXISOcAh3PNIWgubC+MTVkhGW6DuHoLBZoO6uhqyTTfjg+Nn8MmWD7kNPvP732DBnLnwBqLYf/AIJiZGsG/3Hg60WbN+FS40tDJQmJufj3vufQjVVSU4Xl+P197YgnipH1es24AbbrsJ3x44jn9vrUNuzTysXlCM+6+YC700xNYsbpsLjovncfzrXUguzEZc0Qx8d74J9cca0NrSgGef+RPL8T94/x309gwgOzkePoVwzfd39KK1rQ3+2KJceloibr7zbqy98gqcOHYCWz77DPf+5H50t3bg3fffxE033AKP18fM3Ft/fDuuuuoa/OXFF7D3229w7Q034ZGHH4RKpcJf//o6Dnz7JYxJmbjr7jsgiyVKT1jG0dbWDZ/dhoZzLTBbLFBIiWSh4uCQ2upE3DfTBGOGGg5pKsJV9yBeo+Ww2JFxC/vZex02xGniMWvObA4q1Oj1TMIat03iwEHBN5dYixXlFVBH3Dj12cdY1teL4dEJ9KXHYfljf0bhrGpIdUqoxTnhNJbf+Hg7mtonEJzo4EU2AvxIzpumNkztF33HYL8SuTmz4DUqMOSI4PiFFrYvGxkQyFTp2VmomlONVUuXYOHsGvJ9QkdPJy62tKNneBgaXRz6ujuxe8d2SBwBZ1RC/hixVDIyQaYVA5pQk8ccFfnMyaZpFP2RIA/yaFAw0daE795/BC0tNvz4J09g36AXg2Yvbr16HZ5//GeYsDvxpzfeYFoiAVIhXwAI+Bk95Q5CLgRInDx5DP/85z+QmZaFQ6ePs9HjG6++wj8m7PHBZ7fD7nGiv38Ef/zl/WjptbHUt7hAh4zMGmx+8mn85+33eJvX3fETZGUSI0jPYRsatQKBad5AIjBG+3K+uRH/fP0fGLdbUH/oKIN/a9euwwMPPYiO9g6cOXUK11+9GVWLFiKRbpYxuj+tOAS8Qty3y2lFxGaDb9zFwODXR07CPnQEKxW52Fp/EgTskeegGGZCbMHp0mGRLUgyYwoymc4YJB9D8jD8obegGDpCbEpZnBFFWdkoLyhEdk4+CgvykJKTC71KB20csTZUHNLgY7aEFDKPB9uP1OOxnwmrFe+88Qbmz1+MOAX580QZkG04fwEnj9RB4nfAkCWYqS6cvQT1DXXIzMxD/ZFjyCkqYhR7YGgEV19zFbKzC/H3v72Cg4cO4OU3/oWS4nKWOZza9iEaBseYzUig5YyKSqi1Wk7nJUR945XrMej6Djv27EXZrFLAkoTzR86gaNZyRO3j8HkncayxjX3P4o0m6A3xKCgqQHdnN4d0lBYX41dPPY6EJCMmLTZ8f/gwevv6EHU6Ocjj4QfuR5zJxODSsHkcjSfr8e57H6G7pYFTiGXGNNRePpflvh3tfSidV4SN6+9CYX4uEuRZiI/XQaMgRkMELRfa8DdaocjNQW5mGh8XhUmFoNWPfYdPYM3KWmz7/HPk52TgtttvZ8aZ3G2GpedLbCqOw6jTjTMtAdxxx6PIq6qGS5EAd9iLOLWGtOEgIgIBA7TaFopcuskKnmGXAED+Yl51k0I1zQQ9GpNq0//JXJbAv0mzFbuONqCprRvalGK0Do4z4EfAn691PwLxRfD3HsRgZxuHsay6cgPuv+9uFFXWQBsLtaAwFV84hCAlaE9aOejjjy88z/vwy1/+ikM1nnryUaxatZap0kSTfvUfr+K+u+5HaloaD6gpIbinswMapRZf7vwKQwPd+PGP7+cgkYLiAg73IB+/uhPH8fhTvxV/IssL3UR7Nukwb04VHnvsSWYCvv3Wa8hIyUFt7XLeJ/IRufu+e9m/T67ScgAKMUST9Br0m+1467sWThklSbNJF0acJolfTzSZmE3hi00u00wCI1H015zaEZZzXpqciv8XJWjic5EhKEoSCJRmVglJ8CVSTm4ktg7LyMJhKGOzAY+UABZKXlNA47bj9LffMviXt/EaqBKTEIgCX37zNT75YgdaGk/DabWCQlk2X3s9Rs1DPGipLC/B+vXXoqQ4HzVz50AjU0ylQlP7kZJB/nS5Aw3WJGC2JTFiqcIWCyT+AbjtQqpr52kvRifOssS31zaC6sLMKbafMSEOtkkXjnbYpxh/lYsqsHrFBsydM5eDWwxKJUupKZRFTKVWKBUsjSRwleQrBMapWPYuPJZHBS8ZocIx6QsxJkMgdXfUEUDfV1thXFqF5NxKBqXcA13wWTxIijFEI1oNS8LJHoEknTTI5cRl8uSbBgCS95qMrhd/EGN1BzHQ3YjCxZej/dQJ9rWjmnXdbewzF5IKEzG5VMsTb5oshQjcgeA3SIl8oSgxqoQ7PN1XicFGoKCYRMvAYSyFloBAVyDEACAFXGRtuBIBaPGPt9/EABoRsAvgq9KQAEvfCKLxEqTmxKGz2Ylf/vh+zKlYyeBfJKpkZsX/R9lbhkd1tW3D57gkmbiHhHhCEkISPLgUh9LSlkJpC22pC1UotFBa6u4KdQdatLh7Qoi7u45Pxuc7rmtmUu7nub/jfd+LH2SP7Nmy9t5rnesUgedeYNBp0NDWge0//8Kp96FhYRiZkYHwqEC89vo70PT284RXVkYayx4FYmJhyvgc0DFy2azMYGSoj6S19Bp5q3kQWZJtEsBKEmYCZJ1iF0t5+9paoT51FoFTSWoqxe8/fA3/7kqWjn57sh0LZj+OoFEp6Nh5GGmTMwCR2wOLANcGox3v7zuPquYB3DDcjrL6Jjx17/2YnJ0NgULGLEvyi/TOTXoBawa2reSt6WL5mjdVm/aB9s1iscNuN6OkuISlOAMGA4qLKrBqxa1ISU11S++9/nBSCbPWWlvbUF5exdecSuWLCWNy+dlD5fKAtyR5o2T5K4UFLGUSyuXQ6rUIDQrGxMnjIZMpGdSrrqpDf2+Huz1IJMgL9mdwOWHKaIRljIVdKoXAIXMPSuRiUPovMR0pjIbaF20bbU+AnwoavQ4nTp3F0oXzERAc5B7A0wQSTSJ4BvEcbCNwo3pGu4CZstcDgOxBSczg6wZxXgagFwAkWTyBq+yjyaw5J67s24lPHn8K4ydFIi7FDy/sbESX0In0USNx76qVmDF6ChQ+oVBKSPbqHmwNDlpw/PgRWK0CDgEhn1VKI/amWtJh995RSbLLNhB2G8tm+XgReO90ulMp7S5YzS4oHINwDdphGuyHvq4NOs0ANP0DDO5ZOnT8PUOj22+rBoOIS/CkYDrSPfcTIOQ6kLHvOv9E+gABg/7pEzkcQhYUBbEPZUeSd5ubkWiHAT4eiRr5GVIgBN1WjIZBtHZ04dD+XVBrzFh2280Ii1Ghz9CG/k47Tp0+ikNn90DdrodEJUNKZgJiEsIQGxOC3GELmSklFQA1xW6Qranbjr7eFkhV4chMT0JyXAJCw0IhJbk7B2hJ+NhRX91zU2LfW2IAOqx6qM9cgiIsCJbYFJw7dQYqfyXSkuJxbdeXcHVcRu6oYDSpLXj7m0pEjb8BN926HEVXCvD19u14et2DuGXlMijlQXwP6NdqcfjIQcQ6HSgtLsXHfx/A3MUL8Mja+1FaW43SwkIIRAr89N0OBtpm3ZqA0p4W7HvnFGRRUty4aiJ0WicOfu5OiZ63eiQgC8ChH09B027FwvvyoBoWjCO/XGCWX1pOOPrrXKhva8WUZYnIm+I+dxZNIA7+WID+7gY8/+BdmHDDSghlYqi1Oqzf/BISY6LxwjNP4Fp9I97YsBGRAh2CJyTjn79KsPW113Dj7Nn468gRfP7F13j0sQdQXV6Nw8dOYOH8G9DcUI26ulY8/PgDGJ03BoWXCpCZmoiE1DTIaAxxHVJOLEAv+Cdy2mEyGtHQ2geNjqTTqczUNNlNiAgKg0IphYNZ/S6Wm3F55JkU6ELn0OvRLRWJ3NYIEMEqdKsevKAbSRktLhfamtqw+6+9ECgGOXwlTBGB5LhZMOq1zD5MjHezfKnkAhsuHTyEkpMfYsqIIJyuGMAnpwfx8SfvY0L+ZP6MTEj3b7IBcDMbrRYLJFL39WancY5DyECCyUwyaB23597uDpTWd6Kmtoil3j6SAISHhqG7t4dZm6HBEZAHSuEvDsADd93LIKDMJkCfJwGXvU3IzsKjVCKJq1koRGNLPXb8+Dl6RF0gr7+av0pgjvZj4C843P2sUPiLEaRUISNqBv747GekBEoh9ncDRqnJo+AfGoaYmHAYLIMQSJUwmC0or65FdGQULhZdQfrw4bh06RpuvfVGJCZRX1HMAUPeIn9jYjjZzWb+30ch5ZCQoyePobbmGoJbWtF/5RKKewY4yGPm4iVsi3O1pAgjMjORk5nJ6cE6tR43zJ+PPfv+xrlTJ5E/dRq/d/LsSRw/fBJh5Dko1HFo4kCfFkFKGdLTI3CrxsLAjjYgAIIBLcuE6wyDKPNMYqZOmMBsq9TEBGbDySOHD3kFEuBFuyIU2YYALtovoVjk9iH+H8V+feRTDAEMFgckDj37//U090Hf0ckJtzLfaPZDDwoOhTIm0i3dJbDM6oSFLGE8k2ZSzyS2V9pLIR0D5VUY0KgRG5fIfn0+8f/eg72bojM78c+hI1j/4ha8vOERZOaORfDgIJw+ImYKUlqvLNgPEVGpkFJ4k0wxlHIskFBiu8e7VyzlcYbcw/qmz3qBSzqn3nKS/5/JDqHfvyCk02YBbb/e5UJXnx7PbniRU3FjE4ORHB2EeQl+GD/MicuNA9h7RYN+vzAEikKY0XfnncsRFxkDgc2E8qJSVNdeG2qL9PcIqQpdNi1Euuv8iQl47ipHveZ/jycEVaUY8ISCXn+6HAOaoQTqWKETiZ7JJ5Kjd+dm4Kc2Cy5WVDAA+PSjj2Js/lhmPn721Re8mhkz5kAqE+LwoeNQKpRo6mjG8X8OMQj45MOPIC0rGwfPXsbuH79yL+fl4u2Pt6Nc7c8MwM8fnIXIiEgoJS5YBWLoWurQe3A3bGkZCErJw7GLF/Dy+qdgNJjg46vEO+98hPxJ+TCTT7uUgFopA2ZWh43xnOJrxdi/bz/Onz3H4RrETHvg4UeQOzILL2/ZhtSUFMy9aQnefPVNqBRSzFu0BD/+9CMS4hOxcctmXLp4CW9s24yk1DS88dqrCAoIQGlJOdra2iCXk9dnE4pKKxmY7e3ug5WwJ+pryqUIDHQz//NGj8S4cfmYkOIDV/MZqJzdaNSLUTWQDpePHCapAnK5Ei3NrchMT8fEMTkIJd9WCYUsuglWRIqhcRkBhOR5mJWZjhBVAHZ89gVmV11CUE839rhEmL9qFbJuvwsmoQjSwQEYestRWV2ApuoKBvyormf5ufximNktDnZPoHTpwmArPofBUTk4fOoiLp4/wyxRX4UKgQEBsDhdWLpkCZIz3ESm3p4BjMzKQLAqAJ99/hn+/P1XJhsMT0jE/MXz8dVHH9P9xW1ByklDYoE7+MMhBMl8STJhtbvg76OgO8h/pMlyyo9Bi76qEvyxYzP67XasWLsNu49dRUNLMxJi4/DXN58gLSUNz3/wHoaluB9KDquAk26pbJ4bhsthxsF9x/Dk+icRFx6JxzesR1xSIJKGZ/Hgxlsmo4GZfOse3IijJ46yTPeW/Gj0Qoj1L3+Hq6UV7kHN6InwD1VgxqQpmDYpn41m6TfEChn0agPThilkgxJwCXgkWbJucAAazSAmjh2PTS9vZX/DnX/+jpTYKCxcchNESg94JqS5DpIVkXTlXy4xNS0R+U0Y9Sirbkb58QPIGjsVX/3wBcrbB3gQ5jL0Q2t0D7IDPTep/z9g8P+URExSYgIFqa5nDdIySYkDwocjODIYw+JiEBeXPuQvGJecCJfDgt9/24033n0bk6fOx4tbnkWkn4rlVGqtCb/98gN2HzmIeXOXYFh4ELa9sgnhIXF495132ez+4pUr2LZtMzMT58ybw6nPc+bNxrzpc7B56wvIzc3DUy9uZfC18MR5fPr2a5g0ewbm3rIc73+8EaNSpiN1ZA5LRivrGrHtzRc4TOPwqf144MGlqGtqQH+dEs888wJT9nfs+Bq7f/kBqx54lMMxvv/5Jzzz5FOIj0vCs889i8zUFLz2+jbYLDZ89PlnOHHyDJ5c9yiDgMcOH8Jbb38Ak8WEgktXkJAWhyP7T+DIqaOcbhs7LAUB8VZ09msRGReI0clTMDY+FxOmjoWfj5uaSwMrYhhQWiBJA779ZgeuFRZi4sSx6NO6BxwhweFIih+GkrJKXC0rgdBiw5133YGgqOGoLC/FqfMHkOqsxYhkGdoa1BBIYjDn1tsRGD+Jv29RyqCUusMtvF7TJN2l/NhBOCAnTSkFMNgdLC8l4MDrm+dlVZEMW0SpcgLA5BLCaLbg5NGjuFzfiS61Yijgg6S+9YX7GPijomWJuhQV1y7ijhW3Y9HiJQiNjOA2LmHw2J2gSdtBMbAOuwsatRZPPfU0UjJScffq+9HSWIWNL2zE5AnTkTEyDf4+AThx6igiwqJRVdeCmtqrGJs3BnNmz2YA8NufvkN7Qx1W3HkXckbmcuKulwXY2NSIl19+E0WFBZBQYrIHAJw0IQ8aoxG3L7sZ4eHB+OC9DxlonTZ7HkxGLQPCBAyT74bVYkTGqBxMmTYbGoMR27/+DqcL6zF52nh01RYiLW4YskYkY/zUqYiNimUPiUOHDsI6OIj716xhL0mlUsVsSm/4BzH1CAh1h2SQ0T4xV4hpez1jxeNRR6AJedKRFxfJ523kF+UGAs0ud8feZrJw+IfUcx1riC1IAINFAO3l46gsqsCkhXPgl5oNk1PILKzLV4vw+SdfoqyqigFbqhvmz2KZekt1A65V1WPs2Fzct/ouBAWFMsBJ54wANafFzNvBZTdC4DDBqdZCP9jMYJ+2owDQDKKrXYhep4ABP28NCzMjVCpAZEwEvKAfgdn7S3tRW6WFVRoNAv7mz1mEMVl5gFLFEw80s0rHj44VMUmpxEIxJFK3JNbJIRkieI2r5LPmzwAAIABJREFUCYCicocmEMLtgIjCHQhQY68bYqI54OrUoOXSGQ4AkcckgxI6RRY9e8Q5Sa7i8chiUI6YTi4KiHA/d8iDzGwyQiqXMdNJQpggpUTQew4Duk1qyEX+aL98At1nC5gRGDVpJlxyCSxW9/VOKbO8L56kWPqbveY86aG0PZSKTBNPSrGEt4+23+mwQyihZWLtEdNewPLVgRNHMFDTwMw5p0yFn3/8Blc0hxEcGsLMbqfJhf7ePkj9JbBqbWiv68Tza95DbnYW++FZ7AJIyaOMACy7gyW2RAcjLyQqPzLxJpmnQohLx8/gjy+/xkOvbEL2sCQ4lbIhcNLL/mAGgWdfSN5KzCsCF70AOIFs7GvoEnD+H7HxbE4JzDoDTIUXeF9CbpmLloZ+/P3Rk7h7igzVzSZUWWKw5Mb70PrPMT6uynH5POhsaWzA1ve/xpRxGSjoD8awwTL89NufWPfQA3h45e3u64XagZDSUClEh503GfAjqbjXiPx6KanZbEBLZzfOnj6MWdPmICw8DL3qfnzx+XbU1lThrddfQ3xiPB8v8p8juYFeo8OewwdR19SIqfnTcOrcSVw5dwWfffwBouLiPZMwdsiV7s4fGYYTq5rq+Ikj+PXX37H2kfuxZMES+CoVDARUVFehtbUD27/fjkiXA3eOGsn7Hjlh3JBUltofAQxSqYhBMwIuvWArrfvK1WKE+KsQFBLEQSBL585FREzCUHAJ4W0EdhPr2Uqs8OsAQFtzBSqO7seIWQtYAkxsT2/giTcYhe7vxCA0M2hKEi4LDxrJG1NA7dikw+HvfsTv77yH29akQBnmg+07W3GseQAR6Yl45vH7sXDyIu5D0FOLrgX632JxMABoHjRi6owbOKSGirwAOYHcI6cdAvwcTp6kpKReKlKyEbjiGLTCNahGd1cfWhoLob/awO/Lm92Bcea4f9MWCcDzFgGCsigVojLcz1mxrxKKiCAoFcEQKMRDQCKxBckvjwIhuusqeb20zvCkdKROGAtFWgb7vinsLugH+/maVSh84CJUhp7fThuuXCpFeXk5tDo9+4r1GdqhlrTBODCAtt4+lrmSf13OyFjEJiYhyDOAqG9pg6HHH06tE2vuXYMLv/+OdpcIi2+Yxb5mfv5+UPn7Q+qx0PDuG/s+eozrmTUpEsFhJQaMHUarGqZzV3l/lbl5/BWhTQSZQY1Tx39GbfFezEr0QaddhK/+bkDOorW4ecnNKC2rwMdvb8HD6zZg0vTJPGGj1xqx++99vI6J48fitW2voLOrG6+9+jrG5uayVJ088q4UlGDDxk0ssw0IFeDHY9/j2l/NDOCl5ibh7L5mVJ6vQkC0FNMnxKC9z47LJ1t4ec4dU1FdXTP0+ciYIBT904SuTh1GzXYHIFE5BL4o+LsS2RMjcNP4ubht6XJIouLRMWDABx+8BwWE3H/Zu+dvdDfWIjchAQJzOwo7LJi9eCn8/VU4c/Y8csZlIy42DlteeAUTp87A6tUr0VJbjW0vbkDCuFzkJOaxp+JSmnyjmxuBqtcB0V4Gn5iCICwGVNc3IDl6OGEisJgH4RC7EBsVPsQc9AbisH8aFZ0rkNckMYalfO0KaELQA0azFN+TNOxl2hHwVt50Fd0dLnz+9vsI8/PH7AdnQCkUYrh0Ik4dPY3W7lasX/c0tDoLW8qMTY1HbXEV9px8B8tipbjUbmbPx9fefBuzpsyEjZ5LBAKSvYOfD7MBielH4Sa9PRq09dagtq4LNQ3X0GNuY4DPWyKXAarAAOjUGpj7bIhPDkFjbR8iw8IQnZkOq7kX/TU1iE+Kx/iI0RAKwxFG3oeB/tC5hHAGh0Fo08Kk64fAqYFL6LajOXrxCsrU9RiVOgYVfUX8WnxyDAN/SciAWO5m+KWkjsDJY0cQFgI49C7IDFbYjW5SRoTEHwjwZQ89cWgYzGIZuro6UdfYysCYxqhG/oQJkEt80NzWAqfLiITEFPiSf2BHNwwk57fY4JC4EKIKYYlnf08vS3pPHjmOiKhw7Dl4HA0VRezjtvTWZZALJTh24gh6uvt4oolef+bZZzB69ChmV/226yA6m+r4PZJo3r5iBm93VEoq1N0DaOvpQ03RFfhevoBRNguixQIOHKGi0JF2uwvkN+gFAik0JDMlE+PyJyAoIBCJE7I4EEMvlUChVLFXIF/3ZGXgMXQkoNO7TMw5oQeIvd4LjwEyp4Al6i6jDlZTPxxtA3AZPQnxIf8CZ7R+sl8hRp+TJryor2FRo7W8GF0tWojjw5CUPYEDTeS+EmbuUXmDOciSitJt9xw4gm1bX8ddq+/CipUr4KfwgZL230fJk2ske5Yq/FjC7DAZOPCDiph9druLQ376+/twtfAK1BoTjFYTxuaMQkZWOrMk+cL0BHZQ276+KByD9pOKQGNNrw77z19Ac30dA7sScxc0dWexKD0CYn8BOgb0+PZgL4Iz8pCb4B5DUbl6WuHs00Ld6O6XT/JXor1XDa2LbLvc4N/1f1+/DRQK4y2/69Qw139GJXQxKBxOlkOeLIPr06hFQQEcKnPa6kJEehSee3wj+7pq+jQouFaE/NHjUHCtGN/u2IFHn3oSwRGx2PnDt8waJBDw1a3b4BcWgb9++xWz50xnH/UXPv0FDuVwPLQwCQumT4evnwwipwQGcz/0x8/Dd0QChOHDca6wAFuf34SWlkaoZBJMX7IEjz3+JKKCgnkcRM/Erm53boNYIUFYcAT8fWQY1Omx78ARfPHVV+hqawExAcn/r66pFgf3H8KzT6/D5fNnYbQ4sfSmW/Dxh++ho7sbr23diuDQMKx98AGQD+6aVSt43dX11WhvJbZ8L3p6OzjkQyaTs59fanwC8vLGcoBHYHgodDoTW5PIKQhJ1wmp5hwDgFUN3ejyy8aYeQ9y2zl++iyT4o6fOo15M2dg7vSpkCl90as2oL27degUVZdXQaszYuyEPKTHDsPOb3bA/8xhZGjU+KNXg8DsXIy4cRq6+5vQ3e0mV5C0d0S4lNU9gf6ktgsZAv3UNhHaB5yc1ltUdIU/v+qGhVDEx+OFt9+BTmPErBumIWl4Mrq7e3Dg0AFEREVC3dmFltZGZqzes2Y11t6zBl/98C2+fP8jXkdwTAyeePIZXDx9BILvvv/eRSblCh8ZMpPT4ROiQllZFdraanHlXCGkPgpMHjsR06bPZOTWVyaFUClnabBI042WC/ux64t3oAtLwh33PILtP+zGt3/uhdmqR5RUgI2vvorZixfDR+WeofEGjFitZOzs5GX6v7WrE0f37oN/kA+DCOFk6k+pQbBzMpS3TBo9fv3lD3y53R1mkBYtQWdRJ+7c9ipS0rLxxDOPo6akkgND5s+ahtffeg0hgeGwO20svaMbDoGdTruA9+e3XX8zaOjvq2CUeMu2rcjJGYvD+/egXzeA1Xffg8gwNxAkorRVT/IeSZepZLSNpN4hg2kPINjS1IKD+w5j/KiRKKqohCokGOHRIWwWqe7UoKe3Dzq9Fo2NLRCoe9Hb3f4fwKAXFKT1UxIxMQYj7IAgxHdITkxMQSovW5D+Jinx9cAgvUYpx1TCAH8M8w3Ecy++iOy8HPy+4yt88PGn2Pzmu1i6eDGkYgEccgHOHDiJjZufRv6kOVi37imU1pRh0xNPY/mq5Xjo/seh1mnx4uYXcPjwAZYOT586HZ9+/THSkzNg16ux++ARPoYzZ01BU10DXnnyWd6/Ldu2QBQag3XrnsXEiROx7qmnsX371/jtu6+x9PZVKC4pZ0bejDuz4dTacOeShzFy/GyWg258dh0CQoOw8bnNnPh76Og+rLnnEZ5B2P71V3h+0ybcsnAOjhz5B88+/TQio+Ox6q6VqG1sRnJ8HKf+tvV14+UNz/KxIGliQLg/9h79G73lasRNjsLt029lL79ze48iMT0LTz/3LHraW9A3oOEOpcxXyYMrMt4tKr6K9z56D3k5Y6AeUCM5OQ3RsdHIyMzgGah9e/ais70bDz70EOwuK05dOIu46EgODFkQ1sg+aSfO1WLk7LGYOP4h+MXFw0TBBlJPwiZ7bNjdvhyUCO3ppAkI+PD2PFlq5mHfCMTMpCWPNmKWWe0OdDR3QCNUoaCqDfvOlQ55/BHwl5o9GmdOXoSlvx7JM5diy6P3IMLPBbNWj/Tk4RBKRSzhokE++dhwGInTCROlXZFkVSBmAPCeBx5EZFgg1m94nr0UX31xI0uAR47MRWbuaJw7cxR7d/+OsfnTUHChgA2/Nz77JLPCPnrvQ+i0emzcspGlwQ6Hja8vuUgItc6Iq8VF+GffQVSUX0NzWw8CAtwpoBQIs/Lutew5+Po7b3Igy11338nH/eDR49xZGDZsOH769kssWnwTbli0kJl/Vy5dQu/Vw7jp5iUIDwrEH9//iNUPPYIlC+agsqYGX37zDaZNmYGDB//BnSuWYfbMmZCSmSQzflyQeJh0NOgiKSSxhrzFACAlM1OHnmZ3PKxJ/i75jxFOLxS4rzGHExZYQEwbKodWh4GOZg7SoIpJGg5R4DAMnPkdQcPz4DtyNHz9fHn2nYDXto52PP/E47hcXMKfJxYgGXivXrsWM6ZNRUV1GYKVKiQkp2N4fAwnJgvsZsiFFpbyajtKGOwTdBWhYaCPwei6ln9lPZ1mG4YHRIIAv5iEQO5YUvVb3eBdcY8GtW0GFJ9rg9ooQkh0KFISkzFmwmhmcgYGhbDUhopmr6h8Se6n9EGAjwzkSUnHkizbho6jRMTyTTeo5O4gcvCnB5SgySYGAIkNQbPBYgkGqt0Df7/IaIh8gpg9RUfU7nRPsEiEcg6YUIjkQ9JQet172sj/jYAtmgSiknoY7jaRFVqLCX4WF5oKr5LuGcNnzoZUFQARAYbmf48V5cbR88nLDPEmzrrsoqH2IeIRHvlb0nPC3WbIn4yKWIJioQwGp51ZWnWnjyLjgQeYzUcAYIP1EoSh7jZYU9KGlJEx8IEIHZp+1J414cMtHyEiKvg/JskokIOODwEw1LH1Ewhh9kiL6DlKgKSspwtlu/Zg+M03IyDE7TdD73GwhsPFwCiVy+G2UyCfOK+nqNvDjd8eSvIlAJDYfwKXFHa7E67ebvacI5lI7LjJ+HD7x8iwn0VYXAKuHClG3i1PQ2WywWmyIubuNTzo/P633/HuOx/hhY3r0OZIhFBfi5SEYUiPi8KIyGgI5CL6FQb9qCh1kgAyOT2TXcSWdk+Ged+n53H/QB+27/gJNTWV2PbCJgbPiAW4cdvreOi+u7Bo3hL4+igZlCWWHcmC9/6zH99+8yMeW7cOebnZ+OefA3BYXViybBkC/JQsM6G2SpJ1lvfa7Syhb2prwlNPPYOYqHC8tHkrggP8GTA1mAZhtVlxpqAEXz67FuNHjceKO27CiMkzIRD58gQA9XKcDguz7Oj6IIkit9UhbhwlwZl5+6iOHTmApJQMjMzMZCBPTB6rLrM7AIkBbvcEJYHehG1aNW24tvsXZrUGxw+HWKFiGSKBR5QKzl6ldL2xibwdYimBHe7X2FfTbEJVey3qP38X58oKkT8mlNOA95Yb8NaRRsxcNAerbl7AbFRfqQwym4M9Ms0WJ4QSAUuA6b48eepE+MglDM5zAjxcQ8oT3m7POaQ0XJLzEsvPaTegt7IeHeVnWbrrBfx840cgMCmdwQRVQBAz3cQqJUjB8t9KHBLE8kOJj0dq7PF6Il9Bh/Xfa7q+qBQuskFx6tB/4jz6BWVwOdKZFRgwbhbCI0JwpqqTk3ipssZmQgUHanr7UFR6Ci3NWhRXuI3fzfZeRMXFID3Bfe+sbDAja1guQnyjYTFo4Bccg1E52fDzl0Ap84VZZ4FCLsSxE8cwZ1w+opKTh3aFpKLevjKz/zznmmwp6KwLyA/Y5YCFfBcpNMWogb6iksFORUQCnDIp7CY7fIUOHP3r8/8AAN/4owKT5tyJO9c8AFtXJw4f/QNqZzBGjsqCwTDIASPkMzt34QI01NTg3a3rkZucirUPPY7hSUks6SQP8e5+LT74zD3IGJS3MjPMpDNzYId/lC8CQhSwaWWoKWuAr5+Ujw0VLQe65Oz9J0xRMVuQwj/0zX24fN4N9IYqfRhggo8I1U09GJ0agRsipyEtNAOBk8dBO2jF/n2H0d7Ri5CgAAQo5Zxy2VNRCW3BBYyYvQAlgw6W2A8fnojg6EjYDAM4c/oisrNzEBkTC6lZgx0ffAhTdCRyczMwekQ2wgPD3PcWj9c1gYB8bgeNMGksqG1vGgL+KJiltqmO309PS4fKV8GTxhavBYTn2cb3KfJpFsr4GqeESU6btNrhlNuY8Uegn5dp1zPYhboud//A0u22Szh3sgkpMb6QxweiT62BT1cwopJIpmiCr9MPv+/8AWPy8vHaKy+hW9eB/T+/PAQAfn+wATfeuQ6JWemobHIDH+LwWMzLSUCMvw9EEjt0A/3Y+fc+/PTrTqiN9Zg0PwvJw90MvKKCQdjEGhAAGOl5xpu1QgidbrZ6V2UfYicmwS9IAnGnES5JMsbHZmHSxLEwBEWjtbYafx89hbCQAEybOgGREhFqqoqx/5/TuOXWpQwI/nnhLLMA6y+4ZW0k/x05Jh6rpz+OAYMWf+3azx5jZHBfU+cORgvx9UVaYhgWLriNJaX9Pe24fdwEDMCG7y8U4Zblt7LX4YjMDB77afo1+O3n79HY2ACj2Y6ZN8xATFgI9h04jJbWNgaVwiNCsfLWFRD7yPH377/zOooKrkJEzGtST323A/0dncjOycOatfdh/8EDuHD6/JDn2W1LF2LjxpdAd5g33nwN+//aywwtiUKG8aFaLLtjHUZOX8LrKm1qwL6Dx3Hi4F44etqQJhHhthAVswG9QKAX8PGGh3hlw5MlIoTNmYO5I9PgUgRDkRiLYWnpHB4C8i2WCiEVSdlP0uG5zzJAaP+3H0uTfhTWQaw6socQ2JwgbzyX/d80a2JuUdtw9riVEVReHz8KDiG2IJVCIYcqOgbioFBOEKZxN5f0uiQ2qxOVdTU4U1CAqxcKUVFdjeFh4cjIGYHZs+ciN8nt9c1fU4oZlISZklGFsLjMLIH2gnlGvQFXSq/hpc2voKPLzbZfcOMirFh6I/cdXGYHM0GNfVo4nTqYjXa0tlSjTzsIjb4Jxj53v9Ni7UK3QQ6hvhcDJgscxLK22diX8aYAFaaHupWLJ3r16DUaQaBbkKcP6U13pvd9QwIZqCO/yP9Wcm8/5rpAKkqVJpDvv733f1oHgcMkR48QCRkgLrC5kJIxEps2PsfeloMWC44dO8X+ghevlaC1vRmr7rgHFWUleOPVl5CTlIot774NvVOKY/v/wo2L5uPAgaP46lA1AqPjsf3Z+ZyaTeVyKSFqvsos0ZDJ0zBgsmPv3l+xbfM2fn/G3Dl49onHERASwOBjaVklZwOEKvzgkEkhslihtVoRGRqEUdnulOTd+/fiw48+gb63BzljJjATcMf27SwhHj9pEjraWjF15nTs+W0Xdu35G6vX3I0b5i50y4D/OcTEIJvdwn05KrqnxickYEzeGKRkjkRKQgrCwsPhq5DBMGhBT3c3mltb0TPgntCwGbQQDlzG/Hgh++s1O5Ixa8lamMU++P7nnyEQylk5uHrNGkzKH8uhmrt374TCRwXNgB45IzORl5WJLo2OfyNQYMeZoztR8euPiOs0oMlmxxWDCQHZYUiN8cGI6EhOHfbz+TdIEMEpUDsluFCrRGGVG8isa6qHQauBy2pFoH8I3tiwAbmzp6Otux/tXd1oamlAWUk5pyJrejrBCsDrAOTxk6Zjy5ZNKC0tw0effoH44bEYM3o8psyYxgE4ggfW3u86dPAQH4SHH34Icv8Alr0mpmfgzOFDzLTLG5WN999/H8nJyTzDS/R1l0wBR3sdqg+/j51/HUNi1nzkL1+B157ZgMOXr7B/XcTwCLz/wWcYP3Ecs++oBHZ3gp8XACRvOmIFimH9j84g+RFanVaeDeYT5KBgbydEJivU+kF0t7ZC016LmhNfo7C4iWXAq55/GZ/t2I6vtm9HTnIqg11TJ+ZDGeSRG3tmxZ1mSswTobGxCc9vfh5WgwGp2TkI9Q/BkjtuQ9H5Cxw0suKBBxEXHQ2BmJKxaLuJyu/itEouGkRKyE/K3TEfHBxkcLGlrRU//vwrli9aipqmZviF+SIz3e1/R947DoMTTruLwTSLQY++3j4M6HVoqK1Fc3Ml2kqrGTQT6rXM7vMWsQb/XxiDBBJSIrEXGKT1TFi0DDPnj0NFgx6vf/kRXn/zQ4zLnwqlcxAGtRovPrcO+46fx+sfv4vxeWPx3jtv4drFYrz38YcIHzYMv+/6He+9/QbSsvPw+ltvISE8hiPNBXYLS777XE5sevsdRAQFcqDIB9tew8IZE9kT48TZAgaH1z32CG6/Yzleff1t/PbddixdfhvSR2Thm4/fRcr4AOQvmYq5k25HhDIFP/70K77/9gdsfGEzbpg2Gf16IwY0WvZUeeLhR1lu9Oqb74ASjUmae/bkYWx4+VX2YFH5B+JaZSWO7NuPPm0/9FoLLM5qJIZkQitsgtYmwuicacifMhbpcaNx5swJ7Nt9AGnJGehsKMWVy9fQb3XhkYceYDkxSZGHJWfh/PnLqK+txYiRGRg7cSK6u7qQnZPL/mPkd/bm66/w7xFgSczDAW0PersGWJIn6D02JAWuLOnAgiX3YcT0RbCSgb9UBCJE+IhogCSA1eYckk3SYNN1XRotecbR+wSe03CRQDmTSQeDWYeWXiF73VHSLbH8SOoLUwfykiOx+w/3tW5oLRrykfv6i6+QkzmSja69huv0+1Qikiu63Gy27p5ePqeUxJybnYN3330bZ65cwtuvvs7Jq8RMGz1hNHv25edP4vP0x8/fM7hPycAk1X5i3ToolQp8/PFHDACydDs4lKWdZDPg4gG1Gd09/Rjo70ZNQysMBg2nAVfVVePnb3/A4+seQ3BwGF5/6UVkZI/CfQ/ezz6CxSUV2L1rJ0vEiR69ZNmtyJw4D/svu0MQzvy+A+vuvwORcQn49qP3mKFJ5+3w8VMsV543aw4y09IxMT8fQQH+UEilHKqiN5ohE7lYxiqVytm3TyYmBiCxMN2G9nR8/ld5ZD422jeXiBkEfNuAA2QtL7SYUX/ob7Rfcs9ya1HNzLs5NzwEYVo6BHIZsxCpCHD11i9//opjBw6xPyL5/5Ec2D84HE8//iBGjxkJvdqEUwcP4q7bF0EuC4LZMgBbZzvKivegrrUZ1b1qGDp0GBai4PAOf3kQoocZEQT3QJUZfp5OIgF/hfXRqG+sQGllJZq7+uB0KJEzfixWrrgFtXX12LXzb5Zmh4fFcIIXeeHERsUxGEzV0dyIkLAIZlbGRkZAqHCHOxBA4mWcERjoZSURq47bHqe4OjnBzU4W1RQSYiN2gh0tFy4jKikarrAoSIW+qK6tQ1Orm4lFRbKD9BGpSElyM8+ZrWYjKS6lCnu8zxwEMDhB5D9i6Alsdg6z0BJT+8QFICAYw/NyIVH5wmK3MTBGv0/tgJhRXmkkhVJ45b28PySd5H0j/xkpZJ7gJPLz9Bb5DgkJ3JdIWQJtbW3jROPgeTOgCInGzr93obL/HwQmqKDVm1F4uhUzFiTDrrehobwTE1Jn4/Zl97EVBz1LqejZTMeI/lF5wVKSyFCnnoBKJwVGDHSj4Le9SLxtPvzlbtYFAYA+Pj7M9KOBAMuUPQERJAkj2SadMx+Z5D8CL4hByceXkjEFTjj17m2x6bW8P0EpCbgCKS5/u/k/WICrbr0HvQX1CFl2I/wkvvjyu+14+7W3EBMfh4V33AenXzJWzU1mebzL5uBBsViqYCZU10A3TIMOKBUiBPiq2MeQwECzxW2TQEWg26XT5/Di5i1Yc99qLF66hK1EXn/tdZYzrnvmOURHBiM0MJhZgVTtXR0sj85Ky2B5sFLli0GzHSGhIVD5qhhgpie/2eRm8Pr6KdkGRa834fvt32Dnrl14ftMLmDpxLL9vslOCsAS9Wj22vrABSX3dWHLvKoyedSPEZOJPPl68sdR+PEncBOwQM46SaD3gq1wiYebzhfMXkZcxAmVVFcwimTFjtjtohgOU3Pcfyjym9serpiRbqwsOfTtq/9jP5yJ66hSCgIe8ceg7NLlD5fU19MqHyTeTAkZsFP5w+h+0fPEJyhNDESZq4WCXmpoWlgHPunkRwtL8cfPMhxCiUjHoTACgQyBikP/kmfMwabowe+YM9tXh9uF5vpCPn8ub2C71gc1qhH2gG+1VZTBUl7Gk1yvnDc4fD9/oEQhPSWKfPm+AB++3h/FLIBmFgvD+iESQe/pPFvI09fgBuSxWDvhwtxMb/03/m+wWXKu4htaBDgQqw9BlKYFZ3Y+w81q0Otz3X5c8GsGZ2QiND8WxPScwIG9GUIAIXb29zPLzAl5ycSjCw8MRFCmF1OqeQDb1aBGXkIrRI7ORmzuapeVKpQ/BoOjuGkBzZxNUEgnKqusxPjWVPQAlUh+IqN/INo/u+yIBxN7gCQKkvR7dJFckYx7y2xUZTai/eIVlzIqwRJhkIjgsFvjYbQwAlp3+jT3hiAFIAGDCuGVY/+STGNSpIdF3QycJRWd/HwJUSoSHRMDHLwCBSjm6jXoYqq4xCzM2Pg+JOVkMrOqdLtgFDvT196O7R402TRVOFR+AyEfAQR9+JhcEehva+9UwQgC1xn3fGDUpDRanDl0VPajdW45Ri0YgdIIbRJAYXOho6IafTAi/6FDo23uhEvjCEhmC5rI6rJqwEtEiMeImzoRF4oLLKmXGrUAhZy88l1nPbJzynX9gws23wS9vPCTkbyuQwM79J/d1LHHJOFwPg1o0nz8GRVIqwoYNh1Isg0Dmy/6h5EVJBGoC7oxWI6oqGyAmNrJYhrhhYXA6hLhaUozO3h6MyRmNqKgwKGVinvyjfhWxvWmi0EHBX8T09Uw42R0SHqzq6J6DetCoAAAgAElEQVTisnHQSnH1UdSbCtHS2Y+O5l50NPVCJRYjJTEEeqjQ1tADiT0AOaMVsPr6Q61Vw9kSiPtX3wf/AAVKL1Uzy5FYptkjknCl6BpKz3yHR/NDoR104vmfqqCVhHJKr2XQhQlzb4YyYzYfi4z4EIyKqMe5a1fxxy9/ue9Pnho3yQ3InD1QCjn5ZPm6ZWtLlubDL8I9Jmo424UTh0px68PTEZQig03nwOUzrQgRSPD04x+wOufUscNIychCd1sHJk7Ox6yZs/DRR59AqpDi7tUrWCrY2FWKw4V/YudHF7D6vnsxLCKawwrCwkLx0fvvMGi37tlnMTCgx+ff7ODfvnvFcsSnJEImlGDDpvWYPfMGzJ6Yg79+3omrDXUMStgHrYgZ4Q6f3P3339j5x+947LGH0KtWIz46HnHDwlFXW4/3v/gKixcuQv6EicxAfunVV9DT1o5X33yLxxrf/fgt4hOT0dXVwTJKKgKcJowfj+MnT+Pc8aMYnzMGK9bciYnjJ6FP04eXX3uDPTxX3n4zhyu0nTuK2x5di4CYdEh8FCCZKoEpbe31OHv+PIqOn4auvwbBfSZkOV0YEebPkmACiagIMLpeHkxegRQckh0WhMD4NGYGquITEJIcBanSLXmkclEgjVQMsvyXS/9NoSWPPwIH6ZlLDDvvVAnLfa8rs8E2BMBd/7pE5wa7GHSkIuDRbOP/aX0ks+VlL6BnskPT3YJy9QD8B01QaywQaXvg8A+DIFAFlVjODFF6napL38PAHZXBKYDRZIJR7/5NtcbAQHB5edlQ0i4x0UhW7S2R/t+Jnuu3m44ZFfkwEoD2PyvUx70/JLulIoZeWKAfoNVC7r0neyaoaZlAWv4/wO//CgCk83h9ec+v9zUvMEjLXlk4A4X+KoCSr5sa+Xe8ICB9joBhCpfJnzUT6555DEF+wfj4ix2IT4xF9sgc/PDz95g7dy72HLmIc7u+w4N3rcGy++5BQWkJ0NiAFKUP3i5pxNmyAeSOn4LPn5wHlYrUBQI4B63oLr6M6Og4iKOi0Gl04tfde/H+y8/DLyweH739CrKzMtFWUYaDZ44hO2c0YkND4evrHl/IdXp0aCy4csltdbFkwUKo5XJ8u+Nr/PDTT3w/vO/+JyhgAH/v3I3nnlsPtbqXAzd0vT3Y+srLyBmVhZe2voz9ew9gx/avYTRaEBsdjZQRKey7mpaUiMT0VKhUIbDYrLCazAz61TS3MHZkdVmYOReVMBzBShlsZgOO7f4ZC2M7GJTbdaEVI+Y+jpFTZqO2ugZG4yAuXSlCSkI0Zk6bzV7Yu3btQW1VGfx9/JGdm83p4SqZDHJXJ7oaLqH04nm4Gi3I6jfyZHePQADZpCiMyA6FX2wGg30DTnf/u6ZEh4LWZtTX1aCxoQEWYqV6SGbUd+cSiPHI2odw08pbce78JXzx2afoaG9nliOV9/PXt6XI2CS8+to29gzu02k4TLu9v4dTu9U6DQRnrha4nlr7AKpKSrD4xpvgG+CPVXffg7jhYbhw6jLuf/gxCIQmfPjBV7hh1jT4UKeX88TlsNdXo+rQs9h9rBFpM+9HyuxcfPPiG7DJguDq74Y0LgnPPP8ghkUMh4v8hKw0iPJjexmSMxKYxlJi6tTY3MEUZoMG8anpLNslcJC+Q+UFAOlvCqfwHXRAr2tB+4Xv8PfZy2gqb8Njm15GtUGJJ598BKNH5mDz1m0gySt5ANJ3xKDUNhkPdmgwQEzC8qoqXL1aiIyRObj33vv4t77++issX7kCeaNG8bLE5YLSk7rlUUX9hwk4p6/aHbAaByFRStDe04Nfv/0FM264Ad097tmIKZOnclLoUAmIzWWD3TM7KHNJYRFYYTO7oDEY0Kfu5USqpsZGtFVWoLu+jv0U+4xmaLqbhiTE3vX9N2CQZMTe4BHyFywyG3HK7sDyEH+EJKbiROFVqObdyIAgVWFdA/b8cwkCnRH3PPUsmpubcOTYCUQNi8GaR+7HpcPH8dYnH8BmdOCt97Zi7txFDGjq9S4MmnX49M230d7VhtVr7oNa24PqkjoUl5RiSpzbK2/3uSvImjABDz/yIGLCw/H85pfR2lSPFzdvRHVjB156+UXMX5mE+JwEjIway0Egm9dvwbDhiVi9ejVCIiJJeg+ZQgyLwYQtL73E6506fTrLfUnffvrYYdxz31rEDo9HbXM5DEY7EmLi4fTToLa4BufKjnHSb3LmTKQOT8e4qZmIDEyGVOoPq1ULi34QBo0Rr2x9lcHEbo0RCl8Jwn38EBBCD1IpZkyYiJHjx8NHoYBaa0B1bRWmTJ0Gq9mOuLhYXCu6irKqSty/9k6Q7YDJbMXlK5cRGhSGhqun4KMuQVaWFCVXG6BzKHHrnQ+zFNiuCGbJpJz8maROTmW1kMGtVD4kByOPPJv3gmc5oRzEaCe5r3qgDweOX8aei2XQDVgZ+ItWyhGVGIpjB8/wcsv5f4bAP/KPW7v6DmY4Bqj8OJ2KQBdmYgldDJKLRBJmrZmtNlwoKMTTz6/HzPwpeOSRR3G1pAybN21kIJTAn9yckXw+rhaVYMmiObhaVIQzZy7iqafW4afv3P6cK++6i2Xdn336Kct073/gEcgpvS0uGgqpHFqtBsV0/Gpq0d3RyR6PaZnpuPXmm6HVD6Kro5mZelqNBls3b0J4ZARWrV7D6/577yHAbsLcxYsZjKSglv6AJEQKjAiSOfHWe+/jxefXY1hMJAeWPPjwo8jLy8W5c2ex45tvsP659Uinh4aPD+Q00cGBDe6br9VKIOB/sksoxIMYwXSc2LrKQl6qlADrYSMJHJCQl6CLJglcMJLklRLVyS/N4YCzvRtXvvkGkRkZiBk/HgPNzTh15AgDcClLb4NVKMFATzfqmptxtaCAt+PuFas4uOSjN95Acno6xk2aiB+/+gZnL11DfLQSt6+9AxKtHYVnf8Lym/Jh625DXZcdPe3umS4v4BcaoGMmKleAYojhlzA8Ez7+cdh/uRc/7X4PRo171n9Q1QtlkAKBUT5wdtqwcumDGJc9heX5gSGRmDFjGjP+9u7fhw/efgc3L1nK4K7J4sBvf+6CzTaItXfficigYGZiOyiVjvgP1NZlEg5yIMCDigANCvn4tyiZlJKVBXCZtGgrLoTT5GBwzqxQcPhCe0cXzEYjjIMG1DU24pMPPsSKlXfinnvuHgKFWL7qdDPd6Aw5rDaInWRF4T5fBGDZdAY0HTsCW58WiQsWAkHu9EKWNJIvi4DMsq1wWQXsZ+JN/xVIaQAqcPvpQQwzcQNJcu1wsRRUQUxBinATU6KujEFI8pIjrJNktAJNP+r37oEkKQ5hueOxZ+9RnG7+EzExMjQ1d6Giog1T5+UwA7DpXCsevO8lpCWl8r54i2TJBHRy4pGQwlIcPIHmsJJfn5A9Qsirz9Fci5IDp5CwYBYnG4spFMMDoAgsbr9C2ldiSV5f7HNIv0GdZPJm88iTCAQUUmAFA7buRGCinhmbm9F1+gK0Tie+rvwbNwcYER6hxF8X2jEpfzaCJFGIu/FOliY3dPRh65uv4tSB3Zg4aSbCJ92D22aOQmfJUVwuKEF6SgJMehMmTpqES9cK0FDbhNLKcuSPHoMn1j2G2uo6/PLHn7j7zpW8ybt27sahAwf57wU3L8Sc6XNQUlaBN195mUHGjJRkCBQSPPbQOlwpvMCSX5L69nR1Y878eRArRKiva0JgQDDWb1gPla8SOoMJpcXFuHD5LAb69Bg3ZgzmzJnJv02fWXDTUqy8bRn3LUpLCtCut0JrFsJl6sOp7z/DE3ffg1m3rIIiPNKTbE0gMNkK0DEXsQeli/wMPQbq1HaI6WgeNLEvb2+vGiNSkljWfOVyIZbfuGQooISTkiVurydvEUhNbAkCfAkAlI1MRkLuBE6vJlk9F7FrKSbIG8LBiZBemwAH7CIZy+V1ZWdx5dcd0MqGodt0BpMykiCwdOGDP9ogyRoGcVwY7rvhYW6TPkI309foAgw6Pc6du8DeiDfPnQ+5jKTGNg4+t+l00NlM0Jl1kDR1Q9PYCHVd5RDg52X5SeLiEBIRAlX4MEhUKgjFCg7n8BZtLfkgEZ9Kym59/7sI4CMAhqRhjTUNiIwdxoNSuY8EZqMNLR3NqGwuRVN9JQyuQfgE2mHXqQE/McRNw6HUGllK2tlcgZ4IKafZ1l8cgCLShLiRoUhOiOMfJZ87AmgG2i1ICs/AmNFjkJKSPBTaQfYzErnInQ7smWQhGV73QA9MxHpU61Ha0oqdf/2O/AkzsGLZAjcIeJ15PAEFlNRMQJYPMfsInGJ2LCVYOnigLTWboG1qHDpmZrkMVrsTykEtTu7/ngHAmZMioda5WALskzQVL2zeDLlFD5GlB8robJ7kZ8DbbmOPOvqbWdb6PgbKREIVYsaPIRkMnHYJrpWUo1uvRnZ6Cs5c2I/j9QcRFRcK9LrQe6Ecdo0F4gAZenq0uFCu4+CPG++YAL3DgZpzNSwjzZ89AoGJIegxaaFwqmDv7sdgdRtUMxJha7egqagGipFJ6G5TI29YDhbHZiI6LROO8DAIXDI4bGIYrQa01DUxS9PHoGEGYOq4fMQtmge5UMXgOgGAVCThpWNJ8m5hTxdqi05BOToPoX4hDABeXzSBb7Q5oDWaUHqtkH2XQvyD4FQoca2kCKdOnMTVqvPIHpGNdQ+sQ1xoBIO3QqG7TbJSQCJiDIRAWrvRBKtYyunNVFazARcKz+OvC9+yHJoqISoFjj41Ont6WFrr8HehvNjNBqR2l5GVjc7qASRFxmP5TXfBNijiAJGLFy6jt3cABouZZdG9jYf+AwBsGnDCVxWIiVlpuH3dBmil/mho6UVD8QXIwgtx4IuTnMo89eZ8tKv7UXCyGKOnZUPX2s8A4Nx5S9GqrUL5+Urc8vB0+PpK0NFuGfJ0vGXjeCSMSIS1X4u/fryA226/Bwkhmfju629x58qVGDduHLOQ/CjNG8DWba/jsUfWsmSTakCnx2dff4kTR/Zi0uTFrNzITk9j/8N16zdg2eIlWLJkMfo1uiGwj/yv/H18ceDQITzz3HNIHZGG6JgIlBWXYXp6ErMLg5KzYBOIWGK6/9A+/PLDL0hJSsGyZcswelQmK0VPnzqKP3cfwPr16yGVC/HDd79i554/OTV6w/qNyMkbhcOHT3KwwrDYWPyxay/7xZHk97a7V6O3oxGV5TVY99RjmDx6DMRKBWwWJ6pqKiBRKpASFwVXVxfaquoxYuJYuFTu8RGHV0jFfF2bdDp0dPXgyqWLOHb0H9RWFiOkp59BqiyVHzLEGAICiTHW4xSi3A5mpXU5nHAbewEkE3aESxEW6GYTRzoFEIb4QxA2DMPDgxFI3nWBKgT5qYYAGm9QRQBZf9Hks3FwCDT0Z7oBoLYK2L9RS3ZYHn89AhVdIhkEDgu/RsvEPKOkd/Kio5AkR28nMzy72v9Nt+0x9KG1sQPN9Zcg6raiP8TdJnq9aZgmN8BBjDxvQjIte4E77zVKx8Zb1wN5XgCP3vOy9EhePcS4IyBNq+VnCBWxLQnE8y5710mfP6k1sg/fBKmbqUdAH8mzvaw9L/BH37me/ecF+Sg45vrSutyyYG95vf+IVfjffADN8VL0aN3PZzqnCUkRGC9SQdBWB3NxMXtSntW6mYBnbA70iiRY/fga3H7jKlwqLuNgkztuX4HKyloEJ+fg3U2PMdv0lfc/QWRsAnbv+QsZvjIkRMfgqfNa6Hr6MGlcJl5clQ+l3D0m0g2ooT6zB8Pzp8DoG4nKpm6888brOHtkP55bez+WzJoE/YAeey6eQFhgIEL1DjT1dWJ4SCRCg92qIoFEhn6XC7WVV9GrdWAiPUcAPPfuh+jobEVsUiqmz5+DP3/+CQvmzcOUyVNw6sgJlNXVorKoAImJUdjywDoYHX0oqOzB8LQRyMzLRnRIMMtzB60OGEw6VrP2dHdx0CAl+oZFRMKq1eLq1WLkjs1FamoayMvZZTOh8OxlhLb/hbRY8ZAMeOaK9TxRR6m95NUXFBrKIazUto0Njbhy9RqkYjU6alrQ19cNo8Mt7Q2QuhAd7o9UuRSS4z1obXdb8WgnRyMsKxaD2kicaupFfXs9KprV0Gh1DOT9NxBvCAB0iDFu0mQ8/8LzqK6oYCCUGJND7/8PEJAYg1ljs/HAvfcjOzcHu/fsw87du9FU18y2IjOnT4ag4OpV10Nr16LwWjFiI6Px5PoncNOy2yBWqlBfXITV996P3p5+fPHJh+yLpvTxZZabXSyDsaEErYc3MwCY/8SzCFYk4bOXXsbEOWMwdvItiIwKgTLAjwcMBADKyQReJIKVZqXtNjYf5QvFZuEEk48+/Ayl9TXY+PTTSE5PYx8+Ki8L0Egm5HbyOzKjs70T5WVlOLLvAOqvHcfkRBWmzpkKcdYd2PjIo6hobcSGpzfgthW3ISTcLWPzroc6fE0NLdi1dyeS45Pxxjvv4rmnnsSY0aPx8x+/wEflh9Wr1zAj0Gm1QUQggMgt+fHOltP6yA+PZJoEYkpIausZjPVo+vHbz78iY+QoOKwm1DfU4qYbl3PwiciL5tJ+XyfnpJlrb5G5s91zA7dbLTAZ9ejv0UJrM8Ck1qOpU42eugoOLhloJ3+OOpYvGzxR2+QB+N/YgrR+YgNm2l2I9PVhQJCWqUhmHJqdjKDM0Tjf0ww/cTgi00YgImMEzpxxJ9x0dfWjvKQI4ydPwvKbl8GhlDPTj2jlYujRVNuJfw4fYc+Y3LwMTJgwBT3dnTi6+y+ou5sxOn8UJs9bA0VgIIKVwLlzlznJlwIgmlq7cGDPn5AndqHqWjWHgUj8RSjeU4z5k9egsLQKSpcD8ZmZ8PP1ZfBN09+DypJy+EXHMEOMgJvDh/5BZUUp+7/5BUkREusHlcqFgxeOo/bUZR7QUdqvQjiSgcHoYQnM9gqOcM/S+3Di7iDKa+px8uRpZh+Sx+CcxUuQmpjIqcNUJPOdO2s6m8BTERAYHhXBIODFKwVQSkWYccMMfq+mro5TcTs7u6FWD6Dl8F7kZfQMSYHT88YgZ+6DUA5LhVIiY6mPyGmFk2Q9TDsh6bmbQUZphAQMerMoqAnpdGqcPH+Zvf4K2wVDAR/pMaG4dPHKEANw4ew56GwqwT+/fYdxmem496EHkJmewew2YiyRcSol27qc5HNHxvhu6Sq3dZsVGp0elZUVCAoOR1RMJKf5fvHN9/jhl1/Ypy8nbzQUPlJMGjcRM2fOxAeffoTyqwW4ceVyXLlQwJ5/uaPHIj1zFE4fOYSy6hosWrIItyxfjig2N5eiZ6AXP//wA7IyMtDjCWD47dc/eRsW3bII86fPg4+/EoWFpXj/40+g1/dh8bwbGYAikJHkZaPGTscvP25HW2srxozJx5p778Kli6ex4+svsfmFrcjISGGPwczMNKSkpKG3twv79uzH/ffdy79DDMCwoGBICXDy3KMEXpmcVAAnJQN4yuW9nikt2EWdHY90TkIw0L+my3qtFt2F56FuaodDHoDUvDTonE40/PQXEmfNgjB3HExqNQ78vh39ZTUIzkxBYXkTHyONRsteiC6HCbOnzuJ7GoGdsYkRLC3v6zFi06YNsNsMiKOBsicd0B4iQbwUmJwSyHJeKnr4kilze6sPtOYB9JOktEGE5vYa9OgEWH7bCtz20D3Y98d+nLlwkj1ZgsJCoDa3obb9PMrqG9BS1IEtz30IX3kYGuvrMX5MLkD+oQN9eOH5p9Hc2ImXXt6CaRPdvlsnz5+Fv0rFLFO5XMI+lpyQTHYKLgJRScL5rx2Ex65m6BgTs4QYTjT5a+ooQevx4xg5ZwUcoWHMvBN5DjOBbsTO2rdnJ776cjuzvXLGjeWBKzHDCBwjUIvAEpKykkcfC+jokhZYINCb0V90FU2tTYifNg0B4cNgc5pZkitV/gu0uezu3yS/OZLg2exWlpA6ic1H/mu8OisG2+vRX1GBgZYmxI3Kg++oLD6PCqmCAU0C/obakUkL9aXLaKyqQ+Qtt6Dw8kXsu/g5tA4rOtt7oekdRECoAmmx0VBa4/Hys5vh6+/uoFMRK5Ekuwz+eYpkowqFjL2l6BA5BVIOHBF1uQHA3EWLIfHzh9BPwum0TmYek/TXHfbhBfgIOPWCs+xDel0K8L9AoBAuSuQjYJsDRRwsBTX36dmrce+Fy+gvP8Dy0eYaPTokdg4E8Rk1FtEx0RD7+KO4rATrn9uAzq5+jJ40A2ZTN9prKjB/wc1YMm8ONjy/EeMnT8HtK5Zh3/4D+PTTT7H5+c2YNHkyXnrlRRjVOmx763UEBQThx2+/xw/f/YBNW7ZgVE4OtP29ePTxx2F1DOLJdetQXlWNn3/5Dd99uR2pGWk4c+ocXtniZgsuXDQfFy5fxaYXN2H+jTfhxWeexoBmAB9/tR1FZ84ysHz2whlYjUZs3boNH7zzJtrVA3jr9TfQ3taO7d99y++tuP8R/LH7AC6f3INV4yLxxGNvQ5GZDR8K+nG4uO2QHJzaIbGMqEjmS4zCgYFeVNU1c/K5XCJCREwM8sflQiyWo7mljf0GV9+5ivsUTgJk6ZngSfaldVOHlrz7vMefAO3kWxZAGRQBh42SbQmAdg+sqBwCiVvSTL6m3kRyAYWFkFrBBktHH8u6G0qO4lxZH/LHmIbA3AKdCFk35iI3egYHgQQKfVkybySGusPGzMWOji7csXgO/5bTYEZ7Zw2MdW3ov3KRAT8K60iBAgT6BeQmIzA4GX5JMfAJCsf/x9d5gDdZ7u//zk6TpmmarnTvljIKZZW9QRAZoqCC8xwXehS3IgcFB4ge13EdB3IUJ0tA9qas0jK7995tOpI2O/lf3++b1Op1fv/n0qslSTPf98373M993x+7UiWIdQQSYhcvHSv+EDqpZ9DlsjEMgoAMNHwOP35tNgkc1BVFsAZbPy5fzkPqsJiBiCXRS68WHIGx2/WnjrM+RzfHVv1Fau4503Xa0VnRCxHVuAT7QZsWiqSZaYgk+miXFMY6O+rL2xGXGIdpM6Zj7KhR0Gn9IVOIvI4vOUdC6TWQO5EGfdfT/knUUVtXI/e1VfT04IuvvkJSUjTefXMLd7nScJIDxRv99dFZyXlOIhYddMhN2EdAHqsZ9vqbEEk00IbFwyVVwkFuNFpstvTgQvYRnN75Me6YFA6pnwg/H29GmTUBm975F3RiK8wdjYgaOglihQwiN7l9hHNTAlQQGdbc24PO4utwNjQhdu4cuPy0sJl6UVJaCVlwEK144mzhEbg0jXBVtKAyRxCzQsZFAOFB6De5UP3LJbSoZRwDpvc5NTUFAVoxNL1OyIaHo8/Wy9125CBrym+CJj0MFYXVqL3ZDpk/ueGiIOkRYcnQBUxMlkeTAGtD/vUCXLx8AwFqKeQKf+Tm5SLTeBOz5qyCYfkyaAMCmWDqo8J71z1Y6LY3N6DhWjbCho2FSK9hai38NOz6EzlEnDppb+viyde+o8dRWFGAhKR0mDqacPlaITvqentsCI+Oxofvf4jRGcPh5yfjczWCaYhEcv5qI5cfaRo7cqr5fbl/WhpXEVQ1d+ODt1+DUVqB2OFhLHLGB+vRXiF08Xa5u0BMabkukLv2otJTMWVaJrLPXEWkPB1R0TEw9Qi01KDQEESERcHlsOHm9XyU5G5nAdAsleOlL66jw6nF8IkzMSkzHVFZs/lvSACsv/wDR9g7uhoxc1EWYpJDIfYDfx7WHidO/HSZITYkDla3dmHElDRkDk9isfzA91fQZuqB2yzC/MemIm5EKOor21GxoxqvbtyEr7/7iR/n6SefQH1jPQL0QUhLTMTpE9k4e+4UnnvhJQQF+sNmd3AP30tr10EfFIjYxCRMnzaNHeoXLp7Dvj378J9PP0JoeAQO/X4QX377Ld7cuB7xsXF8/xve2MwQjqysiTD3dCCv8AIenrWYRY0gApOpAlBTXQOdXo/GujqG3gxJjcHjj6/hJMemzW8iMTkZS5bcjnPnz2PjGxug14Uw3fXt9eswbfYcpoK+vul9dqHHRcTip59/4tgvdeiPHDOW6ybGjxmN5ctWQOoVTvr6BKd5GDyoLynm7rzQ4RlQyAPg8NgGKLQSqYKFgP6+fu4OpHRHRVUFTh4/hhvXb6LH2oIJ3VZM1qoRJRH/z9goCU5/FQTJITh4kDjkE9SIMizRCecTCnk4YgP+OLcg0dA3SDw0Durl912uDxVcu2a7EAO3dVtgEgEdHSZYaD3S3MvxWleXBWLqyfvLc/HdD4l6PiHPJ+KR4Obr0Pu/uvLIkecT3HxinO8+fS69wa/9fwl8/1csl0S7OrcY+b0mdtb5niM9v+laYRGdbsOx39hYeKKScKq4fKAL8E+PGy+H0a1GkDQUTr0w56QhDRDD4w5An80KtUIJP50aHS2UghL25z5LC//Uq8IRGqmGXhsJuS4Y1t5+tNeUYpo+DH4XjsLc0TXwXCNDgvBTYyf3AW5avwUStR4fffQeHv7bQ0iIT8Fvx8+yay8rPR2bPibhrQ1XTxzFmHgD1KMn4MXtV1F7LRd/e+wePDU/k+vgJA4nO/TLDhxByvzJaBX74/13P8Cvv+yA3G7Dcw/djhHJI9DS3oiolGTU9vSjp6UJof7BIKH39uX3QqILgBRKFon7eltwesc+aEIM0Ckk2P7LDziSdx1WtwtKqpqzOnj+MWvaHLQ0NKKyphrhUeHITB+G+VNGIiIiFQGhQXD5a2HrN6OjrQuVdVVobjdC6adGbHQ0dAYDgjT+CFD7o7GpCecu50IXoIFUKYMhzIAIAmXZbOhqaMD1g29jbHIg0NqHI0YR7l7+LILCheOK0yakAAjeQf185PIjUbDeW8swVCaGNioU4ZEKBPomJfoUWHaXof7mDfTaPTgmU+Cy3Y3uPjes/WYh1UcThkGAKX4Qr0OcEnEEpPQNQ7Ae733wEQuRz655AUUFVweuo9vR9XGx8Rg2ejwmjvsdOkMAACAASURBVB2L5JRE+GuDeHH4q/98gY8+/jen7CQKJdOTRTfzSzxPPPowLly+xLHZj77ZisShcUyirC0tZAGQTmY//fcHyJiQxW46EtKckMN09SxO7VuPIydrsWLTWxC3evDzf3/G4y+8hPQJY+AnV8Ni7+P4Lzn5JGJC1Is5Dkcnhr5BAuDpU+fw3D/WoLWrnWN4b7zzLk/QfYNObmnFzNhpxZmzh3HixHm+KjMzDurK02ht6YJRJsPtj7+H00eO4IvPvoDUPwjPvvgPFvMGk4Dpfvbs+Q1BgbQC2oPjx47h1RdeRA25APLycO+qlYhKToTSe5Imp04lJut5+CTZYbGzKGjjgh3qzJFxxyDRWJ00qXW4seu3XdAEBCBEE4DrN27grnvug59KKcSIqa/ZBdjovIoEHe/klz8lb02C18QxMJ/rtdqhktBJrDBR6LdQh5KVn7/J1IuKihLUVdWhsameXXjN5bWMsCa4iaNXONEP9ZcPCIO+93WoVOgYJCrxYMcgXS+bHwQ/w+1QqP1hUodCHRnFJxjbd+9h16TJbefse3raUMSkhyE9KlN4/lSWrZFBpQ5CP02Eu7pQe+0MQvw9iJt1O9OgtSIr7FJhRcFJpEyI0Nxci6LKvUwDrqpox4jMaAyPXcgi3pZnP0JzYzUyJk5AsFbPEVsaFOslEITPBXj69DlkTk/DxJFTuXNPFd6B2jphtWnSsFlIzkjBN5u2o+B6Hu6+czGUfkFQh4Rjxf0PIEjrx8KX02qBVOnH/QXkRhsyLANhITp2oRrb29nV1NxUB7vVij6LECOx212Ij0/gaAL1oB06tB+vvPQsbA4x2o1tCFSqUUX9E30m9Jfl4VLRfowPF75YKQpMfYCT578Cib+BL6MePkLZ+wbBJ9gF63XlOBw2dkHWNrejqKoJ+VU1OJVTO+D6Ky4rwfCEQBzf9QOik1Kx9uVXMH50Kvr621mgiYuIZtAHHVpI4yKBhCb6PuGP+uzoM6EJi5uKob0ADIq9UjE4dRRSTLC314SC4kKUlVez43/kyDEIC9Uz0KOwqAwnT55mMXRExihUVJQjfdgQSGVKqFQyVFY2YMTQIYiKChfERloh6enBwcMHEKrXY0haKsL0wTh66ixTfucumMuTIYo6kwBIkZmqhmpMGjUBhvh4XDp3AXk3riAxZSSMPSYc2b8Da554hOPKxcWlyL6QjXnz5iPcEIKTJ87i+s2rmDFtNurrq1BeXAZDdCxW3HE7oiLC4UdxT7uLOxWoa5GYf38dLglNPD1/us7lFFb7ycHZDw87AK2dRhRt+w7N7ZegRSp69EIZ7rCMRSg4uR2RCTNQG57Kz/3SyWMwXrsOk78fep12SGX+WHnXCkycMhMXLl7CD9u/xcpVD6LFJseQMD9cuybEh6sryyFyGAfEP0OACDMyQ/7U49fSosCV69XILqpDfkUXn5j5hr8+GiK3GVEpo/Hx5n/C6hbhp68/xaJldyA6OhJXbl5CqekyTNY2lF5vxMo5j2L82Jm8rftRnFUqZ0rkunXrMC1rAl557TV2TdWUl6GxuQ1iueJPIiC5OUEF+iKqenDAReADet+8VRG+jj6VfwD6zb2Q2h3osjrQmX0YIcmJiMoYDRsFqak700tMs9ocaGiowYbX32DIyBsbNkAfYuB+EJ+wRV1VCtrtxGL02RxcKi1S0CTcjob8cnRdyUPq9EmQJghOBGLP9vTbIVU6ofLTMGiIhlrsB5uln7uAyKWlkLogtjthEUng53HB1NyImz//gtJKYfJLY8aLTyJx2PiBeC055xS+7kFnP3quX0TF5XKkPrAC5y/lY8exbfDTuyANEMSC/nr6bhyG4aFZmDblFnYj+qLH/N7RlkhEW6+wSH0oMq8jjELUJPJRjYa8vQs3ck5h1Kz5kCtlHNckD5EP8kFkQCIbcyyaHIoOl/fY4BkAsYgdHkipK0j+xzGKJ9UOEdwSB09gyOlF993V18fC2OZ3X8NkRw0TZGlcrJUgrycQLz/7AoaPHMFuyS+pF3bHLmTccjcOfPYWptwyB+uffx7NjS34xzP/wC1zFrDL77lX1iI0QMMCXElZGYt3L6x7BQtuuQWNdY149tlnMCozE6ufegoOmx3fbd+O73/Yhueeeh4jhqVj7cYNiDKE45033oJH6sFX33yN4huF2PKvDyGVefDyK+tQV1WNf3/+KWKi4/DeO+9wtcjceXMwcshQXM67jJmzb+HX8cFnX2Dj+peZPr7xlXUw9rZj7frXEZ0yBm9ufBGOqqtYs2oORi5YDb+wOChpe6WqA6+zwWzp42LrxsoadveZu40IDglBTHwc90WFGEJYuDZ2daO6uhYtDQ0sCFLUOFCrYfcgDeoRpEEgFtr+SHwm4Y+iv7rkdPhHhfGJJTlCBzsAyZVKaQzabiiWTmd3Yoor0qKkV1D2uCWwNjXydrN/3xG423IRpVWioceKw7ltGHnPONi7O7F85h1ITx0LXWAwFCopU7kvnT2O3s5uZETHw9TfBUu3ib+/fSRegnT4hYchJDYDqvhEKLU6KKm7UyEdEMiom4q+/6gnUCSjo7F0oBuXzscc8KC734TytnbolRIkRYRDRqkNB/0nZuGKot9nTh/BjsM7sXDmVDT25nKEsqO6Cs0NRvQ6nehpMoPiuzSCIhXcc0aXN5YamdpLfX7tl5sEN1tyDCTBOoSHhyNAY0BGfAaTfMlVq1RRLF0GhUIEF/UxEtRFogDBHcjx6msDoMoAGdwMS6FkR2tBLrIbjHh9w9uICg3D+598hvGjhsPPP0CINtM5oHcxih15XsHTR5jto3iw3Y6m82cRnJ4K/5AYfi0eIpma+oCuZuzc8zvOHfgKz9waheAQDQ5cb8fJ2nC8/sYbiNao0HzjBhKzxkLkF8SVICQqkvBI5wjdpn4U3cxHY2MtQl12ZEyagPLOfqYAEzQjKj4RfXYjblTfQHXLNdgrK+HudLD4p0tOQmFBKbsCpdfqcbWuF7IQYWFq4tR0OD0mjvlS3NfhL4JaEQC3BagrKGMiaHlhM38+ZpOdxSlyWg53RWPRwmXQpafjwMH93Fk3d9YM3HnHHfj4oy04feYU7h4egtvmPoTUu5ZD5qdm2A+dO1DqhqLUHpkHxOFytLXg6o2LiNVHITgjHVKJcFvqVJU63egztiDv9Cn8d89e7D91hoW+xXPHYOKk22D1rtifvXQe+3f9gPsffAzL71zOUWCqC/FY+zmmbDITyboPO6+2Ifd3QRBbsfopzB8WDXNfP95895+IidXCY+hDTXUlWkvbWfQrNPYhOikGyVYLYidmQeYwoKK6AaZuEWoqa5A5ajjGjhqHUO9Cdl1bO2ora2HvbYXVLWHC8dPju0ENDUR9NoYPwcOr1yBMH8juPxpluVdwLfc8Cst/R3yYjt2Y0jA96srbOOJranGyw08XqUFnqRmz5kQiODMZvW1GVF9vZaCLb4ybHoOxSyfg/KlLSJGNY7jNs+s2YNak8QgJMeA/n36KUVmj8fwzz+C9Dz7A6JFjMX/uPPiT60yuwOEDv2PHrzvw7PPPITYqhi9vMnbinXc2Y2hSMp589BHuuH1l3Xp2s6x94QWuwKhubMD69Rvx9D+e4q6/rd98BZezH/cvnoeqy9cRPW02nCIFuwZX3Xk70tNHYMt77yE5JR0P3XcXrhYU4KtvtuK1V9dC4afk2C4JfAkpsTh/OhtzpkzDwmVL0GXuw8Y3N7BAQx2BFNklmAIZNiZOnoY7l9+J+rpG3HHXHQgK1HA/K/Xi03B19cJSVg5DRiJUwQmAQgWbzQGxjOouhLoOt0MCi8OJrr5+3nZoNHSb0NfRivqGZpw8dhilxUXcVTdLpUC83fZnMVCrZUGMRK3BTjYSBn0uNJ/7jFyDNMg5+L+Gz0341+t8Qp3v+r+KeoPFPPrb/8uVR9cNdub9yU03yIn3V2Fv8Ov6X+Ld4Nv/Nar71/dk8Gv7X+9P8OgsvsnJykIYxVJMipdhtlGYE5zr6Yc1MRWTp01H1tjRXL1yI78YBfXl3DFIIigtkGhUJtyWPg0iQxh+2H8I/a3VfF80OoWPgIfbKXzeNvsfBgLarnyDRGaFXAJ9UBjvQ8mJKagvuYnpjg4oqxo5Jk5ORRo+F+ADj/4d82+7A99/9y3GT5yM5LThePvtt9m5+ug9i7DqgYdRVF0PtcUGhdiMFnkQNv1ajK7Gamxe/xjmj06CSu2t72htGBAAy/pkeOmFF5F34Rw/3ub165AxfCRKqwoweuocNLfU4cip07iRV4hJk4fi3lWPIChAA6dLhD5vuvP61RuwGI2YMikLvx06hu+//RamfiukchE0Ki0C1XIsvetuDEtLh8tihi4sHAFed6pP8Ovu7EGXpQc6Py1ikpK5708booWakqd0nJd6QAv3xF+4ePokymprERwahpHDhyMhKRYy+m7ubcbxvV8iMliGZFE9fimwIXNoEoakjoGzsxDlHRYYqwvR2NqDbruIXX4E8OAh1SMiThDBXV4ieWGBDPW9jRB3GhFd0wB5ayu+7OzFTW9PIWjB/i8jKDQIwzIyuSakob0Ne3ftZnqxVuXH8/XhmaPx9/vvYzfjp59+it9+2sGXh0eHgTYR6igkuBVB4ShtRhqUvyqApaUzx0/h1ZfXoqtHWFC69dbFf3YA3rZoCbZsfhtqnQDsaK6vBrkDK6oa2AE4ceYUJuhSH57F3IvOyweQk/0VC4BPPvVPnDp3DRXtjVj70ecwBAbDI/0zdpwEQIoP00/fIBcRRXJ9DsA9h37HQ/fei2V3LIc2SMu4aqLW1ta0ISfnPPJuCDSUieOnIyEuEtX5Z3Dp14O4WCXY4p9+400W9ogoTFHVRx97AE88+iggE8QWY78DvU31eO/DzzF1ykScOnUcdosb6zdswL4jJzB+1JA/x3XJ8UDAEypy97qBeCd1OHkVkZwpdOJss1s5JuxbWTx1+gz3+o1IT8PpUyexYtlyBOh0kPnJWTTgDcXjhHPQSghxwUggpeGAcDCWiZSQiUXwVgzA7i0IJ/cgdav5ScUstHX2dKChvAxXcq6h327GsKGjYPbI2Cl4OPsEKsrKoOkTFGxyB1K3YJvZDoVCztTgNJkIoZ4/oCMkCEbQyZJ32COioEpLgVkbhpOXLuB86XVUWWQD+GqNLpCpS9SLMX7MBKQOSYYhLILLkz1WKxquCD0ZiRMWQqHX8heln0zJLhin0wKJxw8dPUY0VVeiof+CIAK2CCJfQrge1w5Wo6ujF5Onz2U3XkCAmsW5r3/9GOZmOzufZq1YiFBtINp6uvlnUeFp1LR3Y8H0JRg9JRkpwQINb+u/v0XuzXwsWHALDh48jMaGMrzz7icYNz4TMpWCwQEMvvBAKBa1uzjS1N7dhq3ffI+w8HCEGyKQl3cFmSOGQafTsRg4ZMgQUn6Ql3sJ27Zvwxuvb4YuQIW+fuFgnF8irPjWVpah39qH/uZjGB8dhbamYgYxPLj6IRiGrYDYTw+pygOIhAiKTEKxX6dQHO1ww+SklXkbWlvqcOxCObYfFFYBxmeNRa/RBKmzBaU38mDqbGBSbFqSAR/8+2tkZGZyV6BEKoJSIoXVRQKE14kglUDG27JrYIIhlghEUSq3drs8TDqk4UdOJy+9kSjFNIhAPHjYqFif4mUcH7ZCTvcvI9iHG34KcjRSqRH18QiPT4ATq9XBpFwqWJVJKCYlHgCdkEBI1/mcSFY7iW8UpxVB7JFCplbC2muC0epBfbsJm9Y/j66WJty56m7uJJxOvVwSOWobGuF0WNn5yOARKleifdHlgFKuhJ/vS85uZ2IuTYZJGJF5I3NikQgipjN7gQ7euB4JpDQttbls3BduaayHS+2GLDQK7cX5uPbDOxg2cxVChg1jEEflzivwT4hAS1cPNu0+zOJ2t00KQ4AEY8eNROzQcTiXc4VfAxGtJ06dyqCTTz/8CCdOn0dCQjyev386bI352HX6Apxm50CnX1K4FHKNBB6VAQ6jBwca5Si/UYHa8lL09vQNCH8EDyGIyOCh8NPi7bc2sIPzxIkTKK+ug81uxs5fd0CXIsOsu0ah/7qRISDT59+NB++9BxGGcPT2W/HGO5tx6tBhvLL2BSxdKhRbFxWVMn17/77dGJo5Bq88/yI7dc9duoSdu3/Bwjm38u3KqypR1d6GzsZGxEZGIzQkGD39VqQNGQqP2wZLjwnllZXoKL6JJYsWoVOmRkJcLJJTk+AfGMQgCeqAy7l0CWs3bMD86dMxdtx4BIbqMDQ5hXviaJDg5xNcSFTSBgYiJiEc7ZXVuJ57FWH+/ogfPwVBgQEIDg1AX58bPX3dPGfUk6gh9cDplLPoR0KTr3A6xtODnmbhi9XT50RF/Qn014kQNXo0ix9aWz0yVz+LkNihUMpJCKBtxQWmHjtcsHn6WACsLKzGuMV343xFKX7esQ0msZlFQF2UlOO/Kpce9857Bnp6zV43no+4KuAAuPyNt1lfLFRCcV2Kg7qs3AHoZ7WgKPsEosdM4E42EmcdLjlRINj5R51/AqmYXIqUbaf+P6JY073/gaYgkUh4UwUBiYARvC9BBLebYhUEMFLwMYXcD3uPnkDr1d+xOMWIIhPw8bdV6A+Jx+uv/xOjR4zkqOvnX25FZ18vImOH4JtPP2IK8IyZU/Hdtu840kuOPpvThnff3ISNG15HWFQENrz1JpRiCYuBSqLGf/cVTh09hQ8+/AAxMdHY/svP7BYk8fCpNavx8YefITc3m0W6lJgk3CjK58j4I48+jmVLFuHi5ct48dnn2Q24eNlydBi78PSap9Br7sOzq59AVEI01wGUFhRg67ZvERiix5Y3N+OnXT/i80+/wnMvvYBVq+7A+ezr+OSDdzE7KQ63LZqHG0Y7ZkybDJVWi872Lt52SooL+T3TBPjDEByEqNhU6L2iSF+/Hc0tzairr0VnawuCQ4MQZYhDZHgIIsMjofJX01vPq8dutwv9TR2oKy1CZ6NwLhRgECE2ZSL8AmMg0fgPdOCJrBQ1puOXi91+TMf2RrpJAPRBXsilSoc32g5oEFjEaetHdUEZzny8BXHWLlRJO7DnZD16kgMRJPKDQR8Pg92OGH0Aog3CyTE5BoFaTBo2GipVHNQxgVCqwrnLzwfukGiEGKRbruauTTrnI6HvD1IqBmA71J8mdjghU6qYItzRY8WJqhZ2MNEgmEFqrD80UhXTomnUGVux/eD3uHQ2ByV5VbC6WyELULCop9TJoZUGwths584+aXsgx4wDDRKm+LqlJljaHDB3+CMsRc6ilr3SjCnzlmDmonthiImHlJ3ydnZ6UaccRT/lfgp2eLpcFu7S5eEkN64Ucpmcv1/cBNoSubl7s+b6ZTi7W2BUhOKRF15AV2srV1WsXHUnFBRR9RHS4YbFZEVPfy+03o5YPu6ARGI6x7Ohr+Ayd+N5JBr4yWXc3bd75240NtThZuFVGMuu4+2VaUiM0eLq9U58kWfDxvc+RmJ8NBzFJSzEBoQG82I/9TXScybhkUTU77/5Ft2dJbg3cxoix4zAsbIGfLjpHdz/t4cwLisDZlMnzhdfwTdffo6gLgfSJ0dAPykVIosbv31/AWPnpSKC3HSXm9Cll6O4sA3LH1sAtdbKMV+KXcsCJOh3u4UewPwmtHr6EaaPhrVaiMOOmJjO0WHr5RJkTboPzRYXtn39AVKSM7Dx7U0w6NX44uvv4LLZMcnghsEjRdiyhwCFcE6rosVOpQxOkwWqQG/U1+ZEfvZl3Cy7iPiUNKRExiAwMIjBMmRS6O424vqlm2i1tOC7fedx7+1LMCU5DFGjpsAmU0AskSLv2hU88/yLbBK4ZdGtePKRRxEZaoDIZUJbWwPOXCuBSB2GvXv2cu9eqqofpf0qvLYsHYHqAOz+4QfUFt2AKsXCfYnXsuvRJbIyNGXUmEw4iu1IGzWcRT2qDEgdmspOP+q4am5qhMnSC7VCiqCQaISHhsIQGgjI/HFi706kWA5AolHi0PEG7K0V4aWN70JpEKLrNFgAvLoDtY1CZ/Ks2WPZfXghvxTTbx+K2vNNqKv0ICZRhJJrrRgapUBoqBYlxe1otniY1qwT61ByVvh76nM8ea4cz//9dUyfNgkffPEB92CGBkfh0OEjWL3mCUSEG7BhwxtIT02FVhfMdN35c+fji88+w9Wb15AQl8hR3kf//jBKK6vx/pbNWLd+LUalp6O2rhb/3LAJDz+2CmNGjYZILMPRgwdx5vxFFgRpfPzvT3DbooWICw7CuYOHMHnBfNjVgdi+bRsKCksQEqqDWKzAA/ffg0hDFMd/W41m3Ll0Carra3CzIB+3zlsImUKMy5eFuef0idPQ02fGgf37UVBcwh3gNCe4nJeLssKbUPursHLV36BWyTF3/gLERgdDIRLMDnKbid1/2tBQhMYnQCxRQmiQJ63Z231MHcIuEfopOmvrw6kLlxEZFYFgnR4ipQpqPzl/d5w/k82L48WFV+Ho7ECK28mR30iZlCnCPprsYLCE77P2ddXRv//qkCN3nG/8/4SygRsN+mVwf51PfPy/xLnBfXl0F4NdeYN77+g6XyyXos406HEGg1H4771zEV/c1teP6AN1+IROuu1gsXOwgEmuSKryoeFbWA6JS8Tal1+AVheCDz/9D6x9Pbg/awgM4itw9nhwsbQJlkAN5gxZIiRs4MDp0kIcOHYKDe0mFutIzKOfj/9jDaZNHI916zfixrUr7BilQdfREEtVnDZRe80xYpeJHdU0gpRSdMhIQxD+xkebJoIvwVNGeZyYMSQZtgO7BqLACAxAdr8D4ZEx+OTNN+EJkEHhH4KSJjPWP30/NBYT7l06FxGRaezQm7n0XvQX5WNHSTV+OVHJAJCPnl+CcYkGiGQCpLKzvhyV1w5h9OTbkd9pw5onH+ftnsZ3P/6A+KgYXC0sxMyp02Fz9aGkqBpX865wBc60qZMwfPgw1FTVMJgiJFAPVYAWtXVVWLBwEaxWG6c1+sxGSCUqjt8q5DL4+/lz7JZGQ1MzikpLUFPTCG2AGknJCUiOjeXb1LQ0oqKyCroAHYYNHw51gHDeTyYWW08vZFIlymtKcT1fWJgnEEliTAIMEQaITE347fhJwFyF0ap6FLVaUFjfy0KfT/CjWC8NrVQFhU4JncqDrn5hDlxrDcblq9fQ1u1GY5MNTd1dnAgKC/TDqoREDC3Pxx6zDYdtrj9Ab4NMPpRguO/++zFnxgwcPnwICQlpOHzsKJKSU5A5ejiiYmI5Qh0aHAKZXIaaugZUV9YiNiYCze2d3J84aeIkuLyRfD+FjKPPKbExGJY5Ar1dPXjyyadRXHAT/vpA3LFsmeAAfHzN4yi7nIu7//53vLDmJciDhOL51pp6kDuwsKQc//73R5i1cAbHISh+0N3fhcb9m3Du0lV231H89tSJeogT0/D0K68gQE3lxJ4Bcq7Z65Si+yXAh8vmhEvm5hOMnt5eduT9+sMuFJXdwJ23341/PPU4tBotd8fs+f0Ask+c4y662xbdipCYKFQVFCH71BFY+1xQqiU4vXcvqDJg8R2L8cCKe/Hel98gJcaA5fc9gHC9ju+ntKIGjY01uJGXix93/AY/pQQWqwtTJkzFbbcvRV1FBf7+6MO86s4RC6/gRx1eEsoKeFdIGPzh+KMfiSZXTpETCirM9nYknDl+DsWVJcgaOxb7D/6Oxx96FKGhYcL90CmazcFxYIpC0yCRERIqlpeww8rudRKJvRsIgUZ8v1NPRXVdDT54ewtm3zoP48ZPwYWTR/Dpxx+jx2xhx+b0OXOY4nvt2mW+nCLCkr4OLJk0ETOzJuJadS2yr+fzY/f01sFukTB0ZPAYTCMeQjEkJ9AiBbsFqUOwTabETbsDxZJ2lBd1oqWmhQVFl8wfCWHBGDNlEsaNHYcQhRNUwDo8Yzz8kxMAdQAkHi/pUMRgd14B3713L6oLCjD57hHoMTah1toAR4+LI8GdtS0oaTEjWAzIdFpoEYuOrpsozu+Cv3eisXz5PSz8Uc9fT4dpAPAxJiETAYHB8PMTbO1tHSbAbYNcrsLhg4fxzVdf4ukXn8G8ObNYlOQDhtODls5WXDh5Bl0WOwsa5s4e/PuLz6EL0iE1OY3jPeGRsZBLPWhpFTrW0ockc7zg8PFTeOzxR2G39/Pq3/kLlxFiiOYYcEiwFkUFxagvvowgVzHSkxU4fboekkgDHnv4LWgjUiDWaCD1isNSEfV5CVsWCWgWpwc5V0qx69Ax5Fd1s+tv4aTh/Pg7v/6AwR8N54XV5cBADZYuWYjHHnsCoeGCsE+Te1rNd9ncTKwld6HUS6Ui5x+JWy4iRHrjvz6qrcNmY+KcXq/n+D6JgiSU0nDY7dyDRy5YErEpKk+ETB/cg8RA3vclHnY2isVuuL2vj0Q1+p3i9HxfLop4UXzM283mkUAkpsiacKpEjjy71cITKO9iPqBUwtzbh1ZjD47ebMGxHz+EyG5lEMXkaVMxNDUOV64WIi05jSEkFPH1uSeIqEiCpZKESdonuRhfeL7Uo0XbJyg+5bHBLlYI5f0iBSRuco4xzlXYbZwevk+Fx43cnb9C1N6M9AfuY8ovRX0TVi7hz9YllqFqx7cwVzVBu2o5vv7ie4bhzBw1EstXP4oRmWOg1uhQVFGGd97cxA5XWrmhyGdRcTk+efVVnCwrxILROhjIdkkLIqMjOFLeqdKx6JdT34AzOVSVIAiLBO2YMXkyTp07h+qSYsRGhWLqrLn4/r/b0doskPZ8Y9zYTLy15QN2ab73/od88eEDe2AxOxAzPhQGvRbNnT3QuCKxfPlszJ62FEazEy+/9DTf9rN/fYzktCT+nT4TAsd88tkXeGrNk7jvnlUsFm5c+xJyr1zHlvff4+g4VQV88ukXOHzsIMcuF8+ewwJhr8mCdS+tZaH3jbfewoUTpzF1ViaWLH0IpdUV0MhluPf+B1i4WauMygAAIABJREFUMnabOPZ7YNcu3LpsGZatuB3Xrl6FQiTGinvu4edDwKX9u3+DydGH9CHDcfPqdYSo3JD02uAKUECkDsWRI0c5Bkr329Legm1fbWMX9OOPPAS9To0uk40joydOnUJIaCj27diBhZH9iNEPR11nL+qtDZAGJKC+pgTz59yGTO9q5YSHV0MREQyPUwyHXAaZSCTELq1OSFwmFGb/CoV/AqJGZqG+vgG7Dx9CRvpwdLkbUVhciHtnzIdH7Y/E6OEsxImkbojFAmHYN2ifIfHPNyQS2g/dgiDHPYBgATDnwD7Ejh2PiCjBISSSqTiaSI5CFgApDiyXDRAsJWIS9F0cZZSJJSw4sfvPSdgJ7yIA9Tiyb5iOJnR7+n4T8e8Upa5rase2jz/AitRKfszd+2vhSo/GLQtfgb8+GCUlpTiXfQF/f/hBWBwOrF73Ge5aNA1apRsn9u/H9BnTcefy5ci9kIMv/rsVa558Cucu5uDggV0cE54zexau5eWguKwKYrUSdy1eihvXbuDrLz5HaHgYNr39FrT6EKx+9BGOzi9efhf27d+Fmoo6xCXF4OUXX0SowYAL2Zfw3pZ38diaJxAQoEVOTi7yr1/n5/zCC8+z677kZgncLiuDS267byWWLlyAf3/5FTqbWrDpjTd5IeD119+Aua0D98+dDltQGDSGMEQHBqGmoRYBWj0iIsKhDw3mmJtWpYKFAGdm04DLjxaJ6HZDhqQg2hABTVAgZE4Pk3Xl3mOzLypib2sbgK5oEiIh1wRAGRjCTj4aVLsip0inDz5gs7OgxtsQqYjUU+p1l1MHJw3atnyVJx466eCFGiea2tpxcMcrSJYJvTZbd9Vjb34dJqbFwhAiwrCUYTDIYpExLQniFgkqO1pZBJ+79A74hxk4du4R0eP6cTSXBh03XS67EJfs64e1txdmiBAQJJTXuymiTp23EjdsHg8UMg26TCZcaTZj/5lihhckxIRgdooBKoIr00IXfY/ZROi3W3Dh5kX8cOB9lFU2oOVKNxQRckyZkYWU5FHoq7Wh3dwCiVuNEUOHImNYOoLCoyCV9qKxvgEFNcfQYwmC29yNcN1QRKpc6MveipTpjyBl4iy4NMH8feqgGgCHjSf7FJ/11br0OazwiO3QyClO6v1OEwugF7qNzdFPUQaGdsgTDBArtdj6/U+w9PZhyZ2LMHroaO4GIwGQnIyOfhvvU739/TCb+1Bb38DujMJrObiYcwmpSUkYMywBI8fMRpvJxP2oZWXlyMs5ze8lCTBJoWKM1dyE3l+Bq3VmfHG0F8+s24jJmSMG6MHBCansOiRiNBFrheO5Dd9t/wY3r+fhvtlzue/vcnsv3nrzLWx6awMS01NRXV2E0vIC5DZcYoHOEK2F35g4tHbbceyniyCYBBFlq44XolYrZnclCYAiTT9kzQ6GhVAMmD93C3BmezbsgSLoQ0NZqM0+dQmRqUFIHmpAU5kFTTfsaKqphMJPhHff/QzTp0yASuphUBCN9munUXoiG22pQ2Hs7IA8IAyxibHoamhBeXkZHnvkYYTp/dHRa8KRHVtxPqcUZcU5mDFxNmZOHQpVrwJSawucynAE6oPgTk3Fex9/xK9f2d2NjAdWwiUmgI0T9Z1mbHzjLZze9xMCI+V4+913GCjTWF+CqPCRcCvU2HXkDK4e+w2xaSMxauwk1LU0IiFjAgvXxotHYWotwJ78JpR31LALVRcohVotxrXDNUg1pGPOoqUIjYpGr7UPLXVNaG9vRpCpF3Ex0dCnpmN4fCikQWGwegi+IILF7kHh+d/RV/gDYoNkuFTRi3d2V+Jvz/8LKWOFRXEatB/ZOj/n97jgpHC8E3WbkDYkhB2cZ/dWYYhBifCEMbhWeYU/E6Ixl1V2wD9Kx85OjUSCqj03uOcxdKgADVnz9GYEa8PR0dOCg0dOore9G6np6YhNiGUS5YWz51BVWw1/tQ6Zo0Zi2IgRqKouw9EjJzF69CimhpLrrrq5BR0NzdzVR9s7CYAE0QoOExy7rQ2NTHqlER8ZxUaVzs4eSP2lEHmUKDmzFylpGehSCNHLmrIimK1ODB2SAl1gAL9PSj8li33Ud0ZADCLlklhPg8BSRM1Vq/24RJ9IprRAc+TYQfT1WhEaHMQLTXV11dAEBmPk6AyOWxKFldyJRK61lVXA0dUDfdYkBGjVEDs96KOkCH2fswAoATnwfQIgPW5tXTVsTjvCg4PR1WeGn1qJ61eKsHfPThgiYvg9IzDUjZvXUV9yA0ZyfasUPOciF94wr6nE9zmP1vwR7/UBLdq6TAOdgnS7/6/bblBnHoEo2Gno/el7DF8/HoEwfP16g519Axud9xcfMGNwV95fHYp//RufiEcCng+A4nMhkpBHwyfm+f7WLldwV6Ov0oV6HXV6mhsqEKj2h1IhCEa6QH+EhoVDrvJHQkIi9Hodtn75NQ4fO8YArli3DQsnhmFCagTaXGYUdHgwPGkGkibM427B7EsXcDU3j+f74UGh/BhwWZGQmIIx4zKx9dtvOe5L7r0AjSAqyZUSBOvCuBNdoRDD1mtCT48Jpo4WqM2tkKpDEJSeDn1wELotIib4/ve/36K2uhpLF9/OHe6TYsIQm3cWlVeu4wqlbAAUxoeiqK4Hm7e8hBmTl8Aq9sMXX3+FbZ99zPHfJx95GF3NDSwALnzwH+hqrcd/vvweOaYIXgT66NFpGBEVAodEA5lUhJbqMrSdPgvD0oUwdtnZTZt94gSLmT+TUSAkGOUFxZgzV6j8oEHHXWu/CUqVhvex/373A6cHr+blQiT3YyFv4e2L0N3RjvbOLmi883D6W2Ih0EhJiINCqcLPO/cgLi4So0aOZaOAyl8Fh93B///8izDvLSguwoP3PYjEhAT09/chv6gUNQ31HP0dlTkSfmoFLH029Brbobd3Q+xsQmlrG+orKlFVlIc7x4Shw+2HtnYjtLBAESK4+wYPEvyaO1woLGlDYWURjAR1tf0FyEF1Xgol7hsZhulVRpzrd+B7iwO2wbF6pQoKmQJxsdFYsPAWmKwWHDpwBGNHj8bIjBEYO3Y8rFYLqmrKcfVKPgzRBqxYdjtvx3Dbea6w/YdfcfXGNSxfvBSZWWMQGRENpVKB7q4OnDxxGiOHp8AQFokvv/0e32z9FosWLEBiSoIgAL766nM4cfI0T85effV1iCl7/RcH4Lp/voTlK5ZCqdDyyn67uRbVv3+KPScvIMHpgiJMiwKjDplzF3CHoE7jz24/pVjmlcRIP/PGfp0euJ0iFgBpdDR04sV/rsP+fQJ1KjHBgI8//wIJ0ck4cuwAPvtmK+ZMm4nlSxchICIaZ44cwH8/+Roz583EkjuWM4W3aP8n+O3YRf779etfw/GyTmQfPYrJU+dg/qIFOHz0EM7t3AO9VgNxTzuOtnaho1kQbbQBeiQlROGxRx/HvAW3ws9fyiIl5bNpMkMruSSKUOef2+6Gws8PJJQMhpiQGCIn8cvlYVdf9plTOH38DGYtmI89v/yM++67FyMyRghCH6O0vQLDYGchdSXQavugPkAGFHmoQF44maEell6LE8XXr2PNmjW4a+VKTJ02DW++uYmvv3PlCmQfOYaTpw/htU3vo7q8FN9v+xHz5s/BpexziIiJx1sbX2Vxtd9sh6W3G32NDYC5EflFFeguLkZBczM6nZ1orxEoxCSskkuQBrkHZ6oVGB6oZsKwTwyk6254xLjZ70RpUztqG2qYBE2CYEygBtPmL8SyBx5GaEwsVAo5/GQESFBwxZzNYWMizWuvbsDoUSNxx/JlaLHXoL1TcDLQIEGQhk8UpN/buoUDHA1jTR2LhL6xcOGTDPiI1aVCo9JARm4WcqjQJieRDTja+kwmGNvaEU7daRotxwr6zGZcv5aP7JxcJpjSePSRv2HEsAxcysuDyiu65OVewZixo1FSXoVhGSM45itTyFBZXc1CzW23LeT4b0K0AS0tHbA7Raiub4A+SIddu/diytRR+O27bzEpvJEfI7usC6Mnr8Ti5Q8gIEQQ68htJ6E4LglqLsAllaLVaMLeg8ex76YR1POXGBuO/NxsBIdomfyriZCi9lIBCyv33HMPd7QFhepg89IWVTIhwkvCIg3u+PI6Tkn0o0ZHXyMlvV2+rk6nXRDgyBk4WAC00uc8SHQYLADyHUnFbGMWuaxQq4QVeBIwXDYr9+LYKJjoJLOGk7vZaFAEkQa7iMh9QG48mZIniORGomGxW2CzklBvQZ/JjTPnL+Dn3b/DFjIEi7KGwd5ZzV2CY7OEaHpTbQNSU4cz4EPmR/dJwoibRTwyxLiJtCxIF973RcyETg85DRz9/DyIVCf3rpA66QTc1INAM/V4CU466vULoHhprxXlew9yv581PgWlO/+L5Ig4hM+dzrcr3f4j2px2THngAZQ3dDHQpLO9Ey+++jImTpzEzkS3yMkOOpVChYjYCJiNRrjr9+HHrfvw2YkiFgCXTYoVYB5ekMe5G/XILq5jYZxovTRkqgAMG5GGx+5fxT2V5Dyj+IDb2o8PP/s3Du4T3Lk2Sw/IFahSqrHivpV48MG7cC47FxdPnoDNYodbIUNZZTmis2SIDvTHkWMFuH/FXNw+/WnsOnSE4R9EzH7o4b9D7XXc1dc24p+vv4zGtk6mRZPzkiLjj695DlmZw/Dqi+sQEBSIqrJyPP3yyxzLfOGlteg39eKN115jYYZuQwRiioAmxyTgxfVrYQgOxdq330KATIItb2+Gv0aDnKtX8PzqpxGREIM3Nm6ESu3HceAAjR/Wrn0VfWYLNr+7GZ2dXXhj3XqGLXzyxacovnQMn2/cDF3mNI6KkqDnEyazL57F2xtfx30r7+fONRqdpl4uzKeIOC0YHdvxE2RlJ1FvleBErRErb1uK8fMW4O1PNyNDqsMdKQHQRwxH5v2rIPIP5W1f7EcuYy991eWBub4IRccPYOTSu+FWB8Nk7MYPO3dAHxaOsaMT+HEjIxIhl/lDQYK91w3k62gjUZFjnUSQdQqdib5BLi+nW8QTEN6niKJ86BDEEaFIGjWGL3MphFguixZeiA1f7qFOUNK4BRGRRCEa1FtGg6OiPqKrWxD/2EFGjjJa2PGaCaiPzuYUY//+PfDc+AwTEv1BcL/iBjO6w2ZCF56GgNAopMUlIEyvg9FuxbpPfoa9pRZTxw9F1tgsxERGQEur4J3dOHLiCFx2D0dhNUopyitqEKgPRlpKClT+Mpw9m8PiSFx8LBOh6aRzUlYWL+rlXs7FieMnEBkZjoSkVNRU12Ls2FFIT02DQiFFZ3cPi4xU9SkXgWlyfkopzl68CKfZjqDIUKQmCKXqH77zDruiJkyfiiHDR+LG1SvCvtRvg1alRNHZk/zvkIwozJ9xJ+Lik6HUqAQHmItECgvq6srQ2VDP1E9yAhJdLzEminukfPuRTC6ck5Ffz+mNzpAIaPd1PnZ2cUdf9NTxkEXFstNT5ZAI24TvXEMs3Ae5yek8xeG2Dbg6fYRZH1GYPneZVwB0esU/4XO3ot3ci5z924Duk4iQA9kVZrz7WxWiDMLx5t7l9+CW+feyS1HqtuJk3g00tTfhtumzofWTceyc3H00SGByi/34JJ1ctURSLSwshEar47qRlMQhSEtPR97l8+joNqOooIj/LnrGHSisFiYGt00bginxeoRqVXDbnAOAB+oBJN56b1cnPvjqXTQ35HNk1yduRAxJx+ThUzAuaxLCI6Og02jYtSOlcztQL2Y/8gsv48WNr3GtwZOPPgu5yB9tF/ejduvXiF3+ENJvXQwJTeAkYvRbbbwtdDY2Iz4uHgFU90Luee93Ky0E+vYdj/d3j8UOu9QJV1Mt2osroRs3mqEa5CLsczsg9UjgpyLquNCTarLa0WlsY/DM2TOncP3mTVTX1GLSRKrYqEdRUSESo6IxY+486INDmDZNZEJDRCSDSPyUYvS5RWjP248w91loJXLUdNkYBLLgsX9i7ox5cBTfhFWtRVxSElxiK5y+qha3jAEYP/30C26eOY5J41MR5heOa712HPjlB7z5yWYMHzICSoUIVa2FOHb5N1ScyUGYSvUnAXDmvDQm1Jpy8zkGTF1yS+6dCEW4nAVAU28XYkYlC9AsC1CcUwJ1UBAvPjqMRrQU9GLUlGjuBTSWO7H7s2NQyOVYuuwuPPPcap5wS2Qi2Mi5LLKhorQen27ejOyyi5g6eibufuhe/L7vBE4cO4apWVl45eW1UKkU2L37V7z3wecYOWIoasrKcfvyxXhkpQAVokGwGr0mlH9vM5vhbm9mx2bYhJkcLXY4REycJKflTwe2YcSUaO7Qs4h7UXypBc3XJLD09KDXaERKejyWLL4T0clDBwAcdL/DFSYE1ZZCHBWPvbm50EY4oQtxo7Kugd14KVFZCFJpUdNchHAEsugXIiJgvSBqubt6II7WcY+hVaFBY2M91xN1NnegM/8bZAS7UFthxjuHKjBq4WJMu2PNwOs7vn8fpP55iIhUoOZsEcL73ahr7mdwC4m4zfU9SByfAklSOL8m6gRUiAMgNwvGAZNKBFNRK8x5DfAfE4XgYcnw9Mjx92WPQSPTsnDf0tCOgAAdLFYrWlqbEZcQifPnc9He2Ii0YRkYkp6Ks6fPICk+Gt999zNGTxiNWVNnw+ZwsPDltlkQFhLBwIzOzg6ERkTzQozH7UBJWTXSUuKFz6epDdGGcBYA27pakZI8AlcO/4iwIAM0Q8fyd4LLbmYBscdk4i5VcvuNHD0OwXpy+tP24+GfYvpO5aqnP37SY9BlNBpbWnDo6BE01DXA398f//1xG3o6jOzqembNc1i+ZAnfztVUA6nVhsC0FIj1QVAolXx+63R64JJRqYEbdocLflIFQzOc1NXlsaKpw4hfdv+GrPFZkPoJE7Hdu/biRm4u7l5xFxbMngn/IB3Mxi6UEkm0ugptTZ1oaa1nE0+9sQv2bmH+5HOT0a8+Ku7/RcEdDM+g2w920Pk2Gt9t6Dpy2vHrNHbz7wSyoEHxXv34YYj1RR5rhDkVE2xpTidxorJbgoKyArRJRDDSOT053obEIjI4CflXzg846ejyv7rkyA1JibKYmHgkx8YgOFgDbbBQpaTWBEAXHAp7vxk5uVcROyQdWWMEuGdwSBA0/lpoNSQGWSGRUUUXmRjUDDKhQVATErwunPgdW77ajj6zEM+lkWkIxNqVCQgMUKKgwYMfztWgRxTClQ/kXH30iScRHhKMAJmYF6GILm1zO5GSmIJT5y4weCwpLh4yuQpKOtGgfcjcx5BHj92JfquTTQ9UM8P9rdQfGRrOHea64AgGSdF299EnH7JjcNGy2xGl8cM49KN25w40tncxEIRcgIfberBy6kTcdtcqqGMS8NSWr9B6dhd39s194Bmc3PM9slJHImnGLI7RP/z6Z1DHjYFe4Yd/Pb0AkYF+XLNBicPmhlZYLl+GZuZEFtbJNfvs8y+wy3Hrtq1ISknD8aPHMXvubOh0emYYVFWWo7Oti8V9fShVMJ1CSWER2jpbIZPIMWXWdIzJGIVtP3zP5F9KANBg8FJPB9xQYNXKlbjrrruQk3sZYTFRGJeZCdWgChoSAM9nZ+Po6TMI0AVg2cLFCAkLQXtrO44eP85godb2Zjy0YikigrToai6CpzYbnT2duFZQ/YfLzyNhUi8NIgLT6BWHoaFOjvzuCtQ2GtFe1c4Jypp2Id1HoCwGANL81OGGUiobuIwEwElR/ljR70aNw4mjvf3Id8kgV3gQEh6JceMmIitrApKTEnH+8kVcuXoNl85cYEEwPC6aNaeq6kq0NTXyPDrMYMDb727GiGEjYOrp5demUitQWV6G++/7GyIigyH3krj5PTlzmtOi8+fOxdmLOfj155+w8PY7UFdRBtGFc+c8L734CncAUgT4hedfgCZU6OXIz7mKdS+/hLrmRjz80EMsYmnUGjQZjTjyy4+4eHovOqHEkkQ5koaNQHuXFuFTJjAdlii+Cl+ZNHcaUkn4H9ZiR7+DBUCi83b19OK559fg4MGjwo5pCMX7m9/nVe4fduzA5HFjcebCGQQHR2D02LG4dOokftq9C7OnTsQ9D/wNiXFR+OZfm/H7yQssVD3z8mrEhCfiqVe9otiyRSj66Vum31KsleKs7vFT8NHpHNAEj8bcuQuwccMbiIgI45UjEjjEVDhNVEWO5P4xfDHdQRdxZFchVgqxUY8VNy/l4pttPzFN+MDve7Fg4VyMGzMOMhl1w1AeXXgvmK4mpailA2KiKP61YFVCNYM2b7CLIsFi2B1OFN4owRP/eBzL71iOhLQUfLDlX3jsuacxPCMDR3fuwRdbNuKBF19BfHIqjh84goqSEpTVV+H+5SvZ7UZil4hX1EWwmUxQeEUNWox2m9rR0dyAnooSFFzJQ0FbF4rq81FWZxoQA0kIpEFioA8q4iMO0+VHmttQ6HSixOFBE62syTXsCpw6ZQKmz7wFQydmQKnUQqoQwWnz4PyFC9i69T9Yv/5VpCUPY+InnVRLPVb0O2ywdhvR5REiwYOFwcGfgU8kTEqeyMIfOf6k5DB02CBmopsEIqaJCr1Wbc1NOHX2LNKSEzB06BD09VtwLjcHOefyGDiSljkWJVdz+efYUSMRGi6c/JFTMTwkBEkJSTDbHHB6SIVvRNaYMfBX+6O+vgb/+eobvLp2HUdZS0vzYYhKQGV1JceiiWDb3NGJyooSnDlzHNfKL+K+9CREh1pZBFx07wZMnz0LCrlmAJrQR6AVmZS/yD4/WsROP0K8R+r1cFnasO3b7VDETcdTd0/DmGGxaDd2IzE+DgY92YXlLDbYqH+Iuv7offAIIhf10/gGOXyERlJh+PZWcgA6iVjIXYAiBjiI3NSP543/Deqq8P0tu+tICPA4qBYMEirZ8cIKyEHL98+inhR2G3U40Wdig83tmyRRMb7wJWC229DX3Q11YCD85Qr0mVyQKf1Q1dCEC6dPobaiCFUtRhTcLEGgTo1bVtyPqUMTYTCEISQoCCXlJexaC9DqYAiPgsYb8/UBTv4ETiAyty/q77HBYyN4hAwiiYz3WTERzCqK0Zx/HW6TBf3tgvCnCtFBrPHjy7ShEUz1LT51iP8dec9DsOafxcUTl5GWGDnwdyQORmRlwOpW4PjpM9jy1mboQ/RYv+FNpCRH8f16LH3wdDTDZKnF1VO/o/hKLrocgE4GzLhVoC53ScYgO7cSh0+dQm2LMCmmQY69yPgYrH5sNRfuns/JwwMPrBxwQdpcdlQVF2P1s8/A2N7MfYOTJk2DIZIcC1V45h/PQKNTYft/f8HUKZMxPDMTeVfy8NORD5E8MgVtnc0MBKGI/a+/Hkd3Zye+/uxzDMsYCX8iy1qsOHz0KF7d8E/MnXsLnl79D35eX3z9LXbt3Yc3Xn8Nc2ZNZxHkp23bsO/A71i77p8Yn5XFl3U0NSIwwB9+Kn989Mmn+PW3nVj/ysuYOWcB9v+2D//6+D2sXr0a961cBVNvP/71/vsciaH7nTR9In798QdekafbLLx1Afb+shufffIpVj/5BJbOnon9h3dj+84jkKrE+OnLf8EmDhO644bEY/VLr/Fz3fLxh7iRdwUfbd6MhMQkLnGn50ZOQ3IrPvPEk4hXKZGzcycO5+aiJUCBhx58imOsGnk3pupiIWrKR+rtf0N8+ji4SUCmE7qBvQtMPG4+cwwmYydi5s+HSKWF1OFBnbEeHW1CX2RwqIHjEP6yAMjFROn2Cm8k2FOPLB3UvIPdeyJaiBJORGjQvk3OWpFbCqe4HzWFeRCVNyNuxmR4tDq4PAruSaFOQhHRir0OMIu3m5F6bn2R44HHZuf6H4X61C1HcWR6fJFM2N99AqDM7UKfQ4L25jrs/XwdpsUaQck7jyIY2iEPImDIWNgkKviLpXBQHLrPjZ055bhc0IQtf5sGpUogktKrZmiM3cFETvrdN+g45/sXiWvUM6yQ0EmZlLsRffs7uSSpf4+6Z0nwsdmcvEihJhr1QD3HH+cqVP9AxGb6u4H+Ne8xoqmhmU/aNUE67rwkx2jO5RxCS0OmlEHXWIkPt30Do58W46fPwZsvPgerw4XKhgbUVlZBIxMWPBISYxmGQoKfXCU4NHyOPH7uvCji5tf9J/cfEZg9DrhsYlQe/x0arRu6ibdC7q+C3ENdZ052/5FLlMRAOnbz52K38muVeFyDejepgkHFFGAXQc28QxCUxRCDFkBtsIrkqC3NwcFtazElyR9NduD1rwoRN2sIgmMNuGP6IoxOngcpkdRtNuTcvIaG+losnncL1P5KyD0SuEUe7vMjd5nd6oGxqw1Hj57F0WOHcd+qVdAbgvHBux9C7S/HK2s3wCJRI/fsEWzZtAVhFHma/QgLf7MSBKcY9c9xJ57dKZwvyURM0+RtH8Clizm4liuQ1CMNYUhIS0C4LgzaIB2DGgjeRBANH2DE5vLAZbOgtLIWP+74BQvmzceoERm8PFR/aB9qf92K6DnLkEbUZ0UgLxKbbFYc3Psbtn77Hd58awOyho5iAZAGOWs5muM97yOHoN1ig8PpglvmgqOkEB0tHQjKyIRap0GAUg16Dlw743bB1GfBxSvXcOrkCY7wlhVVo7NDcGDS0AeHISw0GNpgDYIlCnaJpY8YwWKLzd4PY7sRLW1tMLbXc/duYc6vWDguCrMT1Wh2SlgAHHXbI7h/1V2QdrWhtaUDCelDIVGrWawVeprFcPY7sfPgHmx55z3EBCoRFhyBSrMNxpZGvLNhA0ZPmgw/uQjFJcV4j46pZdeQMToG0unxMDbY2AG4eOkk6Aw6FgcbO5wsAC5+ZDKUWumAABg0JJwjwEQC7qrq5LhvcEQQ7H3d6K1uR6ReB3uKCrYWO3555//R9dXhUV3r12tc4+5uBBJISHD3UlpqQG9bKlA3oHLrTp22tKWutLQUKBTX4hpICCHu7jKZjOv3vO+ZSen9Pd/7TzKTyZnPBsmxAAAgAElEQVQj++yz99pLjiPEJ3QYgFTJlayioWA2i8GE7ft24uv16xChEuGNt99GZNo4bPj8a+zb9wc++/hLTJxOgUMGTo/9+JNPWHr9wCMPs4dfbEQEKITKO06iwBW7zQiXRAVbXTmuVFQjZuJEiGQaWA16XG0qQHNXB/RDHbBZetDQ2wfLgI0XH80daqhUWmb+ZaXEQeIfjbzsZPgHCosvx8r74Ohqxix3N3zFEnRE+qBxwA15tEBU6KgeQNXVIoyRBSIuPhopkVnw9Q/ksByRKgB2u4UTnNtrhCTKJlkwvvj6O1Bu3c1Lb8LVM1/jtjQtCHR+7ec69MVE4IH7XxuWARMA6HZfQlJGMAZa6yE504ZOj3VSuN2NVqMNEctz+TrRtTy3pxAyvRj+4Soog2WISEpkxicVAYWNejGH6jyw4ElkpKdAptCyrJJAyfDwGOj0fThz4iwnc+fnjOOgi7F5Y9De2AC11gfdHuYPhYm1d3UzS48AGZLAEvgXFBTMoJzJYmGZIIGAKqmKwzQsBjuzBM0OM7Nn/NxylF4+i+CwILj84tl/WKVQwGAYYhCwqryC2YBBoQEYmzsGSvLsczkgcck4jIDGu1T0bCMmMvWjXgCQ3ieF2ZnzBWhqqcelihac3v8Xh4IQK33Ngw9jsKcbfiGhGJkWD6WfHwwiKaQE9EPs8f0T+ipiGXqZh3ajmcEY8iLs6upDeFgEhgx6VFZUIDLEn88RBZ8Qu1DmURkQk5BYyGSRQwt+JpuDvczJO9xoNDKrjIqO1Ww1o6+7C929OgwQQ8tqQl+/Dr0DAwxiecvuGQOwHJWeSxIfeH/3vqafJE2lzxodFgak6LVbrEeQyI3U4ARMGydBlq+w3U5SzRmd+P6sHhUVnRhS+eDe+1eis7EdJ48d5W0888QaZsuVVdUwQBwUGgYfHz9myFEp1Ro4zSZs27YNHTo9Vj3+GOIiI9g/Xe5hAFJboSLF3cXLl1BdXonrr5uHkCAB4KG5PhWdL37tmdf2GU2wD7aguaYajgETLjV04Muff4DeA2rSZ2m566bJEbhpfASkGgm2/t2K6n4gLe86jMxIR+ZIQZXlH+SD02eK8OOP32JsThZWPPQIrDY3+rs6YBgcZGslr6LQYnMjwEcNqQfYItIF/Z1smGRyFew2M+pq6hHsF4CsnCyW9//4xec4uGsbrl+yFOFhMZiXHAPnzt84FXjXgABYbneJkRyowb2334Yr9R344/h5BIks+PidV6BMysXxrVuwZOkCKEIScPrcJTzz+V7kjJ+KqEg/PL9kAoL8/GF1mVnB1d/cNswAJLb7xb//xnNrX0FjWy/e/ehDzJ57A44c2sX2OpPHTcblK4UYGByCQixDdU0t7r33bricLk46HzAbUFNWhdmzZjIR4M033sSh/buFpif6x1+aXpIVwIuvvca2NTSXvv66hQwAEshF9zK3q64utLc0o7mjE/rBfsyYTIGOgbh67iIKSosw1Cl4FQZKbWxfRtLemDA/+MrdLOulAA+xLBiiodZh8O9CvR4naowoK2ljwM8qFgn9AI0bPUVYF7H6vJgXhZjwIdCCuESGjMRgrNRo2QewWG9Cd2YmFv7nbvgnJiDAC1YrPZYpJ47h088+xQP3P8RMxq2bNgthIZ4iqfD9j67G8jtvR31tIxqbapCVlYW9+/fh7uX38mIGtX8az5ParrquCtv++BN333Mn2lo6UXz1KmZPn8IyatGdS5a5C2vL4TI5ER8Ti7SRaUhNHcFfVXjxIqqbaiE2Ozj9NyEhloGj8VMm4scfvmXATiMW4fqRfrjzlkdxoFeHKfkTMeu6mf8Cuq71/SPwzOkBA+g7zCYzuns68NADjzMIyTeMvwqvv/khh3OkJiQwzXPnrt3IHDkCW7f/zrJdq0XoSIi9t3L5EsSmjWRgsLa2ACOjFbh53kq8s+kv3maOVsZA1byIULgGDCCgSjpzJqT5s/Ffj8TtpTffQGLaCASo5MMAoNepkE691EOjdpAk0ANm/h+/PmIJElvLbEVFWT2+++5brLjnduw9cAgjc8fixrlz4ZZIYbebYLbY4UcDTvIXJLCRJyhieEhZLJ+kElNKoMdnjF57AcCG+jo+Z3PnzkNiSgo2fv8FXn1jLeJSklByoRiPPPowlt21DLfftwK1pWV49623WAZM7z326CpGyIkBxh6EUhlbxXKDdUg4sIVmuiajATZyqBjsQGO7HtWlV3G0oBC9nDrchmbdEAOu1yYOk1SYipiBVMQSpKRhAgMvmARWitY/GGPHjcOixYuRnTUCcokcBw7u43CNFcvvgNrHh1lXpFaiwRcVycNogJ0cEweFj4rTcgkYvLb6+nQMEAVQIhIZhXtIMERqIemsN71VZzejprIWJ0+e4HY9f9YMBvJOHz+MmoYmTMjNRi+tYqnUSIiOZhktH1NENPv9EQBIjL8QP390dPUhLSUZHZ2tHIhAvoQUDEIegN9//RMDgHqjEQqVlCXEMrUGAwM6WMxmFJeW4VzhJezc8jNGRWhx/ZR4TmWlWvLgp4iOioRCrGAfui79EMrKqnGkqAKFNR2ICk7EnNwwbNrzM8Q6J84fO4yMcbPx09cfIiYijI+XUnWJ7Ucr4TSvlSjEDP7xdfYAgORdJ1MqGNyjcrgkLIMlgJRSU4klR69pA5QETNeFin4nRp6KHlQUUGL7x7+SgLJrAUBi84ntYmbPgQOAyGuQgG3hHiaPwMaGVijVWoRFhA2HeVAKb29nN9q7myEWa7FgwXz0W8XY8scW3HLDdJQ2GTjkxG7SM8ttVHo87l2xgiUc7a3tmDx+EoLDI3Bg51ZMnj4HiXECjZuMzakkxFr0yozJx8zhFO41DzuFjefpPiS5r82BnuICtJ09xwCfOiICithYaCgpOFALlUsKi0IBpdjKgB6VrqyYWYAk/fUPCkDXhWK0XbjMYGHQqGSE5U6ESkEDTQUGLUP44cet+OG7b3HvbYux9J67keRLx3EZV6/sRcWVRnS3dSM5VisEe0DJrL+a0jh8X1AAiVyD7Jw8NDbUY3CgDz5+Chzad4QZfc+ueQpjx+Xhm++/ZwYfpSanJcVDSYMptRybt27HqWOHkJ8/Hsahfuh6+pFCE5MwP0yamg97i4PZSYtvI5mBL7Zt/w0na7chPTkIbT0mNJWrcOXAOVx3wzw89/wLiI6M4sk4SUn3Hz6C7778FGv++zxGjRqDwsIifLT2DQRHhOPNt9+G1tcfx478jTffX4e5M6biueefQ6BWw4AM9xUyFcqqqvDAg/fDXzSAzz/4FCZNEB54+DGIVSqs/+RTBIcHY/eWHQwIzpk5ndl+LS2d+O/TT7E/27p1H8Bld2H1E6tQ01yPL9e9j4C+buz9+yR+uVDA//P0Uw/g0MEilotSUlpKSjouXbyEdz/8AMuWLWHpKQU1HDh8BNkjRrJ0/o1334VaLMGCrAwUFx7EiZJWTCH58pLlCA/2hVM/iJbDX0AqTsbNDz0OeUggnOQfSf29g1KDKTxFAke/HjV/bEP41AnwSyOJuJK9AWvrqnG+ahvqdbVI9E/GnLxlCAmKhdQD0BGLiBPqCeRwUEACt2oP5CH0jF6mIPlFsf8nhQi47egbbEf9nkMcqBI2OgdyuYxDRP435fdaAJA9BcnLk/3jBJYf+Qtyv8EsMUoOpqRSCqsSBp7ERCPwj1iPJJ+noJbjv/4EadNGpMWpGQC0hc1A7NjrIQ8IZ+CTAECbW4yKFj2++OsiXrtnAgJ9/DiQhcA8Aq4ptIXSmWnFVQLhSc2J0NccM/dTNit7ypEclNn1LO8XwD1qnxSSQiCMt+g1AW3eIkaclwlH7xksNijldN6FntRmowUg8jm1sQflZ59v4LARKmKrrlowDeVDg4gfOQEJqalITYzlSUhDcysyszMQHhIOmUICtVQGJSW1XpPiTMAuX1uvPQOxPN0UgiFmAJiuKYF/fEwiGfpLy1BffAxJE+dxO6KgFrGnL+NgD0o6JY4zZbVYBPa8WiEZlgkTk1MskXMb8U5IiGHKrcpFDFCnAAC6BRbmH598iGmJgofhc1/XQzLOD1lZ6ZgzYTFyE6YzmGm36HGpuBwNLZ24cdH1DOgTi5HY3txunDL0DXbj6y+/w9Y/t+Pu2+/ELbctwekLJ/HZp18hZ85izF50A8sTG498w0AT+S3mjM+DXCSD0gMAk88d9Rn03CE/PQIAKTmYWgT5HZLXmxUuiEV2OCx2HsBTkae1SC7mJF0C8bypvEazHQaLsLpPAj3y8iXwzmyzo3n/dhzesgF5s25H2sIFcPuEw2ozoqW9C2vXroXVaMDH6z9Gckw8b4/CSTp7etDf3QF/vxD4+vnCYDHxBMJI/YDTCHFHH7paGpA1exLCYlPZ889rQUMPS0qDfvGVZznUgpJmr61ZM2di/NQZyM/OQJjYhf279kOZGAex0gf6IRP7BZMvXGxCKsLCwtHV1YnN336NSHsd7psfAYNIgo+21SNmxkKsvmc1xHYjesurkJg9BuKIIL536Dlppf7B5sChIwexd/9+3DopEWJxGBwRcVj/2Qd47KEnkJ07Fr4yJcpryrD69dVw1Tdi4T2TIE3XorXZzACglwHYXFKFhvND6FH1Y9bt+cMAYHtjN3wTQlBT34SQMH8YjQ4YWokNGoxBqQgxTg30bgOUaaFwD6mx5at9yIrIw0tvvoCYqHCI3Aro+w04dPwo0pNS8fEPv7Ekd+GYUDy/6iXUObV47d0PMDJzBF5+ZhWnHG/dvht9A92YOn4SNm7aBJfbhJffXoeUyCgYTEMwDOoRHuIHlUoDncmAxvoGXD1zAZaOdoTNyoJV0snjlLqKXga9CPCjtNzMiRmIjpJzSEZdqZXB6zGjRiA0IQex0cEcwkEAYJNB6JuonT+Y7wt7SzNCR2Rgx7k6TB8Vh8q6apw5cRg9Oh2ef2QVMlLioAwRWH9iGr/RT7JcMppgMts4zbimuhgbDpaitasD96y5HcpLxYgN70Osyo0/i/rx+5V23PvQR8MyYEtHE3sTRo7tg9o4OBx2Q2y+Vp0TPX2dmLooB0NNvSg4W8/gH0mCO9wiDNnUsDh6+L0giRXOEIENpg5I4MCd9OQ8nqtplRLozA7YTEacOH0akdFRaG9tQ0qyYBkSGR6OgcFBZGYkwThkZRaNzO2GRuSGRaqAxkcBJS3IWN0MCpIZPrH/beYhZvhEBAXwfIJYdXTfEmhhJq9MDwBICjJ5oMAOIzahxUzMdBsDZHTPlVaWYfKkSQjQajjELiE2gllX1F/YrMIzjbbrtbF32wmcUXCeGUmCS+oaUFVZihNnCnH4z184GZUW6kMiIpAyIhWLFi6EVu3DgCUVgYBuuxsimYj7IpoXOBzkL9wFlb8a3R2tiIlOw6B+CFcrrqCzqx2x4VHIzh0NtVzK50Ihk0LsJlY1PR88kx6rGTZP30ipwsQs5P6WFkhcDtitruF0Yv4DLbI7yWveymw4bxH45LZ6lFZOK89bqShUc7gkCphN11Bk3FZIPZ9zKGUwGYbQ26NDb0MJIqQVwyBgY7MN359vhVkSDYWPL+599HFs/G0jDu3axZteveYp3HHPf/g4qfhY3WK+XwnYcNP8xObk8E6T0YjkjHSolQp+jw/JYoTCExBH18nU341ff/yVU26pX/CW2fzP8fL1NVphGBTSjAMz0yENCUXVUAvefm0tKs8KzztqCQQAThoVgjeXCAqNEr0c3+6tZRYgPY+y8/Iw0NmBxTfdgLKyWnz91XqkZSVg7eufsgpl6/bNzEgNDfZntl9LUyN0ej0GhgZhN5v5WWMZGoLSxwfBAQFIHpGBjNRMhAap0dPVPwyc17c0clI1yZkXzpuB5JgUJFWXQLR3G4rsQK3BjFKHC71aDSbfsBT7D+9DX3sHZk2ZhudffwV11ZUY0Jlw/XVzGRDfdvAgtlwwIXVUKkbGB3ECsEShgtM+xOe/orYaPjVNiJ4xHf26Xmzf8sswO/LGJbeCCGVmGvvv2YPJ06fAbjLjxMkzsJltfKw3LVkCpUIFk8GMCwVnYLO7MW3aVJSUluCZZ55FX2srMkZmYdz0KbwQ5aOW4+TREyyHfur5ZzB1+kxcLSrCuLx8REV5QjPpBuSLLrRDAvwUqj5o7MHoN3WjtOosurqaYOzrgV+bBdHxaoSm+5CfGPv4EehHRQEevf16TvcdH6OEU6nEl9vLcOBi179ku/80/n//xkSRa8A6hUaDSP8A5M2agfmBLgTsPoI2kxm2sDAEPPkijE4XKmurUFtZjUlTp0Mtd+Pbr75AZUU5EsLj4RcehpLSKzxWoMVHKmIUTpk2By+8+Ax6Bg0ovlSAvLG52LVjD5YsuxVXiooRGBKG6dOmMBBosxvxzrsfYdbM6RiVlYkDhw7j0IE9yMkeDdGZswVuGkxTySk1zZPiCpUwSSbKp9f/BXYX+/UdOHgQP3z/HSf20gT43snhmHL7M/jzdCWW3DQbORPzoJCohcEUG/07OPjDKwEWuf9hGQ2ajOhv78bTzz6HI8eO8HcSA/D9te9gx1+7MTZ/NPQ9g9APDWLKtJnYv3MHBzjU1lZjYv54BnCmzJqM+WQc+9k67Ny2kyWnbzycjtOGcdjw4UecfvuqTIqomLB/XS3f+1biu+JaNDQ048P330VgaBifMJWH9il1uWCXuED7S0w5TjCmCyCWcXIlAR1eMJCOzU2JM6RFd7pw/uwFfPPtT3h61cM4dvQsYhNjccsNN0JCMmE7TdYsUA7TVz0TGEp/chOL4t/hKd5AkGt3vrq0BqsfexI33rAIcXHx+GDd+3j9lTeZfXPy9Elmbt63YiXfIDQJJr37kb+PMBPwiw2fIzYmhqXe7ENDskuHnQFBkZ2amRtuqQgmkjXTSr3TwumRVEMDQzB19KK5phglJ8+jvKER9S1lcHQbWC5MRYDgKLkEBAaOUf4TJHLZYkSF3YmTDjc6hmzsgRERlYDpE7OQmD8WU3KncOqrisJUaNVVpmByFnlXEcOH/MCCaOXLM+ARbngz2Rcx08/hJlkrTXJpHczDBXE6GXAWy0WM9bR192D3jq0M9N2y5HakJMSiqaEGuw8ehZ9GCx9/Hzb1nT97BnS6IQb/iDlmtBmgkWsZJNcbB9nnz2SxIyNjBJqaWuHro+R9P3nxEhJiE7Bp0y+49+472cvNODTAgxIyQaWfV2uqERWTiIa6OuzYuQ0FBechCbUgPVyL60JlHAgijZ2G21Y+hpCIWNjNFgwMtKChw4WPdgpGxDC1I85fzQCYoa8FFN5w78oVWPPEI9D6aiCnCSqleHpCPYj5R2AvDTjI146AP3pNk3mpTASHna45rUaS6bswqafkQiry+SOTc2Js0ASftmWz2NmLjwA9mQeEoIk1ARoEBlIRfZ2uI//uFMElknIEed+QEc31Vbh06TLfv8nJKXj3vXehcyiweO4U/HXoFOpLLkKuJMaKlll9PkHRSMsW5IoUcJKeGAdV0kSYumsgGupBVt44ZkKG+Adj9uzZ/LnDh/YiIS6Z/cTG52YzO5Pk1LRPlETu/ekFink/PVR8GxxQUT6jzQWTeQAdJ0+iqroa2bkTEJmdDWmAhlN+SaIluXbsQw8itxUmlwbirjb8/fdeyH0dmDh9EcQKXwYKqUQaH1gl4uHgBKtEgqbmVvz4/UacOncMnzz5EHwsHTh0bue/gT9/gZ1Nib47ivQo7RZjzvRcLJp/HXwD/LB77x4+B4npI7D2rTcZGE7LyMSLL7+K6oZqbP31dwSER+KR++/HgNmJzsZqThIurayEn7+KWXxRwcHoFLfC3G/EY/c/gvmL5+Cvn48he0wOcvInYKC/F59+/jYK2y7wvvTV9nIQT2L6SNxx5+0YkTYSuSOzGPym0JWvvv8G0yZM4s+2dXWgq70DWpUGk2bMQF1NLbZs38KMkc8+/gzTZs6AjJLDnU7uY+ViGTb9/geDe3eNy8cds2dCEhmN5a+8gRlzZ+A/S+/A8XPn8PXX3/L2P3vnTYzIysThI0fw/tp1WPX008ifOg2XC87iy2++ZcBuw4fPoebvc/ju1EXINRqsfuIJ9ljbuPEXFFeUYe3LL6F3UI/vf/wWre1deP6/L/C2v/nuS5w+c5ZZfxQOse3333DmzGlMSZGjuKAEZd2DeOGDrzBjwlT2yCrauweq1qOYfdtziJ6zCEqlHGJaACOmt83CACDJfIx19ag6fgZjly6CzD+E/fgoAGXfic3Yd/wojIZW+Por8NzdryM1OYcZet60QLpn+V6l/o7atNUGF/mo2eycTn8te4zTgZ2Ez7kgc1nQ19DI35ucn8IMPIlUBZWc/DudIHDRbDLgclkNLAY90rOyodGq2OJAQSphYsOyRJRk+2R9IWbpMbEjnCTRlwjPCyOBlWYXAjQaiNValp+XlFbi9A8rsChTkAGThPS6e95GfNokSMUSlqYS571/aBCbtu5DzvgZmJQWBAXszBIkIJCeRwT8OWHnn9QneYvYj9T/k28ky5clbog9bDDqo+wOG8ROOl0SZkp6Qy/ouS30VW7IPcwAr8cevU/PSv7ppCTXfxhyDHiKRKitq8H9Dz6K0uJzvGDhF+iLd269CUljRiJ+5g0wOW3wFYMZgFu3bMGsOXMRlxADOcQMrLL3Ho2VhnmM4ERBSiGlIpkuMdToyUbSaztdJ0/aslPiA6exH32XDoJk9yQll2qCOLyK9pcAQOqJmaEplcDlcMJhdTEAyEAygYwef0BitzBI6pEOC+2L/F4FAJA8fg0GPf746UeEuw8gwiccX+wpQodLjFFzRiEndR7mjl0AjUYLo8uEkvPFaO3pww3zF7DEmtiEIokbFieN163YuPEPrP/4Y5ZevvLSq1AFBaK2qQ0Xr9RyQAKVSl+DM7t+xY3XL8IbDz8Ig48aLrcMA30D6CALE7cViQmp7B2mG9Dz/yjIQ3pAh6SkBBj1/TDZ7NAPmmA1DsFo0sGPFiLzJ6G+kRZNdBiRmY70pGQG2xoqy1HR0MyhCiQRzsvJYZWGrrcfezd/jj2b/kDgmAnsp3fXnXehsrYWe/bvw9lTpzn8YckNNyFjxEh0tDZj34EDvD+xSZE4ceQkxk+bzAFX7R067NiyGVa9Hpk5mYiUStEvUeHZp55GVHy80KY9jFSSSFfUVPGY+Kfvv4PVY8dB0td7VqxEZmoqH5OlvonH5XEjsjEidwxCI2IQ6OfDthfEhqWJnI48LOsv4+I3/8XUEYEQqeT49EgbIgKy8dSLL8Il06Dn1FEkTciDKzoKKokcUpdUSFM2WxkAPHvxEu4aKUyinRljOBH1iSdW8zETG7OxsRFrnn2Sw0a8ACD5Re385jQDgKPTs1FcWITms7Xo1Mgwe/FYlgBbqrrh4xsAWZQCbocWA0P9DDhRSjMxzIasA0hX+g0DgJQUfG7HeZYFv/7uJ0hLiYdRB2b7aP0CMDprDH7duAkHN32CZWkxUE2YgTNVfXydnn3qKeTmj8WufYewe/dOREZE4NlVj2D/qb1or+3AS29+AH8VSTp/xcE9u3HfmtuRnBSJssYiXKy6DH1LH7prhOAZKl2nGZ0degZoU9ND4KtNQCJZEFiH+Npe7TNB5hfGqb//vyIA8M4JkUh06yEL9kNVn5sBwi/XfYTdO/5kefcn332IjPRMZsaLXP+wZJQiGpdZWQLf1VyNkiNn0Gl3wiBVYvacCSgsOgFx/VFkacy40GZhH8A5d65hgJ3KzzaIy502FF16E2HRATCX1HLYTY+fYB1QXdOJDH8lB39QeEtnvwEZwTGoKBEYhxRWQr6apZUlyAzUIMw1Au6wWGRPSUFG3CioFVrUVtdjRFoiNm7ezv+THJ+ElNRUtlWGTMz3XkJSHLPWiMkiUkigMJrQ2toFbXQE4hNjUVVyFeFhUZCqVdB4/OyGBvo5AC8mLhJWu4MBtLjYBIhUbgZTxI2VuHiuiFOAY2OTUddSh8jAYPbt8tbfp05yKInN6sK4/DwO+Zg0cTySElPY+4zK7LBCLqO+2mNhQMChm+a5IrglblhFLgz0DqKlrQlvvfE2zp4+waEgK+67G/m542E0G6Dy9ceY7FxofRTsMegtYv7V1dYz448qQKNlIOVKaRV6KQQqOhLxkeGorWlEW1crQlQ+GDE6nc9FUGAgRDIZy5WpCOgjf0UqYjAS493mdnHgJgFkBAKSJYHU+5yjMakHJJQRc0gq5zkvLZJJSQbtSbkmuTUVhZdQMA5vX6aA0SGC0WyERqWBVEo2JP+wo+ykinOa4DCZcWT/Dhgq/8L4BDUMTjsKrvSi1yVBVNJMlDe241xhGXsoUhFA9ewdS5GWHg2RzB9iHzXEnrAoWtyRiRQQuYV9+IevKJxNk9HE54OAP31VKbrbu6Af6EZnTxta6tuQNy4fUUlJUAT5QClRweL8x07KJlFDow1CkEYNq0rCDFJzWwNOnNqL37fsQU/HEDIywjEm1Imc5ACERAhzXLckEN9eduPA4YuwmeyIiE+G06zDY48+BqtYgrUvvcz9wbvvv48rhUVY++57GDUykxOjCwsv87yTSu2ngo/KD/6B/ggI8EVwSBiCAoIRGBaB9sZ6VFZXICEiko+ZGJzx6en46effcOXiBdy7/DYGADMdZlg3foGi3kEGADt9tDiis4ACQ8gz0CtPn5SdjbP7f0PWojuRnjoCreWl+HT7AbTIkhAeFohH541AbnLC8DUV6TvReGo/YkdPgyM4DF1XCtBWV4cX/ziA6uLzCIqMwEvPvYip06ehpaOV07GT4uIQqFJCNziIyKhoBEWQukmMo38f5uOdMXEiIJPio48+xfbNgoffkuV3QanS4uLFC1Cq/WAxDaKqrATT5szD8y+8jO7ebtgGB5GfnwMZqRs8NgQO6yAMPWWoqLr0r8ReYvnFyE1Q+KsZ9AvyCxpO66Xvu1Ldh8ozTai19qKnuQPWATJ1ai0AACAASURBVDNWLB+N5FDg4N/d+P1iK2wiwRaOysv0sw7Pb+meUEGulLPsOS4+jsM70kekIiE6DoH+fnB1VKFv/Xq42ztR6hbhT0UgeiwGGHVGbqurV69BQcEJnDp+DAq3BLRtBXmHmoR7yeuBT78HxyZi7bvvICEmCn/u2IHx4ybg+PFTGJmRgY8+/BDhsZF45423kZ6exgzJ3fv2seXA5PHjsGv3Lqx982XIVFqIevsG3GaD56YW+h24LIBKq4TCkzYjvAu4TBaUXCnGA8+sQltpJQNrVPdPmoCI+5fi0K9HcOeDyzF67FhoaIWVOg1Px0kgE+n0aZBN/no2D+joXVE4cGA3du88jL7OTiSnpw8z59RyLTR+GpSXXMI9967A5UtXsGXbdhSWFLFn4U1Ll/Fk0q0ZwvYNm3Fi/x4MGofw7Iq5kIycj3dWr2HZ6n2+MsxRCoNJKmIBam5Zhq/On0P7kBWfffYNNKGh0IrcnsAPN8Se5E/y96POkKS65J1DrAeS6pKRNckXeXsk8XAJ4B/JmklO8N1X32L1s0+hrb6BvQhuuPlmaGUKDgwhcNErLxb2iFZwKHmWAMBrUoA9rELvfjttIgZWS4pLsfqJR1gCPC5vLF54+VVmSN54/WLs3PMXiooK8dxL5Ku4F7297Vi2dDlKyy6j6OIVfPTxO4iNjgHk/5jBEvgnJb8nr0TomvmNlx1I+0DyN4XFwZMhq80OXXMFmk8W4PjpX9HRo0SFEegzGGDQ9SJe8g8QSIzAcIuwOtWpFKGj14jzZiuu2lxoc7oYDMyeOAHzZl+P8ZPyBfYbuXl72CZq2T8rTjzp9HhcEegn8zA47J4VLy8ISMmulBJBAA/JQa5WVWPTzz9DqZLj9iU3IzgyEUeOHEFFaTHGjBmNsrIKzJo+FQ2trZg2aSKulJRj0tQ81FY1ICkhAXarnYMYVHIVfvtzO7NFp82ej9bORgYHkxOSYTRbcPlKEdZv+Ba//vgtJ9r29ggyPi+IqA0MxOkzZ9DYJdx32377EiMzpaipbkJGsBppIQGo6hlA5qxHsGj+9Th78iQuX63GhS4HoI5EbpQbJeUnYGzpQtmlyyzzJDCTPNvCAsKFkI9r0qXp2spkYmbekX8flZUyw92C5AsSN+Akna4bIqfgg3dtERDobQ5eFiBdf5LGkrSMmDXexz3LsDypwA7Pu7S6SnRkWgUsKy3DTz9tYsBJN2CEIigJU6aPZ1CPiph9IeFJ6Oms4/ReXz9/aCjxlBMi/aDv7YW/r3AMdQMeD9Gq0wx65YzNY187KqlSgtIrJRg3bhKHflAHzBMqkRMUOkKMJJPVAbvFwtJq8j3UeMEUuQsOq4P9CSnN1yvlTZ0/A7KYdJYYMMVNpOCEZlrBJV9AklvIidlIqi3PCakpLIKPvY/ZfhKNL/teuj3yOgt18MQIo7m2ywabaQCXCs/jXOHPfAy6S9Us9c2eFMPpYlR9NiW2FbWi6pIZ42fOxcLFi5EYHQm5TOiHCgoLceFSKWZOnwb9gAHvffQOt5HxM+bg9jvv48/8/usPiAgXwh86OpsRERoA8pO1hXXhwpEKNF/oRkiKBnOnLUREcCLuvmc5X7eDhw/joYcfYaZreVkJB5S4oroRQBOC7kFO654w6lakpGZgTMponnRSuEplRSUaGur5/5LjopltW1ZewWmuMeGRKCktx6B5CA/ctxJalnpSHyc8AMmjdMu231FfVoGb0kchbfokaHyCsKugEO1tQpgCeb3t+ms7ktLS8fJ/n2HPrPr6Znz38y8Yl5fHvjyUBtxYUYMLZ0/jxmlpKDhWCt+kaCxYcg8iIyN5ol1dW43tf+5AVs5oKKQKhEWEo+DsGQQG+2NIb+BEYvKOM0KPsdnjYBgwIzkuFI6eSpz/40f2AJzyn6cQHKBE9187+PymJaUia9lSKBMzoPJgVDZi39LCi0IM45AFXUcEgCB14XXM5HKLleg1DOGTTz9EUIoNJkkfis804vn738LIUTlQucRwOQS5rUQpbJQBOYnSI/mkhGxP6I5axVJSk4dNRp91W2zMSBabrOi7XISm4kIEZuUiNm0ElME+zPCyiYHLRaV4dPVqiE1mPPnU45zSFuivhExGnmQCAEgAmzf4g/aJUt3ptZVkWSoprGZhP3zoGU2LNDIRswD/+OpzRPVtZxbgT8fbkD/rLiy86VFAreHr7nDaYCa54YUa9PXa8OQNo6ByWeHQegyzaSLj8ASeSKXMmPfKd4mhx8dJzwkpDdqo/6GbUmC//W8RS1KwPxDCf8TEiHf8AwzS+8SME/5Onk2ez3rOMXmH0judne3sDbl39wGkpyQjZ8po5GbkoK+pGgvvuA911Q1Q+qgwLm88Ll8oQH1jExYsnAc1mX5LXTzIJhCX2CUUMPSvogUYZrUI6crE9hBSn4Xzb7KLuX+jAXrdXmFgnbRwDqRaYdFT7DLDLVfwIg+BfwQC8kKQZ1sE4rrpi70SaPb7E46VwEk6h3R9GRRUKhloOHHqAMr3fYDJmck4XVaL3y90YtrKqQhThGHxxPsRHRbB7ajowmW0dLbj5hsFLyy6v0mxLneZcfFqBR5+fA2HODzyssBGojTfa/390oJ88NfmXxmk+eT991mKq7dbcHTfPpw+ewa5OXn4a/923EASY7U/ft+xmSWys2ZMhdnhQn//AG6YPx8lNZU4sGsv++VNn7sAf27diZjIaCSnxMJucaKppQ2vv/Ic91uNjS3Y8OXnKDx3Hs++8hpuvmkRTEMGBuHWrH4aWokNPiExfDxvvf0OHE4HnnvhZX797ttvIi4iBtUNtXj1jbcw0NOFjz7+EBqtL1Y/uRoTJk/AXfeu5DbwwgsvsHT3rjtuQ2P9FRw7cxqfrt+I7Owcvp70zOZnqssBq8uNkpKrOHzoAM6dPodLlwrg66fA/Lk3YNac+YiKCUGU2Ia6qmZkT5oAv6gYiDztVkKSJLcDVpuYASJLVws2ffQqRoV3IzpAhp/O9qDVHIeX176FUK0WradOMAAoJcUFSYCttCggyJZ3HTiA2srLuDE7FRKxLywJyfhy/Xrct/I+ZGcIthSFZYV47eW3oDc0YOFduZDHB6Gvu18AAG8Yz954zRcq0HagDlVa17AE2AsA0uf5fjMTLm1A05kW2GVBGHTokO0JKSRWISVTNh6vQENNL8Yk5SIrfyasdhcn447MEiR49XV12PvnN0DVRdLnITtnFq6UlvNiCfkkJiYnQ6SSobS4HG6nGXaxHhNGTsGocWkY1Jmx/+gWnL/yN8bNH49AhwpnCi+j7EojlNIQtJUJYAVJkIMClJC4ulBdOYiMSH+MzJuCcdk58AnwR0JuJo6cvIL95y4j7/rbObDmf8vb7h9bmAZUV2PM6FQYA/1gscpx8sghlpbn5o3FQyuXIyoqmhlrNA6TXCNFo22axU6I7HY0nDzO7HjEpcLqtqK1sRXlB96Cv24QCFTgvU1lsPkmYPFdj/J9RwDgoNwPh3e9gsAUKaSXW9BlMrFMm8oLAMZOTEZkfChqGntQs7sMXRIXAqJ8kBWfgF63HRK3ASPUKoTJ8jDzjnvgEyb0U/2dVgT5B6CgsAi93d1ISkviUCIKDZCL3dDR2M4vkFl9lLibkZKCtv4+JAaFQmQ3wapRM3uOundK/CWwLDExhn8nll9gQDCcDisDgKS29/fRQDdkZAan83QB5NGhCM0dA6ddzum65PdNwR9Bgb5o7+qDfqgfzQ2t0BkHMGnsOGaQzp0+EylpiZBQEKSc7JdonCWBlMKTRDK43Ha21aDFGZfbAafJANeQDsVNbSi4XIyfv/uJAS0am9x/7wr4hQYgIiqKvedC/QMZBKSiazNEiz0aH36fqry0DKVVpYiLSUT2qFHsY7tj5072fKMimW1soD+W3HEXFt6wEP6BwRxOcm2J5BJhUc1CoU8k47cxOMiWT3IxMwe9RU84Gdk2eMputcAlpcCpf8ud6T1iWF5bxIoctFqEeb+n+HnGwef0HHYTfxjtLY3MGPMzXkW0r3U4RfdUjRWVHTqEkn+ZfyRCZRJMys9ntl6QWY8+q5jHwD6REdDERcE/LBZKHy37P15bXmCSroG+vw+tlXUwwcBMO0pedikoLEkIv5w0OR9ij1eaXC3sq83kgPd3y0A7envrYO+pRXHRKTTWCGF54YFSxMb4QyuR4XyDCRU1XciakIUpeXei3CbG+x9+Bkt/F+befCuKC87hjmXLoFKo8OLrLyEoIARvr30LLc3NeOvdtVgw5zosvuVW9Ha0o7a9Ee31Dbz4bDYK7HOqwKAADguJiY1FVEQkLBYbCgvOITY+AVaHBWarCUaHBl+vewc33ngj7rh+ASx99VDs3DUcBkIMwAqFClFxyYiLjkF2TjZm5eSg9txBVPbr8PCal1hef3rzRrx/oor9/wgAfPfuGQjQqCGTuSAZMrKM3qTvw9iJM+EaMqG5+AQCM/Px8V9HeEGQAlIyM0fyOIj8PXu6dDh/6QwGOjrg6xsMvb4XLokaKo0acVFRGD9+HB/j5t834/sNX/GCT0xiEpbdeRe2b9sJv8BghIeHYuLEifj684/4s++//z6CI+Nw/NBujB+bg0hXMxx9ZWhorOfQDq5OAxCuRai/CAF+/szwI3afRpwBvduFnt52XKroRlV1HeoaGxgA7h+ywOo971Lg5hkpuG1iDKw9bXjtu2o02oTxl3IYIxFBIZci0NcP8XEJSIpPRkzGCE7dDQsPg9XpgsFkZYku+fNp7E7kF52ASNePk73G/xMGMm3uAtTVlqOltkY4BrEYPmRzYHPxeaFSavwQEhbMatx7Vz7MPoB/7d4FX7UWpRUVuOXmG9DS0gE/X3+MGpHGtiY2px3FlwpxvuASlt1+C6qravH0U0+iv7sfopLaGveR3XvQ2doBHx9fzJw7F3HxoWy+SD5+nFJmtkLC/jgWFFwqwJOPPgPfzgbMWZSG4qudmDR2PuIXLMTmn3/Ef99cg+T4UbyqrfD4Elml7mEGGYFjfpS0Q6lpIjEbREqUEgbN+oYMACV3qSTMPDywdzfOXSzAhLx8HDp4GOMmTsRnG774V3jHjYsXQSEVo7O3Hzk58airO4mey82IjPVnGfDRAwdxpqoYQYNm9gAkEMrrVXdu9ER8d/AYomNi8PHn6xERkwA/kjt62ARyBTkOedgV/+pmiEUhHpYOUZIvsRwJ/CPZLOm2f/16I/Yf3YdVjz2LgLBQWAZ1WHHvnVBTnLWIJhye5ESZCHbJP6slSpIqiQQmoERCcqR/VohoFyjwhKqstAqvv/Yybr11KSaMn4BDfx/Dwf07YTO7YHBZsOzmG3HjvBtRVl6JTz77lE3GgzVKLF25HDffeieDnMxq9KwYEStRfo2hJsmACOy02ejBIayOKK0W2IxDMAwNwNzZB/eQGb1DwqpFYIACjsAY6IxinC8uYc/G9stFDMZSXcsKJDAw2pPyY+/uxz6rA6eNVpQ73cOswPFTJ2PB3DnIyMhg2a1IKYdUQjIuqZAgTMENngm1y5uYLFXAYrcznZ6KgEACAG1WB04eP4ovv/8F8+fNwKw5c2Cy2FBccB6NTU0c1R0dFcF+QIGekIrYuFiU11UiPzeX6f1alQpXysths1gwdfJk9OiGYDcJnTSzYpRSZgWmJKZgN1Gof/sd69Z/jo6udvj6+cBhMvBnG5o6WHpJdbbgHIZ0Azh06ACmLhI836ou1mJKRiwSlX64MBCMh1c9y+9Tsu2ewwcZAIyT6xCaNgrdVVfRWVOIB1fehUlTZkKjVEAssTPIxF5DPBgTmG5EmRcmui5upwTK0aNfRA9pYrZ6Jpxe9h8xB11uQTZHrDlmhXhWP4jBwQm9lM7rAc348Ukgo11g2FCxjyOB2RYrJxcTaPTY42sY+ItJTmNG36i8KZysKhrsQHzqCAb4+ttrMD5vLK6UliItIRJ+gRHYe2Av8vMnoKGhAaERoRxicfL4YcTEJCIpKRpShRr93V18ri9dKsGIERkIjwjhlFYG/hwuZttxmqKbzJaFYBURs19cUEiEgRiVVeRmv0R94TlcPnkC4QF+yJixAKqoGDilxBr6556kRVYHMa487CECBPmYaQWUbmuXE3KjFTYfNXshBiiULDU2O+yQ0zlUkDxRBGdvM8t9yedvx4kOyH26GAhODvcMqGRRKCy2Y3PJVfiGpuKh5bdi/KTxUHt8I/h8Q/BKfOut9dAZjRg9chSsNgO2btvPMun/LF+Km5fciR+++xn7/trG+5mcmYjUpBQYFbUQ+0pRfrGR031vuukW3Hr9jdi9ayfiklIxJmck/vhzOwOtU2bNhQiD+O6XL3Cp5iTGpkzFpcvHEekzBk+vWYXE5Hho5YIFgNMzICWDf2/ZiZFE8g0PkEJeYQ6rhT3DvD+9knSFCBCb+3H52HEE+IchaewE3ozO5cKgUQfRcDqljhlqQb7C4Jmuh35wkP3ZgkICoJRJmHnV3tKG9iuFMDbUYd4d/wHCIiHTqPl5Re26sr4BbpsFIVHRDMzQggdJO0meSdunBMO6ViHFNjY2Fb5KCboKT+Hkz7/B5ahB62AYov26IJamYHRuLoLH57P3H5nxE8hEoJ2dJIjUR0lcsBsNaN6yk+W/QQnxgFzDE/12nQ7vf7gOBnEnMwDb9b24d849+M/NdyNQEywEORB7TULAjADoiB2C353g+ya0Q7rfKdRCZ9CzDFpMhtRGz2q3yAyT0QZjXz8CqytA7pGJI9Mgi8uEv48vJws+9fyzcJhceOzxx7D0jmWQSgS2HTHnCHAj2a0XeGNZJXlkuawwGg28WMILBA7hnhF7ZEM2iwMFxYX4a/PzuC1JjK5OE841SfDoa+sQEJbMLD8ZjQ9MFpypG8AffxezD2CAyA63vwAMyMR2uJ0UOCIAZZSSTv0bjVe8oBUlIIsphIz6o2uktbQvFOjlBdC8ZD56n4FAYkC73EIaObHVCDy85jnMyc12Ci7yoIkKKaxuklXZUVxagef++zw6Ovvw0APL0dRei/O7d+DVNa8ic9ZM7Nt3FPMXzGeW1NY/tmNCfi5SR6RDLSWvGFqoEcYGXskyeU+xDNez/17AlQE7Uia4iVnthomYGhIJ7GY9jE1NOHdgH/KnjkVoZj6sIjUUbhODy1BR2q9HDkYLMxIRNNT3iaQsD6byBr0Q2MmSajpfIjenVZNclsrtcKKm8TJ+/OI53DoiEt1N9Xj5zwaMvW8m/33lhBXIyEiDTaLB1eISBjuXLSYFhIIVBrQwILLZsHPnLry+9h34BgYi45Zn+H+9ib4U7EH3f0VtHZ579XUkRUfhjTdf48W2zVv/wBdfbWDJcFxcFNa98x5WPryCfUoff/K/PH586P77sX7dOih8ffHyqy/h0w3rMdg7xGm1g3orVj+1hlmHTz33Ir788gt0tLTgiy+/hr+fP4quFGHVmlXITEnBO++tQ2hECAcy9bQ2YcPH76CuvBo33X0/bl16C0akZGL/kcN49c3XsPqRx3HzLQLQ+d677+OXXzdi1aqncOfyO3D27AUG/G697Rbcc/fd+Hjdhzh5/jxeee6/CFLZsO7jL/n/Pv/6B0TEJuByyVX2sI2Lj4GMrGOcDhhNlERqw9nTp1HTWI+U+ERkjshESGgIy55lA3rUX7nM8l1ZWCjbuzjsFs7lprK6SCbthsWkw58/fIoUe8EwAFjYIsN7X32JBJ8gBgDDUpOhzh7JDEBGbGVyWA0WnLhwHg1XinBj3hgM6g0QZ6Tjh+834o5bFiElNYtZ9LWlV/D06ieAICum3TmFv9tkdGDfpiMYOycF8eEJIAkwAYClLjNufXoWAnwC4awVxpOUAtxS14OoyBAGAM/vKUVLsw4yrRRT8+L5M+QTSKU/WgdHhAZJCaMwKu4GRMYGQSuL5PuWJN9mmwUXN2+Fq64COXcshSw+DaY+HXoNpMgQxigWUnj4kodnF1xiwXOP6sqVChjc5mE/v6HqLvYs5HPZbmO234gRmSwnJnskSlemYBQC/UL1Q9C7nIgalwVtQjrKyxvw+x9bYQ+M4tRf8vsjhiuxW6nMvilYlq5AilhgmSRPGycEsDjkrDrp7h9gGbJ/gD+om6KgGhodUDq0FwSkVG07jZNNRpg76+HQm+CTOhJOFdDfbUDFkV8gaTkIiY8SP55ow+mrNoyaOBPqzDlIU5s4kVhnP4L0zERY2xtRcqED6mQ1tCIN9AM6RAT4wSckFH3V1cwOpLAmWUYIxP4yuHR2REQHwm7zR1hjDUIjZmD6fXcgJDgMxiEjhgZNzMQ9e64QMclx0ChVCA4ORlh4JCuvhsxGOO0WKImB2t/FIU9OmRsSm41lpJmZo9DQ1Mj2O8Sc6+7vYckvhXg0NjViTGYOBxU0tbQgKEDLktGas6cYsIhNSUV3vwOpWaNAbhUGoxkxMeHo6dVx4AOBH926fnS0tMPlsqKvdwDNjQ24efFiBgBpFkhJsbTQRNiXy2FjZty1QJjLLoHbbkB33UmcKGxG0ogxuHy1Et999RUoqCIxJQ2PPvYIpx/v3vsXFi1cjNCgUJj0Omb9UQgFMXobGltRXHCWvfnmzp+DzFFZrHrq7evF8y+9iHMnz+LBhx9g9uTevbvQ3NKKl155ETPyJ4MAPy8IKFPK4fT48BPY7XDYGIT7X9BsuLF7mH30msbJNpcTFhEFP0ggMhO73yIsMnqKGIDExCPPQfpJRdtnZqBHAkzvuazdcOoGYYQCxqY2NJWX43DFXwgWOxlMo+rsd+BAtxorlj2MtJEZUPv6Q+Z2Qumwwtflhr6tFbqeOti7BlDZPoiksbmITk9iixhiBhIYxX0BBWOZ+mDtG8JQ/xCzByX+fhhS+nPqPIHBHU2tOHz4AG6/+SbEhsUQhZEBaO4HBgfh7G/HgKMXjYU70FTXi+7uTt7PqPAk+Cn1kGkk6O3T4GBpLQ4V6hDiJ0NiWi4mTZyJnMlTcPTYUU7njYhNQndPH9Y8fD+0fn544Vnh+fbK22+xl99vm35ncK+nvQetzc0Y0A/B5RCOQ+krzBEtlCzrGcv5BQciIT4J6SlpiI+JRHN3D6ZOnYL2ZgGYPLBvH/tUh0eGwcfSi7EGG6x7/0Sbw41imQKjnngcaTlToNUq2Z+75tjfcHd0QTI2B7NnzIaloxEbf9uO35u1nP47e1wKHpw/lsFihdWK7ppyZlJGZo+Cv0aFjsslCI0LhiEwDjXdelRdOj+cgj124mS89OqLiImIZra602Riqb3ZaGAJq59PMNT+KiaD1VRV4/EnHkFrcxMCAwPx0CMPQyzX4M9t2xAeGYGU5ESkJSfhu69+4DCMlfcsweKZY1BYcJoTe6n85W7uc4mxFxSczGoobsdBmRiwS2AddKG0rROlpY2oa6xFVUM9jAb9v9opMfxcTvPwuDAtTI1HbknlFODvD3bhVGMvxFIl1FotoiNCERGfgpyRmdwvBQeoIVMGwG23oq2tGRUV1agsL0dlUyvamuphMQ4iMjwMz4QHInigGyVGOz7rN/5LVkxM6PCYMGYAUlEfT4AfMQoD/P2RMTITY3JHs9+fr8YPWh8lJEoFKq+W4vjp07CYHbj3rrsQEiIcO8T/sMP37d2Prq5uLF2yBEODfXjssSdRUVoC0VsffOL216qhlkpw9PBhyLQ+mDwtDxlJI5A+Kp0vEBlkEgBodZKZcCuOHr4Eef0BKNzNOHi0CdNm346QiTPZF9ALAA4zAKkRm808QCZQkcA+icUNkVQ+vE3aVwIA6W/e3ykFhoC0Des3YPEtN+KHjb+jp6UOdfUCm8pbimsmwPSeSilhsCk/XoVls5MREqpFzTk5Pvv7GMIUEmRKpQiGm6Wo7bFpcAeEoLqyAiueWIUZkyYiNipGYD8qhA6B5L7/W8OgGbEqCCQTCQ/s48dOo62tEVFR8bhYcB7bt+/GzTcvQkpCCtrrq3D33XcjKNAPkmuYd3y8NmFCRu+LKbDBZoNIrYSbmZK0Yk4DFYkg0SHcBXYeqOg6O+EfHs4ySmJSGgcN6OkdYDAqPDwQ/uoAlhzX11Wh+EoVgsJ9MGrkGIQF+sPuwRwlHgCQTW4lYrg9wCTtj4v09G4bzBIpA7UDbU2wnD8F56AB6shwKCOioQoPgtYnAHZ14D/Xz2RBj7EbzU2dKDh3DFXHLqGyupLBwGEgUCTFaJrwhAoTdgICi53uYVbgkFaFgGBfREWnYvqsOexhlpwcgwC/EGZiCtAsmbjKYePr4ISEaflOiCWexF8y5zVYcaWoCN/89DPmz5qJGVOnsm/fT7/9Ah+lCmG0oqRWwd/HH2Fhwejq6kVCXAQn+xIjcMH8uZx8Rzc676fVjpCQQPa/O3T4IDpaWzBr3vUspbpUVITZ06dBpx/CR+s/xV33LGcGG0mQCTw3kQ+FyQ5fjQZVtfU4e+oorC4XA4AkAZ43ZyQK/y5lAHBcTDRLPJeveg06vR2vbdgK30A5y37be4oRGjEfY8ak4KYpGQjRCMECJK8liS8VSXt5AismoEs87PfoTf5l70cCUT2rdJQK7PX2IiDk/7R5WkW025iRwDJasRgKuYLlwV4pPCUI0+TbGzZCoKLJ7kBtRSUOnz4BiSoUu86XckLv2Ox0GAe62KA+KzMDje0tiCBau9WJirKrnHRFpadBb1gosyepg3VYTRxwolCLUFNdgdys8aiurUV4dAiaq5qQPzaX/y84PJK9DQmskJGMnCb0dgINHMxgomNhsIRAUJJCiKUgz0FaQR4ym9BQUgJb0QUEJMYjYupUSPxDGCSVe9mObgf7ZNF58J5z8gykYuCZUwMt/N0Kl4TnTxaxE1qpglOvqdRiNX8fsQxbmndi7849w3Lf0BBfbNraiEs9pmGD2w69k5N6J0yawn5/weGBfE6DBYtKhAQEQKnRoKm+GcdPHkV6aiYiYyOw6betLAXWBsVg1ZoHEaDS4vSFs+wHW1ynuQAAIABJREFU+N81zzOQ9su+7QiM6sdA/QAeuuNlTJ4wlkN66mvq8fvmTbh92R1Q+vmwRDkzKx2VjRcZ9CPT+bZyN7ShBv6/WXOnQC3WcnuTSQh8cXlJvAwmE6hAIIs3CMZscfA1Il83u8mB+rpa9kczGAyITozB5KwciPU6XD66D6l545hJV1dVjgGTHmq1Hyf9Bvv7coqjTKyE0Up9YyeDXUmR0QLQxiagVrgcUnTZzOg+cQB1l0sx84EVUId5fCHZq84NYufJxApmofHTSErsUDvn0XCfIyJgl/pKBUQKJdxWC3RdLejbfxSNtUKglFodj6isUfDNy4V/cCjL/r3ySjsxuYg5xgxqG8yDPWj880+Mvu0u9ggUy1QMyvSa+vDS6x+guu0yYhKk0OusUA5o8PH69Qjzj+PPUFGYiDcsQmh7AmBFHp7Edm1u78Z7732MuqpKpOYkw6a3MTt8/PQJw78np4zAm8+sgLOrH7raTogtgxD70qq/Fqd7muHvF4oZCxYiNk7wuqGUUv5uhwNiz7EICWhSBqEamuoR4OvHElBij9E+cdK4Z+WULA06Bvqx6etPkO5bxBLSi4evYMx1j2LkokVwqYOg9LSJ5o4BfLCtCI8szsO4aDWsUg+LX0QiYZJU8xR4GACkhYlrE5AJUGOfQmI4e8JQiOXH6eIKueCh6BQxyEYMO/Lzu1be633t9V/h/sLDvPOmK9N7BNoyc99mw649e/HKG+/C5TAgyN8H16Vl4PrRmZwCve9EEZvb33Lrrahva8fxg/tx+9KlCA7yZ8m2Qi6kQzMQ6AmBoJ/8vS5iRnoTysn80M0gIBUBgGIC7NxO2ERO6K+eR2PxZWTN+w+3K/JxJfmugyZMMprAChJgwSzaE0gmU8NpJ8CR2I8eabnbweAtNfnh/ZALASW9bY3YtOEVpET0cxrw+q2t6E5RIS5tBEKlkZiVNRcxCXFoaWjilOZb7vQwAN1KHlO29Bmw4adN2PPtOkyYfwszoxaMSURcsDCpHOgd4MW1zX/sxM+//4rXX34Nk6ZNQWdrK554/HF0dfcymDaoMyAuJgpz5s3BxfMnOcn1xddeQFbGKBw+eJgZXmSU/+rat/DQgytx3bx5+HzDFzh14gReef0NPn8E9l0/Zx4eXfMkWppb8c67r6PofBGefuFl3LP8LtTU1uGVF55HZGQgyzmP79gJbe4EfPb5ZwgKDMW6jz/gRdgvP/sICbFxnGa87oOPOaF3w5dfICEhCmvfeA1lRWV4a937sFtcvD/ku/TAPSuwZ9sf+PCdt/D08y/hP/etQFltAy5dvIilN9+AkDCBxel0UpCPMHATudzM8nKTMoIzbMSwya2QDRpRfeiwwN4LTYRELadGOSzndkLOvmoWkwnbtv4GV+0WDgI5UmfExv31eG39j5iQkQ791atQhQZCm5kJhULBEmAHAU1uES8gGHqagf4+Bunl2enobx9AeHgc/Py0LC8srS7BlrUrYR8V9q9E37b2HgT4BUCtkXK4h+RkKXQZoYgdlyEky3okwPYIGUrP1mBMQjynAg9ZXeg1ASWnKpEQFoCoYCkip+RxKIiksg3O9CjIHKGYkjUfkzNHc0iHXKqAyWmC8ew5bN/3K2bPvR5xE2fBJpUzKGhz6HH+SgGOnN7H5zQoWgz9oIvDRqh62/tRcKwIhiEbAiLUCA/UwinSwt4zgMTkCTB1D0Id6oeJmROQOiKNr7vC+2xXyeE2O6BXEqNXIYSSdOtQvGcH9nQL4wTycpOGxSJSZmIvwPCIaEgHW+AuP4vYcTPgF5bAYKrLpSB9EFzkvQAHL27RYriTHJ3pPqX7Xkz+oZ50b4kYCrsRts42TpYOz8+F3U8Di9GOkxt/gVu/F3GBMpyv1bMMODp1DO9PQLwwD4lODEWUyMUyawJmBnQOGO06+EqlCBAHYMA1wGDsrBnJCIhO5LAWuciI1i4hgIzA3TxnLIw9PQieMg8ykS8GzP1IjE7C9i07GbBX+fggwDcIao0gnyS7FwLACCigKquo5pCKfl0fdu3YhXFjc7DqqceE/dQGcriHSW9m6SuFfhDrj5iAvV09GNT1Ii0sFLrKapC/W0R2EsQhMcPBIAQS8nfK5BjoH2TCQE9PDwOPnZ2d6OrpQUtnA2rKq/Hw/Q8yYEefpUU2KnrmeX1i6VnhdgkSYKu+D01XL0GlVMMZH4/uzl4O3qioqGHWHiUDkwRzwXULeew1Y+ocZIxKRpCvL393Y0s9f9ZHq0FLcxvOnz+LNc8+h7zc0cxkJzLBug/ew8G//x6WWXZ1trPUeGRGKlaveRp+Pn5C/24nVaUIbpmY91dkI69RCzPcXHYjA2YGu5mZTySBtekFgkKAr4yBOgLWpIEhDI6RxJfqWgDQK//1An/S/2Hi0edNrR0M3HXXCSxZrV8gnMHCwvCQw/b/CHvP8DaqNGz4lqwuS5bce4974sRO770XUoCEtoSyu3SWFlhYlg5ZWMrSFliWXgIhQHqP0+M4cWI7rnHvTZZkFavrvZ5nJBP2fb/re/5YlkYzo5kzM+fc5y5ouHAO9pB2TI0Vznl9L2BV52DcjLVwScJwaNcOFIzNw5TiidBLZaP73dXVxuCexGjEEPW5TcK+U2nThD5K5Jh46BJzefzc0tHKCc/BZOTWlg4G3O5cvwjX/+k+BgZ9HkHm6+0/j46qclysqYdtyI6MTO0o288ij4DP7Ma+GgnqWrsgigjHogWLMX3SWLhNdnx36DBWL1/OjNbPPv4U5y+UcXItPbMGO3vw+OOPMcj30qsvMZPvxeefR+PVWgb7EmPikZyUiMzMTKSOGcOhH1QUGNnZ0cOS8muBQr1Ww96ASxfMwKJFS+HweNHZ0Y0zJ0+zkoUqXmnGjKu9KCIIIywMIQ89jZCsbPb8ay6v5GWIYZm6cDli5WKcPnUehxtacLDOh7SkJNy8aTpmpUQzq9NQWYrW7iYUjZ3K0l+SVbuNZkTOmclsW4vJztfO86+8hAtnTqFwQjFLnSnQrOTIIZYxqzUaaKQKuP1+9PcPwD5iwcw58zBsNGDLow+x7934KTPx1JNb4HW5UHWlHvV1tWi+2gBzbx+6TUa4PU5O1L33liL27utt62ZZb1ogSAkRWQz6+STxqOnqwaXaJlyqquUUYspAoO97nQ7uw10bUkvHwi2V8mfE8AsGemyalIgJCUoMh2vQOBiFhPGTEBmfjIyUZIgVMngsDtgtRjS1dqDhcgWuNF5FX1crWws4A6QH6mtSUSDf0sRorBe54LO78JzZwazCYIBIeHQ4pk2fjiZK54UCKZkZSEnPxISicYiLiUOEVgc32ffAy8njhPekpWWACFDv//tjxmseePA+xCQIZKKR4WEMGs1obKrngLFFS5chVK2EzeXEP//xOvbs2gnRxNwC/7B3GCKxBiabCV6JGboILWLCsnHHbZswacY8xBO1WkYDJOEBQWCTt/4SLu9+Ed8fbsSMjZuRljUN77z/MR558gkUTsxHmEpP3F8esJvtAgssTKvFsM0J+4gdKqVqlPlHYJ9ErYLHJtwICCikZcxDZrz5rzewZP5SVFdcwa5j+9FQWTt6sV/7gsJI5HIZMuNUyEtQIy81EpERfgwaRChvD8XB82VwOl0sW46KVCEndzxmrbwR8vAwvPTyC8jPmwKP3cSrnD1rOqZOmoTk9ETe5yCzTx6iZOCSiqi3xBopK7+AptoGzF88D16FGiEOG2ShGvS1t+GNtz9kSXNKojDI/PP9fwSBrbANQTLUgSGjAASItTLoiFWhjGdATS1SAtExkJMHBjHl/C5IyG9QKodXRB0CF4MuFEzCUk5qvF7fKOhD/xNwG/QtpP8pXSiE9ImsX6dBhgvwiiGTSIVBudODYaMR+iiBYTGa9Er07+E+dJ48A6fVgLC0FGiT0iBTa+BVqaAQS1lWRMMS2id6MATBJ1qPzxOCvp42BiBPHj+KoyX7YOwZgt7twViZGFOVcgYCqQgMJCCw3+fDBbdvlBVIn2VH65A3fwnmzJuH8eMnIj4xjkMu2OSVJKw8MAsAMIFBEflGHqBkwQN7MXfRMkybPhnNDS24UluFviEjx25Xl5dj6erVcNhsKCqcgJ7OZnz08aeQydXIyEjH5YsXOaxk+owZqK2tx4iL2qUBy5ethGHIiJ7udvYBDNWEsmy0/moj6uqrcfzYMTz3wssMbJw9cx5paWnMXqP/aZsJ8YnYtXMHqmqroJXIGOwszpXjap0ZN82NxriidOws1yNt6ip8fuAs/74Yezuqqssx2GtmNtdjjzyBSH0YMyHlfh+cxLMNALsUuEGdQiKOsKG7RMZ+gP4Ae40G70HfLHqP/ieZMBW9z2m/BPQFBp80gA+mYNJyxA6kwX0QAOTjH2ADjgSYgsT8Gxh24oOvtmH/ti84nZe86vzWLmbwxYSHwW4f4Ydcc2cLYqNi0NjWhpzMbBw9vJ+ZlidOneK/5Bc4deYsGAy/zc6HqVXIzE6D1WSDRKVmBhxJoMmHgV2tKOBETIC5DyM2OwOzTS0thHoiIzkJ4RFRLBNkFmTAyM9msqKzqhZX9u9D+tQJyJm7AlKtCiRB940QE0zMDB26pbNBssMFmVzGpCGnR7gG/X4P7C4fXAFzYTIxJnDEI/FDIVbC4xLYcHK7Dd1tJRzycXzv+d/kvlCg16HDN7tacaH5KrcNvzQcErUMg10D7E1JHWaVQg0b6Y15QGjl/yMTojjkIzY2Bt9/+w0DhcQCPH+xDI3Vzexp+eLLL2FgoBcffvI5Hv/Lw0hJT8bTf3salpAu9v372xMvYs2ydVDL1awI3Ld3L3v3rVi6AlXN/Xjt5ceQkCdCSrIO9t5IDgtZuXgd8lIyoNZH8LFn2fg1rCu+F1AQAQVHsBUdydsI+PMyaNLZ04UjB0rQ0d6KKbOn4eeffoJSLsPWB+5DX2cTLMM2TFx4Hawi4NLlClQ1XUVt/UUGsR78872coDrstqPs9GWYDIO42tSElWvWYMr4AuF+7XKhv68f+w4fh2OwGbUXr2DBTRuxbPUyKMQabvMKKaWxe7kzNeopFwDIKZTD66KkdvJ+FWOE3C3o3uPx8DWtsA3B0ifQ9Emi7NMKJuhiRUAq4xVzmmawCKxxeO3o6m7C0MHz7P9HabyUqkahFIMWC158/TnUdwXkANShS4rDCw89jzhdNBQBBjWBNUHQi3hjwVRcAhkdTidKTp/jsJK1y5Zh5uxZ+PKnn1BacgivvfEWYnVR2PrWVkwaX4SbN1zPu6YJAEzWvh4MUYersRkWu5HZgTlTJyMmJw8qbTQfI/Lfk4TIBBCQn9vCBJUjEFISTOWlfaFjy1x6aQizj91uG46fOIwrh7ZhdpaMGWQGTwwW//lVKGNSQba0FCRsGB7BR3uqkZAYhc3TEuBmk2UP3D4HT5DJyZ+M7k1B31EQYCUelUBLKRGUAK2ABJjAP+r8EaDHbHLyPfVTsqMLfjJPDLAmhUmQQJJbYD6Evktpy9QugxVMV2b/w8CEgtlsxr49B7D/0H6sXrkE43IL0H5kH6bOXghHTDy+27YNc6YVIS0tGz/v3gtdRCQWLJzH8ne5mOTvv5dXMXgcsGmg7YlIpkxsfT4H1B+gkCcxB8tQKIjB74FnxALDxXLezfTcyb+1u1AFRoiN6XNAavNCqgmD109BKVJIlFoGijw+Ef8W9jsOhIxQ4AjtB4OBHKjshtVsxLFfv4C5YSemZYSylPu/l4cwdV4+MnWZyMmdAb/LjYSEFLQ0V+OGDZsw7ANqO0Zwsal9VOZL4R5LVt+Ce29eCaWUQE0Xyi9Woa6uGYsXL8L777+Py5WVHKwRqlBh+67dePetl5CYkIk/3HkHpk+dyr/vwIF92LH9Z54ofP7vzyEyJhEuN7FcnXjtzTdhGezG839/FQaTkQHEVStX447NtzJY99e/vYAnH3sMSampOHPqGCqqatkn7l//egsanZ79wAgwnDUtC7GNV/B9fQeyJ8/Fy6+8gUitHl/++D0O7tmDO+66i/eltq4G4dFRKDm4DxOnzIVcIeXP169fh1kzZuPjzz9F+aUqlgtHh+ux45tv8Nn2j3H/n55mCeTZ8xW4ZeONSEqKFxi3BKB76UkW8KF0CwnXJDOS+Ag8AUZEAgDYdK4MqfljEJqUCneIAhJqJYFnssMrYTmx1+vCkUPH0HnyDQYATxtk+Oi7i3jkhfexdt5UDNbUQqpSjDIACQD00/2L1ANuSp0eYYbZSO8QYiZNhNtNcyJKZqPR/bDs7Bns/+QxdIdGImtxNrP4yNOPlCvmLjfCEqTIjorESL3AXtHOz+C/Q7W9QIgedoUPNeX1yI6KgKNxANGL8lB2vg7OfiWi4t3MRLOoxehuHUCK2YeoacIErcQRhydvfxBarQ4ukQhm8zBavn8Pzu5hJN69GSJdKAatnRjo64bZCvxU8i3CJDqE60JwoaYWXfVDyM2PZoCLQjxGBgBlFJCbUYSUrBTotCpooEZqdjayM/MRExONMJWWTf9H7+1yKbkHswAgKIi0EAOX+kMN7eht74RHpYRMHwY9hVaIAIrGcXd2oaatneXCqWnZEPFA1AO5CwJIQbOJ19wbgkCgJHDf9bB3q7AfbrsVIrMZV08ew5hZ8zjMxTFiQ3l5A678ugVTEhRoHxGxDFicnorc8UmQug1wGU2Q6XXM8qOkZioKNrl0oRzdly2YsjqJWX5HDwhA7KS10xjMpWq/IgAPkzKWYl5KJCpLK6CYtAA+uwgREXq0tXWjubGRJYImwwDSc3NHE88pIdRoMHCQw2B/F68nKioKBw4dZXbv359/BtOnzmSwjkI/aKLebhtGSlISzGY7e1QTe/Dpl15EokqEP8xbBqk+DImF4yBThsI1YmV2lyQ8Bo0d7VCptTz5QeEaSrWC10UgnBteGHoH0N3ZhO3bd+DZZ58LAIAhDAIGJ9sEAJAmt0j8KnjudZ85CY9Cztt0KBRobW5H+eUqDA704fKFcpScOM3JwMnJaWy3QX5+JP+k/gqlB6tU4Sgcl4WkhBTsOXYMW197B3+5dzPWrlkDlSoUdrsVP/y0DW+/+S7+sPkP2Lz5dspQx9YX34BeF4pHtjyOSK0wG+zyE/DvhtRrYdDPMzSAIcMAM7ioNAHAhMDKa4tAHUu38Ownya0yIxmapFSE6yIBrRwKv5S9565l/dH3fRYrA3Qm2wgsHa0M8EWH6iDTho6y9Ehuy/JauRLUNTYN9mHvzp8RPnIckxKkcFpsHKRhhApdznR8s/0XlsxueewhjC+eDL1WziAvKWdoAqm/pw2lpWd498tqytHfZcOC6dPQ0V6PafNWYtrUqZDK1fj2++84fC4pJRVJyQksx92x51fUXa7C0399DBPCutDVXoXqug6W86rD1ZiYHYdoldBP77crcKG+Bx2DwKDJhviCGVi2YBmKi4sRqtcxQNZvteN7Cv+ShWDj+utQV9OCc6UUjLcOdsswDu7di2++/pTZfH++737cdPNNOHzwMBpbWzBn2iRkZWRx6Euw/E4v3KIQnsj2ux0IKrtJOn/y3BmcKy1FbWU5Vi6aj788/iRCQzWoa+1GybHDqL1wAS6ZBCvIBqL8MDznr6DdJ0Z3jhoQpyE9MxYzF65AfFoWQvRa7nMSoHeu7CK+742GwTmCCLkSL98xA3GxcRixGNC3ZzcHomizC5gp2NndiZyUMRiJiWXw/NixUzh05CDKS8/yb3z40UexZtkyfPL1N/j5h+3MbAyyGkm6brQIWMvDjz6BBQsX4rtvv8J/PvwQcpkGOYXj2fOvo60ZVrOJ+yQREgnyEnXIzQvH9CQpYlPioQvxYlgcM8r2s2jHIUwZA0V8Bn49dARvvb4VtkHD79o3/RP07aPXQXBOFGDLkRUTvVZq9IjVqnHdogQsCfdDTD5+mdPREzYOXU3tGDD0o6rqCqrKK2Aa7BLkw04bk3CurWvEYvz2uBAJbtGpkC4G3jXZcc7lh5LYfFF6ZGTmYWx+PqZOnoi4uBhoNVrBdsPlwsBAHzq72lFVW4O6agHQ9Lj8eOTRhzB9xnT8vONnnDp1Fn/60x8RERuHxnpiIFZDrg1FTEQ4Jk+exBOVpFohH3IKXOnq7IBoxXUT/IZ2M2qudEKqVWDa2nGYOL4AXR1DOL7jHPIKpuC2227G2InTEKEJgdRPgzYxHF21qHznb3jvYg1W3zIXyZk34J1/vY3b7nsACxbOhloayhI7+4gbdjJ1dwzDNWxBRdUFNDQbsHLNIsSG66G8xoR02D6EIZsR9ZeboA+LRnJyMt5/70PExkZg5cp1nKr75ZdCwl6wCPgjUC8rWYPxY2ORKffA6FWgpnUQxysG0O3yc2JwZmYWBvoNyJ2Qi9s2P4CBnnZYrCMYN24MfvxmG//Gmqut+OrTT7Bk2SIkx8RDrpFhyaIVPLNr7OtH8ZQJaG7twtQpE7H/4D6sWbIScjIKtdmhjwnDiMuLvrqrOHbuAk7v/gUX6+sYdKSLO2dsAaJ1GiwszEE0UWrVwkzI/5a9uxcGnwjRejW0MSmIyhoDWXwyGzV7frNX4LCRIPgWXAclFF9b5F1IKcPc0ImBGUiB5MRhumn7yTeKJEEeIotwhSikzAJgmRN1OK0j6K85hf4r1chcthJKfTSzE6lD6goMFvl7zI+hIaGwD+RVSMg2bZMk0uT5SPLo9uZOHD11HMcPl8BQWwGrYRhh8CNZFjIKBgZZgV29g6NAoBki9gqEWorslGyMnzQZixfPR0ZmDmLjI9kv0OW1MHtHFSKH027Hvr27UVtZjWXrb+RI8iNHjmDbd19iweIlqGtswrIlyzkxlrzJKLSAPANf27oVJYd+xdbX30NmeiY++u9/0dHbg63PPweCWkk6fO70OcxfMBsRej1OnDzFM5VZmZkMEhHLr62pGQcPHsX02bNZrlpdWcnJv539g4iOikB16Tl0dTYgOV+JwX4rumptiJNLkZIoRmZiEqbOT0d6agFKmiJwsq4XVc0mLFg2Cyd/+IzDMYqKxuGFl15CTmYGNAR8+cg4Xgi34MGwTywAUcTOoxAUMpkXCx1/GpS7HHYORCHZAQF/NDsdZAAGjfCJOcjtxgNma1EsvTuILgYklrwAM7wkowmb9BaBPMMjTrS2XMVfXnsBbmkWbl8yDfNnFIIIu9X1rYgK1zE7ksBRi8nEtHSRRAGtVs1MFbVSycefglMoXMU6MsKG9tzWQqQcMEGkWIVMwQwHGwfySH5L/fL5f2OceTzoMHTi/IlSKEPD0dHRzOdj8+a7oNOHcSedEpJtFgtK9u/DpdKT6BgYQVKUkoNYsnOyIfMLSaYhgbRg2jixIalogEZAqHBNAX29fcwGbenohM/lwarVa5AQG8nwtFpOnmRijDhNMDccwYEfvsPVpjpML45HrEaYDT911YxfarsgF2djw5rlbCarC4/mz+qbmvDZp5/CL1Ng04b1/F5tXQO++fozWIxGTv1duHgRHr73AVy4eBE/7trDy5Ac+OftP6Cvp5MZhCtXr8DV2gaYR6zIHzcOn3/2NfKmq9A+YMC05CX465aHoddEcXvp6x/Ae++9izEF+ZgxayH279+OXw9+gtQoHZbPugNFM+cgLlIAvNhTkiWaFC4jYc8ooU2I+XwFaySQ4m73eJjB+fY7b6GvoxcPPvUkxo7Nx8fv/wte7wA2pKTDr4tDclEuy0OJxWchmc2ACe+9/28kpibh5hs3wGt3YM+BA0iOi4A+Ihb/+for/PGuezC1qAhW5wga6us51CM9MR05WUn4ad8hrF+2CHNWLIXErxiVthK4RGeaAcAA+IeAx1KIxM8gCyX5MgAuDoGDAKUQEVRiakVefsCS5wbJ70k2GSxiJxJnjZaidcvJPw9O1LdcGQUAveEx0IikGHG6MGQx4u333seB80fR297Mq1mwagkDgElR0VCEKFiySSAWy5Jc5NUmyJg5dVsigcVkxrGjAiuxcPp4DHYM4qm/Po05Sxbhrtv/wO+Xnb/IwUYJCfGj+8qMVrcLDq9gkO4zD6L1ZDmGqkqQmjkbKUtnwakl2X3Q44eYaX6WSQ+ZhMk+v8/JiZkkwVWIfSxtIjBORH5yFMThcjJz8svP/4tJ4ZeQpPRjV7UVMza8guzi6VCQ5ciIHT1GC/ZWdrIP4H2rCxBKIIOIrvVA4JBPysnBVEHbCkqOD7Isg6BrkBkp+OgFgL1A2EYQNA2mBP/WSoVXwdRg6s/QhAFJw/k3EhnU52RfQRoQEpOYPqcAFp/bj95hA8K0egZlu04fgLW9kRN6+y1O/Hz4KDbddBOnwe49uB8rVyxng3+5dDS+anQ3KPCDi2S6gfReZvQRtCMSwyXyQOQUglEo0M0+YobfSontw2jZf54ZnRqVHsPKAKvPLXS+be3CX6VOg/DkVETMX46IgC2wTynISELoR7rJ3ziQPBtgN/skFAjlRUXpBez88D5cNy2Bw1ze+uIKctePYRZgcWwxknSpEMs1qKqoQP78DRhquoRmRxQysiIwXieGQipjr63BrhZsXL8KYkUYKitqWN66avVKxMTEYM/e3RyesXbDOrR3dvN+VVZXo7e1FQ899jgb1u/buxM1lVVo7uzBc08+jjmL5kEbqoZzxI2GukYOqbhh480c7nX85Fns3X8A993/J6SmpMBkMuGTz76GknyeVSpMmTwRGq0GO7b/CIVWDcewDTNmzObtHtv/NXvJiaLH48ZHH0ZaSg50kGDA5cCZkqPo7mlHfFwyxhVOgDY8FN3d/WhpbGW/sRxid6QKvoGXK6uh1qiRmZ0FhdeD40d2oOZ0FexhahQUFLGsNyUjjftZVDS3Rtx7CgqgIimuXCkdZX7xm16S3nnQUCEEhWUVToJfrYGUguwCAKCLInSICeR2o/x0KaoOvMAAYLXRh9f2tOPRR14bBQCVseGQpaVDSfd0GoFKpJBDzH0FArRcLc1Cx7L+AAAgAElEQVSwNHYiccYskt4wCC2TSmHzedHd1Izd7/4Nl9xDiJoWxQm/zl4Xai71Ind6PEQjPvitIjQ0XIW7dgCFxcmQzE3jZXpaBmH121hS6hh0QxEp5QAQTSyxNrRw9pkx0DiINtcA0uOz4B00QhHmI7MsuC3A39b8CZHpuXCQysFiwYl33kSH14wxNy5D/0gvLP4uWKx+liRfPlWHhivNCNXIYKi3IiI7lL39ri1qg2NTxmNscTHGpMcjMoxUN3JI/QIzipLDhXMkhjiQOhpkaHNHy+dlcFYmksDXY0BLSz062zqRFSEkTw57TOyl6PUNIyGnANqkANM6sBMEBNK1T88bAvmoPAHP0uB+kv84qZUkxKJzs9EEnBYzjOcvIio3A/74NE6KH+zrxC8ffITZ6bXwj7jwY0k/ShoHMWZVPrRJEfASyqEOQdS4WCh9Wpj6BzHcMoADe69AqpXj9ntXMuPv0IdHOfDklkdvgFrvAZTEPLciTpmDoqjlCOmoQP2Rk3BOmYOC7AzIdXpm/4XHRCI5MR4abThC5RSMByg1KsRExMBkMUKn0XN6K5Xd7cJb/3wbrd29eOvVl+F1WREilSEyJgoO8lNhooMEfQYB1Kqtuownnn4Gd61cjTULZyJ2IoVKCZM1VoeBQ0KiY+NhtNrgc1Ew4G8dEvqfPPYISCTGGDGBvvvhR6xdtw4Tiyfws04KSl8XxlM0tiIA3kY+eRYryyOpCPwLpu8aDRacq7yCs+dPoL2+EzqtFvsPHWIQUENBbUSmCNchJTEVk6ZOwqRJk/g4UNW3tuHZp7fw6yefeALZY7K4X/HNl99ymuzGO27F4w8+ymnC5IVIktm46HD28CPvPgLJPN3dDPpR0WQ3SWWDpQgLyAQDbxBIyMdTJfkdYOjqFCbcRWo5jFI/oqNF0EsihVAOtZ+lvZZ+K7qHhGeJXqlg4DUyOZJZl6Pbu8ZrMOgh6BJJmG19at+vsHXWYGH+AOR2FygdeFe9EsO6KBiGTJi+YDYiw8KwYNZsxEeGw+L1YXDAjIuXL+Jfb7+N/r5BeE2DnMxLx5WO7x/vvpsZo2FyNQwGM/QySnpVM0hJ3oAHSrbjX5/8zPLdCZlCv5skyeOidEhNlqHT7EbnsBw1vQO41GiDVxeOmRNnY9a8RUjPGIOocGJaSvlYkyza7nCipb0LRw/u4edHeHQs9h3ch6u1taitbkDz1XreBsnAiRVIoC5JzynkhYrSqLt7+tHNE68GSEn6z1ZCjtHX6ekZiIuhoFIaB7Si8tIZnoSYPakQIrWWxxptvQM4cOQQ+jq7sWHdCoQePYyBXTvw/ZAFCVHhWHrLZuQtWwRFXCpEchGz96RePwznTuNiYyNeLXOy/Jf8/7beOh06uYyDPrwDrUidtQxmSGE8uROhSXmQZOSjqbOFxyOH9wos6txxRcjKSMWmG29BMJ2YQNzsjDQ47Fb0G0yw2m3sWVdbW4H09Dz87bmnoR3uwROvbkV1fRsz5UIDNl5B0C8/SYvoqHAO7yB57/9Ke3tar+L8lTYkZefiwfvvRen5S/jrlsfZ008sl/wuRXe0UQZeCONGNdRqOZKT0pA+Jgt548YiLyuD90vesY3TgMuumvDTJTHaO1pYPux0ef4vwO9/1/2//0fKJdisUaFA5McpuxsDEXrMvO9xJGSkICYyGmERUayeohTqdvKFvNrMzMKL1TXo6GmH3WoVGIwSsnCTYOn8RXjg0YcxbLfj3x//B1lZeQjXalgyHBmhh14fzthLAwOCDYiNjcPatSs4fO3SpcsQPfTa7X5DQx9OH6pFTJQYS+9cjChtMvbu24vSs5dhH/CjeFwRnnnxBRQU5EArp1kQEcw153Dli3/i60uVKC5MxYxVd+KH/Rchj4zAHX+8GyqpGiZjL4b6hnD10kU0XDmGwaEWIKIIlVX1yCzIQkp8MqKiYrB01RxoVeE4f/4y/vnuO6iruIjIyCS8+trLqKmrRumZM7j/ocfgHBjCK/94nMFKW2DAPTldjw0zUvg41xqs6G43odEuhU4bjaz0TAwM9qC1e5CluCdKS3HvvffB2D+EF195HmHKEDz4l2fw5acfIyY+hv3zIhL0ePqxJ6CLimGGH5XRPIxhq4VltXarG0p5KPoMPZBRWqPbioH2TtSUnsHwiIM7fH5DHwxmC85UVvJ+ThiTjTU3bkR9zRVmAaZExyBUL8yuUUnkck4lFHlH2GOPytJlgKmpCgQIhoSFIrogHzHjpsCnUjDIpqTOh5fEaW7By40G20SDD3r6OV2CxIlmxv6HiRPssBAAGMx7oFATEZkH0+A2AAY63Fa0NTRguPI8cotnQZ2dJQydRDLIEJBUkQ8USZOkvz1M3X4HJB7wvohJphJwXifvM49fBJfbju4BA2rr6nH+2F6UnKmEtV54gBIrMFkqwUSpGNFi8SgrMCgPbnd52SuQioJDUsZkY/aCxZg4sRjZ6akI1am5U7D/4FFcbW7F9Rs3ctDCth++RUnJKWjC5PDa3Zi/bBk6Wls5PEOlEh7qOoUaf3nqUbS19ODjf/8bcTEReO/Dj/DTzp/xwTsfIj0rDdHhUew9MtTTifTMPA746O3rZ2/Aa+vz77dh/sKFCFUpcKmyGlMmFmDvgV3Y8f3PSJkVj2RiWppNDAAmuTwoLkxhv7f+gWFEx+diMHE2KludOFbahptuXIW+YRP2fvgi+1U+9ZeHUTRxPCeRMXhFdmI0+GOZOJ1D8gsS2GgECDjoLs/MFhq0euAIMNDovRCZjGdAie9B0AdNMhNNmopSmJ1OOzwiHxRK7aj0hEAHAjoJwiAXGmL80TGmATSxuaisNit+3XMATzy2hdmKD937AC5fKkdaWjpSUhJR29DAHiuDRhNmTi5CXFwiy6v1Oi2sLi90ajmUZBNAfoY8oymccwIxCcyUyn5LGw5Kd8mjiDBiSiUWBdqI0+tkuS+BwXUt7bhuzXr2FiwvO4dHHnoQsToZQMRmrxm9Ld3oOnMW/qg4/NLWyf6Mj/zlYZ6NuRYApP1w86CYrgUvS12JReMNABEEFBiNRnz8+ZcY7O3H40/9FXpqlyIPZIGBdOuZE/hl97tw9/dzyEd6eCSahwbx85leVDeHYtl1q3DD+nWIi03k653ONfnOUBJ21ZUreP4f76EwP5UB5QM7d7PHTEFeATbedDN7AxKoTVJLCrn55vOPkV80ESNuH37+7keIQ+yYNXsObrrhVnz7w1dInrCAGZpOUQeU4WosGH+dAACGRbH0hM4peYnu2rcHq5atYCnwvz/8AAUZadhww3ooVHooCNgkMDjQqSb2cTBQYPS68PkREvBIdJAHo8uNpu4u/OvtD3C67DweeegerFmyFEqJElWHfmaZLiWoho+dDEmYApFaLULcUpjdDu5clZ65iE3Xb0BEdCTOnjyNwydK8PhDDyMuNpYTbEMjIhisIYDxhTfegMY/jBvnrkCsTsnrjI3SwgUVpw2Tvx+PqWgSRUKSVeGe4KGBc3BihdhRXg/vH6UUUwohA3rEZgzcSGl5sUi4BoLJ6ewvKKUEaoFTJviq0bXpR13LZZh2HmJ5KAGAoSE0gHPB4DRziMmV9svsAWg2CvfX9597GQnxGdAqNfBQ+mBAqkmfkS8b/70mRZ4k0TQLOWK1YPfuvfjx51/xj5deY9YnX6cWCy6WV2DP3n3QqlWIjorEdatWwOHzY2/Jfgy29mPldUthHvHh5IGDGBMXidCBPnTpY1A4ZSKGh81oqb3KqcXZ2ZnoIMag24b29g7ERwmgol6rxW233cqenASS+YguRAM8jwdnz5zDwNG/MYPsTJMG5phcrNt4PyJjYiAhE2Wng1M7L1R34talYxCv0XEAlJ+edyIPDcmEe1UAKAmCdXwcKMSCpOgikkS7WcrISeUBKTp9Hkx6p9R0qqCnHod9BFJ/6X0a3F9bQbCQPfqIe+6hmWPyQPTzefW5KQE9BFKlklmu1qFB9ookEDB9/Dx8VnISsUmJWLhgPiouVaB7oBvrl69kZQQlEAdlygT0EQDIrLwguMw/LhBwJaN7DzG2HRy44vA4IXb54SIvJJqkGBpCZ1cnhpub0Ge1wqnV44IhAh6rkNypdXTBUXsFcS4XFj2xBePGT+R2TQAsBUlRWjWxCr1OMTyKgP+TXMJBLh6fBb3dBnz5wb2YrRaef+QDaNSJ4Rz24I67bsP02feh/Nwx/Hy+FWvIyiM/EcWpYQhV0sDcBY9PyhYbp4+fxNBAB4d4hIVpMa4wD7FxMQxqmIdNOH+hEmbjENIzM5CRlgGHy4WTx0vQ1tbFjCJSBJCPm9fhQk5OHl/PqlA1vE4/howGmI0GlqiqNSrYLJTf7oFGFwavy8OstSHjEIxmG1RaNULVKj6+FBxGYIROrYVWHwHLsB39Z3cxsJG//nokTCiEQqmGHDI4vX44KajA44GKPK4DRX57QvsRQSVXwu4cYfadP5BKTXYmpO7orD6NULECojGpUCnCoSYgh3wXXR4Gtmn2JJgYKoIXHreXwT8qaqc+rxfSgDF/U1sFmsqOYu6K2yAPj4M0xM/sKCpK+HU6rBxYV3bi9wDgJ/uv4vaH3sLyeVNhCTAAdePHC9Yq/x8AYG9DOzKmTkJoVCwc1J2k4wA/LD09OPXGi9jZcQ6y6QmIyYiCw+xBS+0gIvU0+SfGcL/AmHZ1GlBzqhvF986G1+ZHS2k9TGIndD454qKjkV4YCStd80oxwvUyuLucaKb00AA7lSS5iXnZHBASqQLGhy7Gkk3LOcCj21CFn/bvRfWOkwjLieblpDITOrtco8BfUrIOWr2Opa5Sjw79nU6My8xC0phEFBXlIzU2E9Ex4TxRKpWLOHmXBlAhFDBH549+RDCwhdiaNHlODOVAP5qOtV9MgWEShNhs8FA7oTZhMWHEIchmlYpIhGh0kCkjIFaRx7KHbW24AuAfPTj4fb5RMaVeOP8B/2FeFFKhvcCDEb8L9oorvExo/gT4JG5YDXac+eF7aId3svfjnvIBbDvTi/x1sxA/UYHmyh5oIEJ8egy6m/ugkYvZB/B8STsmz03GnPUzUF7ViFOfVyAlPYwDXkiuTRWtCkOkrxgRDj9qj+xHSmoiCudtgjo6Ble7WtFc14zCwgkID9ejqbUd/QNdSE3NQnxsNIN9Lc0tbOWRlpQKlVaLsouX8ddnn8c9d9yCpStWQuR3wWZ38nKNdfWIiglnZtilykpYhozY/eOPaGquxp/v/DPScnOQPqYAbd09cBj7YXV4kJCQwGnh1Vevoq+zB82dbchIHsNpqy67FTPmzBV+R0w0zl8oxd5fdrEk8+4/3obQUD1UAZYnjZHYEMTvh9swgKGqS8z8ix6TB69SA7vHDovRhNbOTiQkpaD0zFlOayXPNmNvD44ePQSb1Q4KxiRft6KxRVgwby4Ki4t42+S9T0XWQARwxScmYMrkKRg2WlBy8jgMxgE8+7e/Y8mi+ezV6wxc90TOgVSKob5O2C9dFH5LSiS8cdlQ60K5H0mJyMyiC6im2J7EKSj7iCnpEcng9JFKjEgjLgZQyB+PpcPOfg7F6G90MBuQGH5UEkqeVsgRmZrCIBuFc/iVQn9lhNQUJEeWEYD6W7kCnuMurw2GHiMzAUUjZcxMFXmHWA7c2OdE0tQV2HuyA02V5/HM01swacJE/PjzLzh17jSS07Px8w9fw9D9e1sw2sqsBQvw5tZ/IiYyEiEjltF9N1/5FUanb5TtlxKp+F2Sr3HYgXp7OLad7oTJaERGQi5WLJrFgT5pCYlQUP82EJ7ikdJjwg8JMUc9FK7ixdnSc2hubsK8eTM50frpZ55j8I+eUQsWLObAzvSMDFb1kXdlW1srWjs6oQ5VQ6fWIyGeQi/iRm1/6LeYbC5YrMPo6uuFvUcAu8OjIyAJBFYYezrh1kZCpg3DiVPHWCJO3oETMrNxc6IchtIrnAQcEq7D7X99mIE8qzoSCmLb073J6UfjxVM4WnL+9/5/88ci1G3BuT27kT55PKKjEtFRV8vy67zpk1HaOoDXXnsZly+UsbT9D3/YzAFdOi0FTwCvvfYazpw+hmee24qFcwUf2GGLBT6bEYPGfrzw6utoqanHvbdNxZJcFQNsB4+1IDxShuxENRJiwhj0I6kvhXgQ8DfoL4DZ24eGymFc6GhDWXUnBjsaOO2ZKiElHi+8/CrUaiUeffhh9hUMFo19We1F/UUZeXprEROdiLFFhZz0nZCYiCgKRAzTMr5hGBhAe+0lpIwc4O98f6QLOy8YhSTga3Ib6LMgk/CaJs4vKaxtVAIcqkK8PhYbUuIxtqueZcCi+FiE//0f0MfEYnjYitqmFrTUXEFdRRWHk3Qbe0elxP+7HVp3bFw63nj9H4iIisbX33yDG27aBKU6FCbjEFqvNuLYqdO4UnEJ/d1dfC0njcnC0089hbiEWDz56BaI7tqyxK/Wx0EEK4z1HUiIEma/fi2rhyY8Hg3HBOT6hg1rcPOf70ZabCRCnSPoOFGClupKnKo6BIPDi3WLUnHRNxGH9p7DDTevh9HYhZayCoiHr0KkUSA3IpQludnT78LBmia8/eZXcLgsbNz45tvvYHLxBA792LLlaWbskbffXXffzQ3lyJHjuOfJVZjkdqOuopKBPnvnIKxh2tHj7bLoIY2PQUHBWKTmTUZSUgrCpF589sk7GDQLA7KIlDismDMfH73/EQ4fO4zlyxdj8x134+kXnkVbQxPvy/iccSiaVIj4hFgUF05EVGIcsxSDsuQRixsWyzD6+rtReqkWg8M9iFaqEB8Zg9i4BFjNvchWAC3SGHzw339jsKsfYaFK3Pfggzh76jSycnNw4w2bOOKe9JoSMSWp/sYU8UjE8JCXEvlMeEdgHh6G/ex5GAePIDxtJeKLp8MnF0FBACAPetzwefwQS0QMAvp8JK1z8wyVIthhp06Wm0zChVswgX0+Yi25PYI/UoChExyeugncI4+ftmZUHdmP5HG5SBk7hROd6aFFAKAkwLAilqCXWAJUEgro8MLjcXPHiMbEBD4S+zB48/dQEqTfD7vbzmbxfqcINU21KD9XgZMnz6Gu7AQkBmE26VowkBhUVMQK7PaL8IPZjlFWIMljo8ORn5CMsTNn8nJllVV4YMsW9pX75rPPcO7MSWRmjkF8Shr0eh1EcjEiVOTvkITEtDSYTX0I08Xg26++wpfffoNH7rmH1/PVF9+gvq0eH773HxRPncTveew2TgieN3capEoNKuous/8cpTL1dfey5PhEWQXi9SoUTZyMispqNPaXY+CqDcpQKXLH6pEmI6NXFZYnKyBPJAmKnhNeK/pNOFLiQVVdK3R6NTQRiRyW4ZHEIj4jCncuyGdwhwI/5GyEL6RCE+5Lp4E86aiYAUhyLZd7FPij8IX27naUnS+DxWTBwOAAlq1YjqLxRZBJr2EBXgMA+slTimjNNGAJSHxZCuH2MmDIwKHHDSfZolH7oNRCsYQ7P39++BFUX76AF194DotmC50r8nQiGS4N+ojpV5g/FtGx0aMDbGJzkFkxt9MQcvmSwB+QiAf95MTkw0Ytn1LNqJNMOSaUnkngo93JITjm/i6EWIX1tPV2Y//2najr6MItN62FTCt8P0MpzFCaB/rQazQj1GiDbMp49CtUeOfbb3D/9Xdg2vRihGqU8Huoay30yemykylUzHR0OpyQSySjoCqBAB63IAV/eevzuOWWP2LerOkMjInFLviNfThTsgtn9uyEyjuIeTPG8D4Q62/3yVboxhRj0823Yd6MWcxupJlnj88usHvcMg5T6evpw8svvohjR46xFHjatGKsWnsDxmXlIj4lnr9HgCGVzeHEuVNn8OH776Kjb4DbJMnOqR5+6DH0DhoQG52AAZ8M+779ELqICIwfPwZ/37IF4eHJowwTq8WKcxcu4MKFi/jj7bexj+ZPO7Zj/boNKCwoYNCVyhpIRZeHSFgSTkCKkhJLOTTJA1HgXkGYNAVU7NxzEC/8YytmzZ2NO27aBJvJApPBgKbTJcjMzYU2PQOn6zohFRlRmDkWk4rGccLv2x++izUr1nK676Hd+3Gk5ACS41Owas1KXLdqFULVQud0YKAf73/6bxw/eQ73Ty2CNkKHuetWQ6xPgc1mwdnLldw+1OQBqJDCQJ0six1Z4/MxY8o0tDa3cAgWpZgaB01wjliRkpbBnbvU3CxMGT8BA2YLp2xFx+oxJicXbssI6uoEq4rUhBikpKRwBy/IEBM8J+l4uNhHrXnPYYxbPgfe2DEIpwkevwNGmwW//rIXzf1XIIs1oLm6Bx0tHrz2xPMYm5GDEAl5uUlHPeHIM47YbVTXAoAEDpEkr6OzC6+88grSUrPwwP33QadRwWSx42xJCV5743UUFOZh5aIV+Mf772Hjuusx4rFDpQnDRx99gqlFBWhtbEd/bx+eee45lB0nYLADIQnx/P78uXNxtKQEY4rG47b163Hs0BF89OV/MSFPkF9brXZ88vHHSImPpZ4XiP0pE5Hfogj9hiEc2vYEiuSC+f8vpU6seWwr0lPyoJaGwOkHhux2fLX/KoNHC/LiODFbpFSxN+P/AoC8kkAFwT7691pgMPg5gXhOp5PTzImxSsNtCgWgv3x/Ewx4fwf+MXjodY0GAdH9x0f3Wjr2YhEDsn76XnAfCDzzjEBMHkxWB9rrazDY0Chc8wPtWLtxM8Ijw/Htr7sxsaAAEwryoAje38iqg5iTgTAlOm7EsafE8SDDSE5ej4FyOdxw+t0YHBGhts+Flr5+nL8iMOaClRF4juZEOTDg1/Ln5jOfIyIsDJ78tQh+vmRqGlIjVAIT1uvH8MgIy5v6TR4YLG70mJ1wOMwIs3ahsnIfxnoqkRivwX9/6kCZyou8jCQow9dAEprCYGNujBZ3b7yO10csTo8/wEJXCOwLD/njOu2QhZC1CU1cCj2GYHgFeckSQ49Yr/QZgSouh5+fTUpiwoXQd4KMbAJQyCeN5OFkf+LiQACazCApM0lgGJcLACcEoBEoaDAa4OCUT7K+EphGJBEnF1CCmq3DTvTs/y8aL9Qh+qYNCNVEIDEqFjF6gZ1NICBJCK8t6ndZDBboIzRs0RAsWpZ/t8fN7dzQ2QqJZ0Rg3Ek07LVH5qmc5h0Eojnkho4VBdUEUp9pwjYwQUHScKqhni6cP/o9Zs1eDVVKLkvGyR6Fputs1F9z2+F32HHpYhUaS9/FjAjX7yTAxJK0VZX/JgGWqnhCl0CrYFTWkMOGofpGlrNOnT+XqO0CY9pFHsBiiJwj2PfxC/jlzCGkry2ELCIMNucwas/1wtDfD50oFd3mOkwYlwzYvLi8qwbj7hwPr1GDvoF+6HUS9F8dgDRKz6/j0iIRnhLJIQsEAHa39qPT5EV3W6fg0edXoHB9BnTqMPRfNmDWrGVwS3twuaUNnc39qDpYx4EdugQZYrxihEUloalnGGmpKchYEIaU0DTI3NEcqhKTEIeEmASoKMQoMGCUSeXcDrhNhpBvqBd+Av/FZO9B78qEiZ3APDgDdfRIpHPlIIacgtI6IHb64JJ4uP1SUVsOfl9Mk/AMIJL/p50D1Xh7ohCeCBWF+OFxuuAVE0ddJuiLif3t9bEXNs3/OMhugcYP0hBYXBZmaZJMO7awGE7CerzAFfJD++GvSE6Q4UTNEAOAkbOymZnZcLqBfQ6j/RZEZESxHPvXn09joNaCqFwNMyUpiCUqIpaXiVGpoIqPQeuwGN7aOt7fK1cBU0877r/9Dqy48w40dXTi5+07UFZxBY8/dB9L4D/49FOcLCnB7Zs3QxGqwKWzpUjPzcaRA8dw48aNmDJ5Et59932WeH70/juIioiC0+/Azr2HeJnc7GSUnziH515/GSabB+dKz+GjDz/GpuvXYvPNgp3Fj7uP4ciRg9h040Zk5mRj2zff4bbbNiI+JR2HDh/Ayy+8hvHFhfjT3ffgxx3fMxi4YeMGDuUwms04tHcfvEoxh3UU5uYgVCYA++T3J/I7YfOI2BttxGFHaHoeM/wddgszueKTY9HXZ2DSDIOWrZ3Y9tWXkAZ87gmkCQJXFJiwYcN1qKlrRHREOK5bvRZJyYkYNplx+tTpUbkq+cdFx0RiwexZePCB+6HVRkChUrCHPHkiyke86O2ux+DVbkTHxzAgGQTjpFIlKwWEFGO6VH8LMAm+pr/8+0a8HAJCsmaHyA25VMmWEJRHLiJmocsDGTHPA8QOek3l9jsZ8Aiuh7x13bRsIFQkeO9zh/gh85G0kfzDzcyg6zbbsOfAboh6Dv1fIKA8cwWz4ObPm4+I6Ch8+p+P0dbYwhkFH/z733AbBuFXhkE0YkZmseAdPi0rD3fcejPE/iFO8bX3VeNyTT+6HV5oQ1zIiRBDp1VAoo1iQLBh0IXKUgvahgUwNG/SREyZPhXjCsYigpJYxTI+1pT0HJzspYlMOhZkfUBFLECaiP/XO29i9bJlSM3KxRdffInmlg7cftNG5OTk8HJ1dXVobWqATBWK+OREpCUkQxehY/YrEd/80hDIJSIGdslqgc+JRASrxQlPUzV2HjuAfqMRTpPwmVynhD4xB9Fhevy681ccOXmc309NiMSjN66FpKEKygs1KDHbMPnm27HqwXvg0sSyV6s8xAUJVKguO4f//vATSi3x7P93w+I8zC/Kgq+jnpOUCfALpiqTmnFAo8aLL72KPb/swuTJU3HHnXdBo1KhuaMbCpmI1VvkB0jg4EvEyJ8/GzKvHbWdZjRdPo3KyhIcLB+A22jEQ2vTsWhcLDRqKSw2N7PtqAj0G9Bkwo0Y9hc8d6kRrW0tvzHwrgkWlPtD2Ns2RKnClqeexfR5M/DGy2/g+JFdoM9I9iuXKxAVm8AJukWF4zF+bDHCExMRGREOm8PFoFlnVwcqKytRe7kSXd3tnOp978pkDhc5VmXGF3uEAEBHkCUVbNTUZ2BF0G/PfwIbQ8N0HEZgB7gAACAASURBVBiSkZmFtJx8TCsci9ieHnR+8QGnAft14ThfNAetxkE01DSgs2cAPq+Fw0no9/y/iq6x0RJJ8Mf7H8DcmTOxffsvnPre1drC62pq72RglAHLQBEb8rq11+MPm2/Dxx++D9HMjWP9MQkR0EvkSExOg8kyyEDg2dM96Ow2IEYfhVUbroPdNACJNBSrly8FugRJUnpiKJqqv8eOQ63suTdn0g3Y0XocfWXViEnUsW6bSh9CaX6CUee6NfPhjV2Ox597Fo2NDaNA32233oYf9n2LT9/6GKZgw1bIONQjK1zBLL/JiRI0j7jZ148kvj1GB0KSi5A7Jh9jl9yA9IQIqEM1iFKFsOz45L7d2PrPN7FmxQqcPXsWt9z7F5y/WILvPvmU1/v6q29hcnE+nnnpnwiVhCA7r4BlvjS73drSgtb2NigCFHJHIH1XTQ9y8kPKyUNsQhLiUhKhl4YiVOGH9WozOhrLmS1ni9CjsqKaly05fBzkR5cQn4Ta1ho88uBjHButVikgcvuZPyKWK0ZllEFQjaWXbLpsRltVKWynShE3Ywoic8YJQSKBTjIN9imk8P/F9GN/v8AsdFAiJZVJ4aaAj2vkC+Q7RamJtCLylfFYTKjdtx2RmlgkzF0AqUb43dS8pZxSTF5eEsEjjvTDgUReXuZ/zMtpuyRRovJREqZExJ0YqmBaKlHwTTYne/DtP3wM+37ZBdNgN4OB/38S4cZoDepbDIJEOFDEDlywbCXc1gHsPnYSMWoNVm+8FemZ6bB7nQz+xUZF4Yc927B8ySo017Vh9kzBK4m2bxwy8sV76dxZnK+oxEfvv8ty4yFDH4dSDFsc7PW3dPlSDFmNqDx1DmcvVmDYZMSQxcmMg2GnFV5TL8KyQtFjMMNZb+OZneIcCdbPSBmVfBpUenTXD8OmH4fC4kI88vTrsLm9mDj/Ok77/fWNLVhw5/N47BbyiZJBSbkGcjmk5ENJZtMsRSPjeAIE/HxjJx88r9MHh8uG3kETDh/Yj4VLliJUGQqTqR+7d+7Cjh078fY7b6KgoID9FNlLUCFnBpLDQQ9+Sgz0scddUBpMxydoOM1MqQAASEwbr8cPlcgHl1+Mg6cr8c2n70IXHYk/bLyeQ2tmFE+ESCHHD9t+5NSp8GiiKFPalxDSwe2EOsEUsOEi9o6QRhb0IbR5SNIugIw+twM+qQ8SvxjeERuUbhsz+HqqLsNnCaSc0kNEo4RXocPBunp8v+1bRGv9uHPxjciKDufPrM3dONrRzud99u138IPr9bfewdnSUlx/yybMmDQJecQakMphHbZhYKgfaoUGsVGRUMgVsNgFSYHJYUNUeDQHvBDQ+sOP21FVWcnsP61GCanUg2HTIKqO/YIdu77C5KQMjE0SrgEC/7490YuVG/6AtWtXIzpKBzl9h1kDwuCYAECnZQT7j5zC0cOHcebEGfb7o7TeZQvnIzomZhT4o2NE54LPlTwEbtsITp8tw+effY7UtHRUlJfh7OmTSEhLxuLFS5kZuPH6dewDOG66EgaTA3+582XkUzqpLDDJ4vFhxO7El99+zQyOmXMW4vTpUzy7dP/9DyAmOooZgHQ8SJ5NwCWFxFARS4oGTTRQ8QVYG2QkZjAY8MwrW1FVW41XX3wJEXEJOHbsEH79bht/b/HM8ThzuQFjsnKgjYpAW1M9HnrwEWz7cQcG+vvx4MP3skfKB59/DkNXF555/FHERcVw0JJfIgdZIpwrL8eWxx7FHTesQwH5wUVrUDhlHgxSCb79+ltcrqnEjRs2MQOueNxYZGVn47U3X8fyxSswbeYUliaTR96i5UvZo/DzLz/C8hXrYbANwz08NLo/cpUcna0dWDZ/Hk6XlkKiDIFnxIsxGRlYf+P1UBOjiuSvXj9T92nSh2SjZpcF/dt/RVTeWGiKJwp3L68NLpcbu0/uQnnDAejTtfBY3LhU2YZ71v0R0/IWcuCJUqFkEDGYKE+yYv46sWXYr05oX2armdl/n371HR/ngvxc3peB/h72EaV66IH7cKG8Al/8uB3PPv8S0hLiUFdThacefhSJaSmwW2zwqZRYNncukpJT2atx2yfvIat4OibNmIShQQtmzpqOnJxs/O3ZZ5GSlIa77t6Mnq5emC1mrF6yiEFQAmHonsLAvZd4Kn4c+e5NmBrKkJuhRm2TjVmAa9ffA6VKBolEAYfXxz6AEZEy3D5vHJtNUABLEAAkppqCA2d+81+hCS5i+LG9QeB9kh1TBVwxfjN1F/2WbCiwZ4RnGHk+EphK4Crtty8waPd6hXR0erayL9s126L3yOTaQww5XtFvna/QwIDe1N2MhrJSnKmshVcrx6ql69Ay0I3LFXXYsOkmRFAgiPy3faLVECOPWI7EJuRyeuAApbmOMADdbvQxKNfVKUi+mnoFZhEBeuSfOCVViagwwety2OWE0m6EZMCMhvNlMDafQtGSFTBkzuH1EHBIkmtaRxAQFDb6fxetW9RzDuayDzErMxTnT/ThP60STN6cDFtbGO5YdCssDg9aW9rw55vWQaLSwu0X8b2dJwrJu5kAFWI5el0MdtBrIUKdZtZdkCpUo8wnScBVjaSQQRkkgR9c4kAKNLWvADBKgEzgMuBFyNKAilKWqb0EWZ4tTU04c/YsTHYHjh85yMs888ILyM5MJ+MHbgdtrR344h8v4krZScjHFKNo5lQU5Y/FvKnTIKOU72sOD4V1UFBHRVUlPnj/Hdy5+S5MmzZ1FMwhCS57xHl8cEv8COkfwHBfB3TZGQjRRIDwIw54ICuOAMgjtF3FKCAYZAAGN0tAH0Hi5P/WWLITMfHpiMqdiBB5oK/lI/9aMTMVCQA8erIU3ur3ka8Xj4aAPP/uN5hWPAGuJkGRwSnAAQCQ9pfOkc/pgUfsR+WhEuzc/RNuuvc+5OflwieVMBvSNuKGx2nC2T1f4ptfv2UA0B0qQl/TAMQegd3kaDHi+OlKjJ88DWFSG/qrG9CrlrLvXohTj6SZCtjr7CwzFYf6WX46blYOcqfGovVsN67uqsaQXorhJifSJ6YjS27j7Vi8XmYZuoeGOJnWbRaeQdVnauGzipCTnIwoiRkDnjDERMZj+sJ5KJw0C3ER4QjVSKEgsF0uAd1dnCIFnyO6f6joeUYJqIEJLPLmo6LLUSUlj06yjZAIoB8fJw/8TmIFk+UByfMDwROgSYJAoJ/EDy/fQ6i1i6GQyRn8I5DG73UxSEgqDEpW53NP3qMcBOSBRCqHhyTfDJ4LoSCECHLfm1LDxdRifaOS4/S8fISo1XB5pOgd6ED5O/+ELuoqzEMe/HS5H1dH/JiwZjwqT3bAO2RAfoEGqbPzcLWqB4e+qELh9FiWYpM3Yvr4dIxLiYDI4oa9uw9XjnWgctiBm2fEYfKE+fj6bCtL3F9963VoFWpcrLqIuOgYvPzcK7jn3ruxaO4ifPnt90hPTYbL52PmyuSJkzBjzjS8sfUNPHLf/YhOisejDz2KxUX5WLh4OcxiP6Jhw3MfbWMJ4bzcTIwMDWHVxlsQZTbiv/v24HRTA9747F/IS87HyZJTeOzJv2Pa7On421Nb0NbWwyms9z58H1YsWYmt/3gdJ44dxVPPPc1pxC+9vBWrV6/Epk2b0NHTCavRhhMlx5GelQKXw4sbblgLrULLwBeBfw6LFQ6xGK07tqM1NhahKh0HmozJSYfb6WPPviHDIAd7VFZVwWgcRmJSHAc6JGZkAi4bPvnoP2gjT2oCrGbNxLo1axERqYfd4uCgtchowTveaDSgubEFA/29SEyKR1pGCltsUSB7WKie98c+2IzuM8I1G1uYzwEeYk0ovFIJiN1O2B51Cb0BX2qpkgAT8vkW2jEl/V5bnPobBATFIawMEwUenCFEMvG5OJiGioA8Kn8I9W1EINIAt0u/jyXTtBxbUAW24WKmgvBdAghFZBtg97AE/ODBEthrjmFOai9CRV70enw40yKCTZyCgtlLMHfaLE4xpzING3Bgz344vF4k6mToaerB1KIMiHwm+C3CJLd3oAvdQxYOs6Ek3/hwDRLDpHCqZHDbvLjS6UdZnYiBPwr1WLFiGYN+0bGRIO9upUrLwC+BviTtZqa/380MbmJceshLPYBz+C1G1Ha24Nnnt3LIx0OPPILevh7sLzmJqYXjYLGY4bSPQBmmwZicsUhLFs4veQjSOmhddFwVMhW3MzqeIx4nlF4nMzCHTIPoLzmBYb0UmqxiiEiJFwLoiGtDakS7HR9+8hG+/eprXm9Gdg5eee4ZlgGL9mxHOeWlZBfi/pe2QJY5GR5i4Hsc8PtVHMjy8sefwRQ3k/3/Hr6xGJlxUbBUlyFk0Ir4mZM49VeaAERGj8OBynpseeIxRESn4NknHwOcNnT29GPSrBloaWgCTdXt33sYP/74HYqm5yN3TAYGu5pRX9uLoUEzT8SRzHfm+GhsXFqAtNTfbA+MPikGh4Zxoc6B5s4BXO3qRUtLF1wB26BrAa1rw9noNxMIt3jRHKzfsA5lZy7j2KkD0MRkcnLu+PxcJKXEQaoIhUYrjGsG+oc44KuiogLlZWXo6+9kea/DTtJuJWR+FygIZMmCaPSb/HjrPxVocQhANzXzYCBc8NqRqySITkjH2MwM5OTlIS0rE9FxsYgir1dS1NkdkLZUwfDTT7BUXUaTzYX3LCMwBBxWaHI7WCSFvtav8HcXaIB1SH6FS69bi8233oY333oTpedOCtfiNWxHf0CVx0F9kCAiMRGvv/oqBgf7BQmwzdgDYgE2NTXCbwPiktSI7AtBR8cITBoToFLD1GOEo3EIOVk5uHndSqTMWYAEtRz1B9/GqXPl6Os1Ys6sJAwOCRLW+j4v+jpNqOmyYWDQjn6ri0M67r5uDJbf/Cre/von/B+6vjs+qjJt+5reMpNM2qT3SkgIIRQh9CYoYgMWBAVd195FsSu6ttddd1XUtaGLCirSBASU3gkQQirpvWdSpvfvd99nJqDv+93/TGYyc+bMqc9z3VfZu+N7BhiXLF2K8YWFeGf9etTU1/whzIOAxEwDxW4LoN+lOjtEQWGYtXAhisZPROroVJbrQnx1wCyldBa7Ex+9/w6+2rQJaRkZGJc3BjfcuBjfbPocO7buZFnzR/94DypdCD764hMsW7ICkTFh0IVFMTuBytxvwqBR8EAQy3ycsCSSqhgkoQ6xz3+BlBFBymuDtbUFp48dQu6YidDkZo1IwC6eKsZnn3+NognjYYeLJSKrVqxgFkZgekDsPJpUBOiiFMLhoaA/micRc2hwAP01TQwwxqWkIXLMZPjkCvYFoU42+XuI/RT1ACMvwO4LHDgMrpDpudvLwQj0nA8WkZf9+wjYI2EnDTh7iw+jo68FmVNugloVxAxDWlfymQqU2C9joQPLy95ZtIyrRG+SGNNrFDZCQKeQuOgBkRdpgkueaoEiwIeKJgbEDmtubmOAjTziLhWfG5EIExhYpFEgRipBjMjH3mpUAWbgsVA1eunSNuzDlR6BSUiG/QSaLbvrbmTEBkMRHMmdgr2//gKNNhQhISFIiUuALjQcBkMYs5yKpk+DXq3F+ldeRHVzI774z+eINsSgurYa7S3tSEuOR11jK2bNmMKy4z17fsOlC6XQBWvx+Zcfc7DHmOkGhCVG4UqxwPjIDldjfJQCeSnRI7/7kFmEK5dFyJswi32D/vvVF9i9/xAWrHqAwb9LJzah+Uw5/v3RRygYXwhYh2GxWqBRa6DS6JiSToa45F9IzC+i+dNElby3iLkxaBnGhg1fcBAETfYJjOro6cUrL76KKRMLcfOSWzkNmdlmMoG9FngkIIvAnECRdJgAcJa60XZ1ORk4DBQNJRSww2gXYdP+UmSEKzFxXCbkxNZweRCk08AnksJo7GX/RGIwqZUKlusS6MhJoX4GGZ9zcmLlkAzNB7dMzunCJEsgwJA8Tmx2C0RGMzrKL6KquxMGdShiYmKgjdZBFB4Ni78zGaRUwdg7jM27f8HWjRtw57K/YMFtK1iC/vW3X0Mr1+JseRVWr1kJQ2Qk3nnnn5g4Opt/VkdvH/stErD33Xeb+DW5SoWMjCzMmFqEM8UXcejAPihVcg52oe05PDSIl599DgtvugVLl9wOideFoY4aHPt2O8rqfsF1aVpEx0XBCDuOHGnFOaMBi29fygAzeaXK5SLkZOQjLCKUgUOTyQKz08HS9HfeeAtGGvguXoT58xdwwJBKQ4mHwn6gc5+2K0myiTVDDECSAlORdJhAQKqSC+fZD9AQHYfkrGyse+YJfPP11whP70NzWRNWP/gcigrmQE0TEJEwiaIU5OaWNny7+Tv+bpJ0fvP1fxEfn4TFN8yHSh3EIDJdVogBzKw0Skr2eVmKTsXXHJ+TvUcoxfOVl16ENCgYr776Ins2XTh3Bl+8uQ5zJ81DjcOHgcF+rLz7Hvzw7dc8yJ5QmIdfdu7G3ffeh6ysbOz7dR/2HtiDB+97ENOnF0HrH6QSyOBxOLBlx05s/30f/v70U1D29qC69SKum38XSupr8e76N7H8jqVIy8hhw+Cbbr4NZrMFJ04fxxOPPori4hIOo3nh1Vd43f/z6QZO5Fxw42Js/mkrshNSGCT84vONnLK7Ys0d6GpsZzbc/PnzoFAFYeasaUhPToRcSTYPXg748IrFUPrEcIk9sDkt6DxVDLfXjMRpNwqMK5EwGth2cBv2nxDAUHGQCF6zD/OLluGWGbcwA4SSv2mSRxVg/wW2s50kf14vB3A1NLTinbfegkav4+Q58qWTKSRoulKLZ15+BbOnTkdhwRj8+8MNGD22EPesWgl1cDA+++oL/PrrPjx4/8P4YddW9NY34smn1qJwQj6+/+UIfvzkX7hrQSYKb34Cl6srEW0IR1VVDcouXcLaZ59Hhl9mrGAgXwap/97AwSV+aS6x5eqqjmH3d59yGIjZ1o1LDSbMXv0xYpNSIKVRllKDk5VdDEwRAEjWgxY3OCiEGIABAJAad9Q8IOsLAj/ZqD3g40j3Fj8oR58juwEqYiQr2DbDz5z2W1nQRJrCejjBmJhl/skLgX++P8mBCZRjL1VmAFHitwgdfX2wmB0422RjphxVYVosNFIPNEEKDsIgaeyJ/dtQ4LBhMoWI6cJworYJ2tE3MmgXHaxAmFbGn6HSyKXosfpGGHjXgn0BoI4+NzouCJEhUugkcv/0jg6QAUi7h+Ds6kbzpQuwDZrY+y843MDgc3hOBiwiFV+riHVJqRLVrf38XVS0HrTMQKmJXad0w2n1ofVKOXb95xXMHq9EW4cJ7+9sRv5dYxEWEY6lhffDanGi9GI1/rpyBZRKStOUwe62weMVwD9iKwlgMAVT+WWtzHyjThfx1oTxGIFmpPRRBekYBvQQU5JAPwZB/OnIMpqoyhkAp+M/4JnG1x6JnCenxJrnc0oqhpPTMQVWi9luQUdbJ556Zi3KLl/CN99txrSp17F0c2DAgu0//4R3X1yLfo8Izz7zHFbdswYUREUDdbrwEehH76VHGo9R0u6hI8fx45bv8OgjDwoAoIQacx72iuPkXvJIVUhg6WzH+SOHUThjJhThISwZ5XX2W0aMMCJJskd+qoHjVSodAb5pO5A1B1XvWWEiQAEdVOTN5/LSsSvj32t3DuLU73tgqfhuBAD85nQv/vXBFhRkpnKARH9jLbRjcwWZMx1LAfkp7QurE/sPHsLWTd9g7k23cApuwZhcZmw6/c1eAiH/8cu/kDQ2A93+5ixJfCUaEdR2MTPLiFGWp1FDHCbDpZYhZvPRayTLJf+/XqsFOWOScPZEDSfxTltUgIObzzFQOO6GMbi0rQVZM6Mg8Zk5nAKKEIRpovg3x0cqMGQLhdc8iOriFk7sHROVhvTIMJZoNtecwcyJExE6bQmUOh1kMh9be1AQDUm5JTK/ISZfYF2Q+K5OziRyEspKGMCV0CSakjxYYi0cvwTecqq8ywVT3wBc3e2sTPDFRSNeG8qWKpTgTEnO9B6vTD3i90if93hs3PiTUlPXRSoPahp5GfQWwL6RS9YfpMB0TnEojILOKcETsqmuDnqthFOFA8EopYe+g7lU8Ac+WzuIzWW9WLAmD/YOH06VXcHEogxmXf6+4zxv67tXTUV9wxCqLjdjQGRnL8D8xAm4dL4XH7z9HgomFWDdky/w8t59/33ERobh6RdfhsU0hBpKVHWa8e477+Gu5SuhCQ5GfHw0VCoVSyRJ0kpzs7AgDYJCdBzecOjwUXz+5ft4Y+VKZBROwsCgAyR1PFJ+GXsPn0G6yo3nHn2cpYk9RjdefuURZIwfjyeeEu7VxE4iX7L3PvgAEwonYuPGr7H5h+9ZOpuemozHn1iLGVOnY/VfV+P7777Hrp+34Y2330BsYjIDGMTQunKljllmoSFhyMrOxti8HGbUWC1WlnV2DptgqapAVGwI0ifPh0QTDLfdjraOdtTU1cI42INITSiDmQTa2Sx2VJZeQkxsHCfBm+0ufPXZ56ioEGTa+YXjmQlIlZpMXsWjEKwJgkfsgsNP2DBbTfhlzx4MDrRj0fVLWZYq7etGV2kFRPpWRGfPhzs0gaWdVNRAo/EggYCU/E5+5QQyEyhHwFtA9UVhJoEwReHgEop8K4nBSBJe8uWmIksdqoDlCP1N10+fXMrvJwIJH57+Zhrdw2lt5NcCgNd+iZ8pSCxGi8WLYwd/h7epFEUJAtuqecCEnw62ocYILFr5OG6eNwdB4VrY7TZOh1W620ZYfv09DlR1dqG3XpAFa0LVLPEltp9MI4HRHYJGWxQGWvqxp/oKhvo9KByVhqK545Gamo9QbRh0oVpmjFORXFqn0vE822V3MuuRgDNOwqJt4bDAYjJDYu7DUE8Ph0dtO32WmyQr7r6TJeqbdx7Aqf27MHveLMybMQvhEZGQKzVQyaTsE01AIhEdCHQKAIA02yZ/adqPWpGIE5Wry8qZ2UlSa4taB7fVBp9lGN1mE6cQD/X24OfDx7F95zbInQ5kRYfgmZfeRGRXHew//YD6/iFckimw4uEnkfWXZWwRIrfYGVisPnIQz/xaBk1SIfv/vbVsImI0CpQfPczfKY2IZPAxY0ERhsQh+ODjL7B5y2asfWYtJk8qxNETJzC9qAix0XFobKlG9enduNDYje3f7Lp2TyNSH4T0OBVyx6bCYEjEmIwwRERkcGqvTq9HTb8J//P+v1BWVochYnZS6B4x+K8FwzzXhCHwfd2fc+CX5o5Kicer9z8BVXIypJSwrdPz8e+02mG3m1BZXYXqylrU1DWgta0NQ8MDGOgzwmMfFvY5jRkJ0+HAORcyDWo8eFsGIkNE+PiHRhxv6mNbBiryDoxNTGFLnfS0FKQlpXMwEREyAjVss6K/r4dVpvWVFThfcRGL5Gbk9ltGAMA+h1tgEF7D+vsD0+9PMmOlVo/ImFgkJyVg7ry5yByVi68/+hCnTpzEwJDQ/BX5m53XgoGBdX79jfVIT8+C6D/fbvN9srcWsNWj5eguDA33IyMvG0XzshAbHwpncxvae4WucpgsD8Xl1Vhz602Yc/Pt0GoVMF25hH2/fIGNO08gdFQsKFDE1WtDy6AJRr8BfGBDkKx3RpoODzz5Kq50DGHDho8xemwOwsNj0NFUA4mxBtF65UiCL32uvXIYJzpMqGkxMYg4b+lduPve+xEXq4PKD0aRb45CqmTvgv6hPoRpg9BvMuOFJx/H3r0HmGX43NPP8Wr8snsHyqurMG/eQqx/7XV+7duvv8KqlXcgKjoO0iAC1a6CXMys8ooglnpH/PUCv4cYcFTEGrD4bJAODuHS3m2QOCqQMfl+yBIzWOY75PJi45cfo7G7G6tvvBlHjp/CXSvvQGSEHmKVDBTKQXJGiY9MnklCKYAubhGBZKQsIsadF167CL2XLzIImDbzNqgi9Ez3J9q/yO2DXC6HWEZeQZRMScbPFPBwFZAjQJDM4Yn9R99Bc3KB+UeyJw/klHRJnsU2O2p3bEZcwSQo07K4e0PAHw2xacBDqb/8u/3AgOCXJCzn2qJlEtjI4SMkj6IF0GCbPk8yBh91lsQ8IKa4ehpEc5qwywuL3cpefuQlR2AgyQ2P/X4Q6Gvj4BCq/x8zkP7XotfhJ4sU7e1NI0AgvR7wDaQBbK91GCKJGqOzsqCRihARbWAG3/ZftuGuNY9g4qR8vP3GO7hu4kTccdddqK67gorL1SgYm4eWzjaopFJO47zt1sWwDA2jrLYGRw4exMavNyMiNhrXZcfA2XEJ8eGqqyEPISp0dSnQ22vCOWcYpk2YhdFj8tDn1OCXfXvxw8fvslQoNEGgiydGBOGWm67HhMJxaGluwenDh6GJiIJYLsVNi2/igXl93RX2nAtUWVU9YhIEkPHi+fPsJUJeh6vX3AeFyIt9e3bjs88/x623L+X3hGvluH7+QhhiYlguTCmWF0tLOO04KioeiYkJDHx2dXYwg3HmzDmQyyQoLbnI4RTk6SdXKWF2eNBZX4kT5y6iuH4Qa1YtR3ZiGIOWJBnt7O1CfHwsEuITIVMqRpJWBUmNcOxISFouIqkCGf3TxM7JHoTeYRPMDY2wm4RrkVwcDGtnJ4Z6OqBPSUJERjK0kcnw6sLgoAmYz41zF0twaN9+rLlrJWKjotA9bGKJtzZCj1GZo5nxlpGajttvX4TyS5XITM/Cfz7/AjER4Viy6i58/uH7/F2PPvkMfv3tIDPn1j27Dl9v3gaFSoSFc+bhnX++hTtWLufgmR+2bGWw8NChIygpKcFTTz2BpOQ4uDvr8J+vvkHjxX1Ydl0+snLVqG7uxs8nm9HoBB675zUO0jB296OtpwnfbPwGU6+bgdWrV/M5UV57mSXyGrUKxw8ewbS58zFnzhzo1EoGaCm8lM6VAPuAZHEepweHj5/CqdNn+DfMmDENOTkZ/B0/792NH/77HQOAVAQCvv3emzhfeRyDZLDurGMG4NhRo3jCyJiIhwAcYR+dPn8BnASuHgAAIABJREFUBw8dZn9N+5AJ//r4Q/ztnnswtnAcgzHE/CPZNn2MBr0EalFyNCWI8nWNmIAuD5ta7/r1d5jNZsycMxt9xgH8+O0m9pmL8Trw85GTSJ9YhKi4eJw6cxR3LFmG06eLMTA8jKUrlqHsUjn++fEGZqU98PB9iIqKgdLfHXYS0xgS/PDDT+gd7MUdty5BR0stjm/biYVLl6OsrRNbt2/Fg/feh1MnTqC5s4v9BDdt/BKTZ0yFVhuGzz79BDcuWohRY/O5AeC0WPDC8y8gJSWBu63VpSU4fPwcpk6fjm+//xY3Lb4dpefPMkNuBrGJxQoeGIRoNAzUSWjw6CMmpIcBQJ9SBodzGOaaelw5chKFy5fCS4nRCikcbhEOHDyEN9e/itBxgl+sscmGh5bew2wEpUTNACAVLZsAQMFKguwqRHA6HGhqasLxM+dRVVmB2ppqBgDpPCffOX2QBhark2VYLZ3dMA8aeTvPnz8bQSoNrC4Hfj94CIaYKMTEpWD7zz8gOzsD48blQS0PQUt7B378/AOWAhfMykdixlSMyk7F3r2HWBo9ZVwBM2SpaP8TkBYoTln2m+WTJ6bR7MTPP/yE2NaNyMhIwJnKJgRn3ISJi1ZDFaSFz+FFq3EI20604J65KYgKj4BbImamPnswKmRQUyiV0yV06P0gEkk/CchyO+zMjNbpr07oxeTD5vFxE41KIbrayKDnHIJFTSp/grDE519/fxqvsN2JASCkRge4h0bTEIN75Fl4LYMuwMijz/2ZVVe+/xMUpsfiztV348fdR3D8cg0aHFqkKEyQRyWyjDZQ9FliQiqVgok7gX0EEBK7j0JYFDTVEsk4yS4wjhisK0PXsdOc5kxhH/z7YiIRFEsD1Tiif/BrPgfx63yQyIQJnJfYRlIxLOQDJZfB53CzlJkSg0luDK8NEKtgHDbiuw0vI0vRBnWkBs9urkXcuBTkT0nCpLT5ULgMuFJWi5XLljEASAgu+ZkKFeD0EbvtmpADvwcaWVlQmanZRJNWiQLKgJQ2wCZmHzyP8HsDY7drwD9iAF6VZgpsSuEHE6OD7jXCZJkYziWl5/DcC6+grb0OH33wFabNns7XsYvnSzjht7+vG8kZ2djw0UfMDKei/5PPLgFI/Jy2v8/FIBKFwXjtdmj0AvNN6mdzEYOExpkcLKOSo7PmIn775WfctmQNVJFRI8wzspegHhwBgAGZ57UA4MiBwVtS4E3SMlsuHoGlrg1pN94Mjd/j2MbKDCXbwbgtg/j9+x/gG94zAgDuPO/Cvz//FtlxiXAYuzmsIix7FIJ1IfzdflwPEmK02R1ounQOG3dtxoXSdly/cB7uW7UcCkqVdpJE0sX/f+u7d6GMEcHkB3FDQkMRGyPYDLV39GLQaISstJtTfCmFt6m4k5l6M+fnCtsyXI+qS61or2hE7rwsTJgaj452BzMIzSEiXD5ejVnzs3j5WosX4/NugEoeiab2ThgiJBCLwhEdF46o8ERERARD5pVALfXBbexGy9nDLOfOnDgFsYV5cOsjRxiAzLAdHgaM/XARa4OC7zTXyLskWiiJ0SFVQ81+loJEWuMPwYJSOKdcPUZc2bUDVquQbEs15va74I2LZbCE2FD0SBJislahYo9Hj2OEHcjmI24v3GIKXBOOMbqVEghMgPmfgVmSJBJYKBN7YbESANmJ4fZziM+eA5EqFFanDZ1l53HqyL+Rp7GxDPjH7fVwjI9EhFqD5PRwhI9OR3VFAw5+VozkCWG4efF4ll1TGIhSbMD7H77N6/HR+1/i/OkTWLvuGdywcBF27zuA77//Hvff91fMnDYLDU0N6Dd2wGx24uXnnkPhdUW48447MCY3G1W1tXjttdcxe+ZcLLxlIcJ0Ogz29cFqdePkyd9x4vwxvPP8W4gK0+Pbjd/i5LlzeOS5F3Glvg4HftyCR559CuOvm4DG9j6sXXsvlt6+BnPmzETphUvYsX0XWlrbsPbZ5xAaqsUb699EUnI8Hrj3Puw/cAD7Dh3mZli8IRyfffEpSipq8Py659He1sGJvMRW37PnV9yxdAWkGiU6Wtows2gyBoct7CMYERYGi08M70AfBssuIihtNFr6uzHQ0QlFeBRyR2cjJiacGWQE4hAQJ3E5MWz3MIONpL0+mQ+DRhvOnDvKUkoq8opbvmo5sw4LC/ORlZbOih6NVsXsna7uDnz24ac4X3EKz6x8CAnhWvZki8tKRYghgSW/dGUlkFKskkMplrIE1ydSMHhld1o5OJCKGEkEahHTjIqaMW5/vz9gvUAgn9XphkatYDU7KQcIyHNSAr2PYqjIyuMqo4+YgvQekd+WgOahcjGN5SXc+JGIRLA4rSPHPn0vzfdEHjlkMg/cIgkGzU6cP3METRc3IVNthF6nBHnzHT7cglN9YswqugmzZkyAXlTP0t6+tlZm+ZX3Cb+DwjwiI6OQFO1GkEQ2IvOllN+TV8yIjcxCfHIM2s0+TJg+Ay6njbcrFV2vFyy8kQNVeN3cPmbkBYrAP9qPgRTi5so6NA1bYDYPs5+32WlEpF4P91AfGjxu3LHiHtCd65c9OzDvuqkoLBgv+Aj6y0F2Hn4lHx0n1BiXX4NvEcjpGRhGR2kZYkJDIM0dx53P/p5elBafRVVjI5rr6zBgc0MbHo3q9gEMNlSgINmAKJGLE38nSXToOXkQ5r4BXDDZsGTlKiTcfQ9CNCp4TVbUHTuOK/UN+J+aQXjUSSiaOBrP31aAYO8gOkvrYUhLQ3t7M6Q2F8ImTYFxeAjrX/87Kq9cwTvvvIuhgV4EKRXIHStcs4l9K6rfwn8fPV2HniE3kpODkZqZioxwOUTaXARFRMMuiobJNoj2tgH45BLMnDYDZpsD69Y9i3P+eYuwT4RQoBFAzI+7BLahSqVHcLAWUQkxyMnMwaRJhRg7Np+9/NxWD5o62nC59BJ7XTdVV42EaRBIGxQWAsugsPyAtx8dj+RlSQA5Af7EAnzx7gJMilfip/PdOHquC6rUPERFRmNs/ljk5+ZCHx0NjVLOxzJZxPX39qC2ppaZhSRb7uruZdDfa7eyhc0MtRxL9DpYPW58PGgbYRUGvLxItkxFkmIOKfF7FiakZSAjLR25uaORmpwEqUoYV1DIXmdrK/bt3oMdO7cwO5EYjAG2JIGZodEGREZGIr8wH9OnzURyfCxEORNn+tq7rJg89w5Ea+uw/ZsfGQTUxyuQVjAOOQljkBimQFiiHsnhY/jLKksrcNOtt0Cj0cJr6selcyew8/AxtLYZ0dhcgfqG/23KSWm9o0bHQWQ2Y83iIsTG6rHhayE5ZnS0BoYoPXsEUl0r8T1R2T8S+EFA3vJ778GMBXeyJCxcDpb8aiQeqEU+dHZ34L+b/osZfjPXpx55HC2d7QjWhSEiMgzGdsEQUhwSjGW3L8Ff774fIrcDGz75GA898CCiExIg8XdmqfPGfvX+eNwAW47kPoEieS756FHZpC5O5nU3NqPqwnEgKBbpRTOgU8tgFYtRebkSP/z0PR5+4CHebjqNjAMYyHuNLprk0kIlobAD/yDW5af4B5J1FXYfo9SXT+xGWFAs9OOK4DVbMSSRQk3hLFY7h5NQBYdeTXkiD8MQbSh8EqnQdSDQj8BA8qG6ZhAdABud/RZc2vc9S5kJxPSJBUYK+5VIxX+QANNkk1PHSHbgrwBgSRIfPoFZ9ibiR97+tA39E2EClK4lVHhGZLzEqgikNbphGhpCdUMLzhdfwN69+0YShPm3+lOEA+EhAVYg/Y+AwJLLdfi/ZMLEDKQiXz6SCEen5TC76kpVBYMi0aEhUIXoseaee1jq2NfThXHjr+NkVUpVJXYdhTDct2IF5MFB2PPLbrz10vPoHrTAEKLBZKcD0+9IZcZfSGgQ6u0ylvo22IcQnnwzcgsLkJCchdZeE4N/FMRAnn9T5szGhdpO2JsrcdtNM3D7jYtRWVGKd//+NodD3HjTInz+yRecMtzd3saJhg889AgiwoPx3ptvwiKSM6PLbrHg9bffxIRx47HiL3cgJiYWLc31ePr5deyz9uD9DyLWEM0SpRdeeh1j8kahu6cfn3z8Mbr6jFi9ZjVKL5XC5bKhIG80fz+lL6994jG0dLRh/Rtv87aZN2s6b8fWbiNeffZJpOeOw9Fzl3H/3+5BwegM/PT9f9He3AJtiJ6X+9obryI+2gC1RgAI6BCkY5Hue+zbJSdGoJuZf8T4a2+oRGdJDWyVlVATaK5VQavSQ2pQQ6mNQFRaNkQaLfvkOEQ+Zgo6rGYcOnoMv+3eg8eeWIvkOAOG7CacOH2eE5tbW9t52zz6t/t4O1qHrewL+v1PP+Cldc8z+PnBZ//B39bcB5VKifVvvo1bb1uMyeML+XM3LbgZAwT4l5fxtt65Ywc623uwbPmt+Ozjzzll94brb0Bp8QlcPPUlmkobsHRS5Ajzb/O+BnS4M7Hu6ccxISceCIrgG1xvvwWvrnsBsYkJHEDS3t2J119/F9PmTMbCmQvw7ttvQKELZjanRiGAsFQFhROhUlPCo3BMX7x0Efc++BgGB4SbG/lJPvHg/WymTXXhwkUeqJ88eRRulxn3PvQkZs2Yjqa6WkiUKsyaNgthETTxE25ENKAjmTb5d1psFmzfvpNfv2HRjTh55ASu1FZjxapVQmCKTPBDonLZhWuHTEaAhIgZN+TxSNIniUTKLMCLZeV8HSRZTUpqIjJCw9kr7Zdff+XPpk6ZgZycLOjCglFSUoGj5A+YlIyOvgGWqd734MPITElnRjUDNgFzfKcHV65UYPfufdCHq+G29SCs14V5t9yOYUMkTp46C4VUwQBkYX4ORHIly4uzMhLYh/Z8VQ0KszNg7BtE8aUSrP7LbZg6eSK8frb5paoy7Nv/G8bnZKGusgyLb74eHf0eNLQ0Izo8FJqwUIwfRUCYmDuGBNTSuhEWJvaI4JX4YLbbILIOo+XHnTAUjmMmFkltzTYXjpwqxqvvvYDZCwTQ5vLlasydMQerrn8AwaoIKBVqBvsYXKTJoEjCzRq6bFKgk83mgGlwGGaHi5MqnXCzpCwsJHgEJCPvTLPLxkAWAXYUaEIDFIfLC7PNAuPAIEpLz+NUyRmYxGaMTsjHbdffCG1wBIZ7u3D41z3IH1+A1KwcaFTqEfYYSV+J1U4TEErlJXkyMf/IfC3AzCNvO6fDBI9PgQvll1H843vMAuxpbsAxixJrHnwbMXHZPJgJ+AAG5KzEoiO5Hify+jvA/kPuDw8yh5PvcZSuS0Wm53SeOcgvBnL22KNiea2DfHLJb0sYgVMQB1WAbcV/+1wCMObywiWRwe7xobWzZ4TpR9JZKlpPqs6qUygtLcNAQzkWL1+GCVOvH2HS6Xo70N9BhtYXmP03eeEimMXC51sam9HaNoCm3kH4rH3IHD0W48flgph3IXodg58BBiSfX7Rt/d6B1KQTSxTwOL2wdXfi9582IWV0JlKyJ0AZroWXACoZJcUr4BF5IfF7zBGgKSaGGbHZXJ6rliR294h0nz3p2HNWuNDI3ATEerHply+grvgR2XFB2HG6Hb8P+TCqKAUxihzkpxeho6mTJcBKXRDcEjnx1IX9RPJsYi35m56CzoCs04QQK3oMMMp4/5H3LfmhSaWCzMU/eQ2w+gLPedHUlPQJ3rYst/WzOwMNXjJwJyknJQVTDVuGsGnz93DZPfjiq6/YM3PWnNkwDwxgw4YN2PTtf+FwOrH2yYdxJ40dZXL2GO1oaeEAKAovqa6v4ZRTKqdFsKJISkrF4FAvhoYp9dEOj8sGfXgYeju62U909JgsyN1OtJ0pRlRGAlpNDgwQ69vmRHykHimZWcyUFySm/iaKy8OsfdoG/FuZLeiGT0xhcC60lR6HqbgC2XcuZbYZW3hIJLDTtYHOQcsgvvvy38hSXka01IOvT/WizZaIl/7+BhJi4yF2WtBQWQFFXAISoqMgUlDAlhcuj1gIwLBb0dvcwR6Anhg1kpNHceOd7j8Kks56vaituYwNP7zAqbKJ+THwuYM4eVetkRJuzPix6Vgpr79uViqMNQ5U1XaCQj2I+TdhTCKcA4PohwhdRjMGOq1YfNMohOWloaz4Cur2NSMiNwZjFyRAo9AhShqHwQM9I0nK2bljERIcArkfAA00TEQESnht8FgsqD9TjJ6D+6CI0SEoc/RIGq+3dQC1NQIziyo8kMTtf07vD5RbKTAOdde8R5aYiLhJ4xlEvLLnV8ROzOP3tGzeivRbbod2VDbsTY2Q6tTQhBrYk9qlCodSIobDPjwiv5R56YosANYBBmDgewVA2M0y+UDaOZ1LTIQh00aaQJJhgmlgJA1YEZOAYZcbAz3d2PnPl1GU3McBT18d6sDxhiEGWUeNFX4Psf8az/VjypIxyE5RQqvT48z+QYhFagbxyisvs5Tv+NGjWHXHErigRHtbCz+npli4IRqGYC0mFU1H8cUT2Pj5Jtx5xwqMysvjZqJSpcDnX25iKXBeQR5aG+rgdvowYXIR+hrr8PX3X2PazOvRNdgPy7Ad7fVlmHn9Lbxuba1NuHnpzejp6kN8bCIOHTvCE+44g7Du1OwkhQ5JLgNF36HVBuE/n36F5NQELL1tGew2O6pqKlBTWY2g0GAEh4RgTN5YTmfd+NmXKJo8GUHBwbhUVYr4qFjM8ntZOzwW/u660gqU11RBLxIjyRCGpLwCjM5MuhqGISfCBTUC/GmvlI5Ac+jaRtQ11EGlUDHAeOb8Jfzw9UbYrCYOBrnthhuxZPEihBii2Is0wOizdHYzGNTQ3oZwtRy6xHjEJGdAHRoJVUg45G4iXQzB5CE7BDnUMjkHrJDElK6tBAxa3UQyEbGEWKYgWw6/PN3fUKT1G0mxZmDEx6AejRHoUcx2Gw5+PfA++jtQQsNYkP0GigBA8iRnX1NqjJCMloA/f0gCAYBUXqUILrsJ3n4jTlVUo/y3bRgT2sSyXT4mGxzYtq8JhuRwjI30oLlPULdkpxtGfP0CTD96/Ux9DC41nGTpaVuvCSq1FmvuXIK5c69HS2Mr6lvaUVtTicW33I6Ozg58881GvPLKS5haNFk454j55xKPsPU8LhNkw8MYrK7BkTOHcazVjPPdTgbdHG3ViMvJYzl7Z0Mdp88WpKQxWGkd7kfzkBWzp81m4O3aIhCOxmDOYTNcA0PwWRxQhwvzd5vNDlNHJyJTkxGSlcGAXXVzLTbtP4WTjYLCjb47JCUHCZlC0IYsRIV8nRnO3jr0XyrFlIxsiLoq4D5XjhavGM5RKsz8yz2IDM+Gye3EoEiBndUunDhbzgnAf5k/FreOi4atvRHuK52ImzkDDYe2IjRnArRJORjs68YL69czwP7a22+guqICybHJyMlOQ1d3O07u3YEp+nJmXJLMWpc+A7KINF63WpMKAxQM29AiMNTkQQhWq9DW1oaF82chISUdH7//Pr78auNIsAd9LgBk0Tal40sVFIGk+Bjkj8vHuHGFLLMNCQ5mlirdnxQqHdRaHc6ePY1333wXTQ31DL6JleoRpt/IsUmjXj/bLyDBJQAwUD7YcOusbPxtThwkdju61CmIGf9XKHXB8JFfvsuN3oFhtLW3oKyqEufOFaOrpYOl+xS8EZApE4BP30OAIsmfH9aqkCwCNppsOOP0sdxX7E9/1snVCIrQc+J0Yd4Y6KMiERFN/oyCbLyvowP1Ta04dfYcuno6cdvtyzFrxlSUXSrF02ufgLl/kH8rjfczM1J4O5GPZntjA2rr65E6KgePPXw/zQNkPgLnZt24GAtuXY5ft23GL7t28JckTVw1shFmTAjChHEzMHrsWH5Nq3Cjs7kNRw7ux8Uzp5GclgVV+kLs/fJ59vb7c9F3ZKql8GqDMXu0huXC/EOMJjhECTD1tXK4R4/JCV1yBiaOnofTl4vxw7c/8fsI/JOHjUZYXA60kVKkaXwIjlAhmXxOohMQESRGr9mL3/b9irLzp5AUE47j587zRC7weZIbZ6QnIlejQHp2FuKDQ9Gl0OD48d9wzwNPwpCVDrUmFCQhJhlwkNg3wnYj6Q/XNZIi6kgHAEC6kNGBB/MQ2o6fQp9PgpS5UxEmU/FNmIzkOwb6oPQCmuAgdDS0ITomHJFRfjkozU9oDI+r/kI0USTmnxCqITDw3FY72o9uhdithyszA7/uPoBemwfaIBXOnz4Jm8kMlTaIY6AdXgv62wcwdXYRHnzgPvZ/I/8pLkqOC6Tz+t1r6LpNE31LdxtO7d2LEEMSZLEJKC89jarqOiy9czUyM5KgCJjhktnzNZJgWua1gCIx+2xWG5rb23GlqhZ5o7KgD9Whq38AJZcu8U2WwiFSU5Mg8Xf6BQDQA68/iIJWVSxV8HO3ww2Lx42urj5mw1WcP4GSk6dQW3WFWYEEBFIlyCWYpFL8QSJMrwdkwh1uDwOCXY19HCTC//N4WSr850oyhGL8hHwYTR6EaiWcctRitHGHoaKiComxUbA6PJhUNBX9xgFmjZ06ehSjJCI8HqISkoyfKERtWxZOW5xIzJuEorGZUKqD0NQxiLrGeuw6U46WS5dhbi1h6S8FfhANveS3zZz0+sSjD2PHTz9wivHbb7wEq92Fp196EXevuAtbf/4Z44sm4+4VK5ml98933sJfH3gUhvAIfPLZ52isr2WfP5IxnCu9OMIIfPKRJzF79mx89f23KD5xCm+/+Sb/9M1bt+OX3Vvxykvrcd3kCfjn+/9Ce2sDh0zs+O47PP3sM9Dq1fj435/y+wlcIzN/eg/VvzZ8hrbWVvYvvGfZQuzZsQPbt/6IBfPnYchmZmnDXavvRHx0DGRSYi4Jvn9eMaV1+ngC4SbGKbzwDAyhq64KbbVNLO31JKdBHyQBpBpoVWqYfNRZ9CHII2G5MHlp0jFCk3q7zYvmnm72PszJy4NeKcWgyYVwgx4JMQmc3rzxh60YnZkNXXAI2pubGNidObkQa1atwqkzxdj56x5OcibWJ7H/VqxexX4RVEtuXYr9v/+KisuX2Ttm167d/EgDuq+//g6PPfoAamobOYEXg41YMSOSgWCS/W7aWgOboQCr7n2OJdJBFBQgk7OMd8jYi+fWvYCMnCysvPMebPtxCz796jO88cYbyB+Xiw/e/wTnLhTjq48/h1qnxtqnn4exuwUfbvgM8YmxCADoH3/yBT78+Avcf+8dLNHds2crS4jXvfgsZk2fxp1NAns3bvoeG7/4EuFRwXjmxXewYO5UDpghCZGKvK/IF/QaAJAGcTSAMw4OYePXX2LSxCKkZWbyeqo1QVi06EYEBwdDrfKz02hyQl1YMXmGksSKutB2DksguSoNICmohibWfK7LwZIIFwVNnT+NwbouJGelQZ8+Cg6thlNOBwbbYLK6YXNKUXHhFObOW4iIUAObNJPsmJdDabNeL5xWC1pb2zgJNS42Dr7WZmCwH8EzZsLqkzCIJKcOLMm7pAoYuzphs9sQERuH3vY2UIquLjSYvQaTDMF83FE5rcOor+vEcOsVnDh9EVmiboTF5CLx5rmwiELgc3o43EGvEQYSXhqA+4FJApg4vsnrhcPnhMjpwMDJ0/y+sLEF8ITo4LZZcPpCGda99Rzyp+vR0iwMdCdljMMjqx5AsDKE2XFUbgITXZROLwyiiWFIQJaH5I5e8hMmJhudY+RbQgwuBYNagQE9PZJjVCDF1mERTMWLL17Gps2b0OXshC7BC32wAu11nbh1+ircvOBmBFulKDm0F5r8CUjKTIeaZBpugfFHjDtloJXNybhiAQBkZrsQMkVF60P+lhazDZs2vIccUwsMyX0MIuWsehbzChdASdIqgGXAxKz7cxEjjorAt8Df174nwJYLvEbS2kBlG+SIigllGTDJxqkImJRQmrq/gcW+t2IJs4zIRpBYfhSGUd5m/oPn3rTCbGbkUXiGdWiIDcp/3LEVA30Cu+C+vz6Kda88BUqF7qgtxVDxOWgS9AhNGwupMhadvd1wiOxIiBUmsWqRAhQuP+SwQKuTQq0KZiYeBX+I/cxFSgh2cRIxBYFJAB8ZtTuF48vkQk/xLhh9VqSPv4XBNwIGHV4fyA+RJnOcFO+/b/L+kAjbho5NCkZhD2GHk9m6xI4QE7AgJZaHFFKnE16xCna7E+Xl5/+XDFieGowQkRRxsZOQmZqF++9eDo06GBKlmpl37M8XkO6yB6DfCCcQYnVNbqTLZWX2HwOFdI6T2TYxUq4BwUR+kJdDMwikFNPk2yZ4pvnBswD4F/D+c9jdLF+jpmhlbQVKzp/FqFGj8eQjT+Cxp57CzLlzsHf/fngHjPji6/9i0O7Exo/+DXVEJH7b/xuqqkswZfpclJwvRV1tNdq6O/Hg/Q9BBjt27d/H3kXvv/cutDoN+jv78POOH3HyVAmuv+kGJCUk48yxw3j00ScwNZ+CdupQevI4Nvyyj4GSy2Xl0Ico8egDDzCzLhBkYqNAFr8XbyD4I3A8U8gHnX/mhnJcOHsJU8m/mfyOiJFGlgEOYToy3NONPRsfwJhwD4J8Hqz/uRmatOl4+olHoQ83IEwuQ/OVCwgJCUV4SiYoGI7Aw/4+IyqqrsDY04mCuEjoIGaZsJhscdyA1Ut+VjK+7jY3XMF3mz9Dz1Ap0qZPBFT+MbTNC097DxrrBP8zCpvQxkag6VglwjIyYBz04PjhMwz2UQItMdK0EZEsGc6ZEouc3DH4becRoMOLabeOgz4lDDHaOHh65AgziqAJdiBGH4vU3HFwh4dDLVWwBJo8MyUSYfJtdzpYXu22WNHXUIXaqmKYLgpjGHG8Fhp/GCI9t/h9BAPLlYh10IjFGHYLE/COgXYYxHKYBkWQ2oUwI1WUARlF18McFAw0NzHQR4nJBDYSAEhVu32rsB9TMpB53QQos/MhUSig9NjZN5DkxBLen8TrFbwdef0U0pEgkgBITuAuSeVJME9FYA/tM2oOiV1uOLvaMdDaifBR2XAFazAw4EQDC3rMAAAgAElEQVTxlm+ZAZqg8jEL8IOzHZi/cjpLtAnU7mgYgMvsFliB+QZMum4WIlVRLPvVKnQYOy6Zg3Aqy6vQ32dBULAKaSkZ6Gzr4AazSinH5Ouug1KvR1dbGywmC0J0OsjVSjisVgSr1cxGLL0sgMB6Qyiy4jMQEm5gkOHkzp8hS8mGUqVC9qhMWAcHUVFVw4BcZloaQsPC0dTRgvTYBJZO9vf3YdjsgCFMh66+PujDI+F12FhWF6ILQ2t7M7TKq2wuvtZLRbA4fOjrakZMbCLUISHoaG6ARKHElq3bkZ2Rw+vW39+J8fnj2N+1raMJHU31kGv0yM/KRFp6KjQiH2w1tQzWUMl1XshF4RBpFAzo8D6hoBy6/6lk6DZ2wj1gRZ/ViR5zH0ZFxuB8Yyc27zuAlpZGaILUmDxlJm679VaMyYyHctjEYSM9fVXwiUNgCI2GKNKA4CgDxGRLJReabdeGexCDSSRVwOW2s6cohVQQc6y4+CyKi88gKzsXC+bNZ3UMH1cymmtJWIXDKgKXB3L/fYbfECifGz6PYPsUIHbQI32G+kIE9gUAz8BHqMVC6jMqBhQpLJLobv6AEFKJ0TEuJXsYmxn2gQ54qMFeeQZ79/2I0eEiTM2Lh8NkYRCwqrb7D6AfhXlQUaAHSXxJftrVMIQzJcVwOD2IiYpBZvYoTJoygf0YJ028Djt//hk1dTVY+/ijyB+bj9+OHMeFCyVYfdcKpCQlw8FJ9/5gKaWSU6i9bhsGL1/Gzt9PYPu5UnR6hGaPdKASbrMgvYxOSkNq9mgUZsejpqQY08MMEEUb0Fh2CZrkOORlpkGNIOGYVykxYLPzI28b/7FiHjLCCBcSYxKgSYxFkEwFY38v9p8vwdHaLrTKUkd2R3NJMcL1IpbvUpGHX2xMMAZqTuLc0T14dNkiFJqdzAJs7x1Ao1yB61euQey4MbCGx+BMpwufbfqNwT+qR1fPxiSdBLZz5yCPi4RcF4Sa6lIUTp4Fny6Kz82X3n0L7W1deHbtkxiy2BgETE+MRbfRjPHpqbA3fAOto19gXyqnoMzoY098lUTKqdZJhjgO5OPEXbEcR44eh8Nux8y503Fwxx68uP41Bs8YMFMKAX3x0QlITEvFlCmTEBsXj4gYA4KIAUdhNXYTOnv70dbUjIvFFxCXmITlq1agrLIC6558BoM9wnn5Z8/AwEYMNBQDz9n/TymHXh/GzMKVEycgL74TOm83EJYBsWEuyoc8qCi9hJqSM6hu7EL/YB8TiAJNuT+cM3xNljIoR0CkQuzDKpUMRWoZTlhdOOdywxQRh8jkZKSlZwjXlZwcvudTmCvJiDu7O1FeXo7LFy6gtqyEmZgOq3AOjS2aiXfefQs+lxXvv/8hv5aYksaegI5hK0zWIZh7B2CzDDGrMCc9Hl+8/g+Ibr51ie/AAYGJt2zpCkyatQAffPghqi+cgDa2APetvhmOuALUnL2CDqsNMWrhBqq2lzHQFgD7iGWnz16I/rYKmNoFVkqgCPyLDJIjI0HLbL+cnBCkqIQb1S/ne1HeaWGJ75ALyModi/m33IbcOYtR9vtO/POttzkteAT8S8xkuXLNb9+NLF8p1yJYo4Q6JhmymHSU/bLxz9setA6BCjPEYMp1k5BVkIumK5UMcK2ZcyMDgvFxBgQnJ0IUmYiQqCj41HLYHGKoFF7IPFL2snMphXVXeAEvyY6om0hR86YBWGvbMFBTwWEdepLQimWg5Fsqmoh+9MkG9hscGupFcHAExuRmQaZScbpSIKyDBrlXJbVXZQd28u1zulBx4EfEhCdAnzcRQ0PDMLrc2LV9D7784F/4y6q/YMbs+fA4rdi1fRe2/7obL65bi9Vr/sZdDD4JaHzMJpZ/BOwkNBWwWtjLsP7474gqmgKrMgLvvvUqjp08jg8++RRFE4p4fQPAZ0BKzCmLZNlD6Y5+ViSZGNstLh5Av/2v93DvqjVYeuvNsPm82PDhpyzp/ejLD5GfnQ+RmCaJ3Dpi5p/kGlNakjQSS9J/LWZQ1m23wWlxwNHfh8qmCvz26wHUXqhkye//JRGm302egVT/P4Yg/a992IVBiBmcHB4S2FPXFkmIqYi5qNQq4JOFYrCzCWMmX4dhmwitTVfQ1zWE0a5hBgDPu7yoS81C/MRJ6PKEsK9fR30v2q12DLc1YbClGpF6KdpqLiA4zIDx46fAp42AaKgBlZcr8PCTj+H62UU4d+ECfttzGNcvugmnjh2G0+nA8r/cwdJoCjYJDYvGqeOHUFtVhVWr72ZGVme7EBlP8uWjpwRPoN3fb8GSO1eyfJgA2tdfeRn548Zh2rTp+O3EUZY1Hz36O1565R30G7vx8Yf/xIx58/iz5G826/r5OHH0GI4dPMBAY3JyMhpqq9Da24fhnl5MnjYTr737EZYuW4rFC+fg9VfWQexw4balt/Ey6uub+LvSs9KgJn8bsRMyYnO4fHATW8hp5s6ghOSwZwT5atykSXCHhkHul6pJKIXaB9hJgiAWQy4Tw+WXVhHwcE0zEj3GXrS1tPLJGmdIRIguGFKFCG6Hj70QOzuFyXlYqAHtba3ISktlA+DugS60VDVAHSLEz9fVlqGvx4IIfRByCwoQotEx4Hvk2CE+FihNmsJhyIPp0IFD6G+pRHttPZrba/D4kjQOfCHwj5h/e4/14PqlS3HL4tsxblwBwrSaEd/Frt4+rHvhJfZnvHXpX/Cfrz7H/l278a9P30NaYgbefOsdBgA//scHbKD98IMPIjQ0FO/98x1mwZF/l9fhwMtvrMepYyd50hplCEHl5Wo88+wzGJWXg/WvvcrbgYC4nu5uPP3ksxwKklM4Fn9//e8YmzsKCnWQIN2EhP2MiP0h8ps7e/1yyMqaKuze/RtuXnQDb0PySJw8tQhTqGuuUv+ha8xvYNmIBy6XiwHAQNGNnyjscmII+hnX9D+x1YGWqlK46prhiwpBQkYmfDpBmkEsvM6+erz+5kf42713Y+zYcSCvR7q2sbWBi1K/COgSQkhsDidkXjs6O2thPHAekTcthjhEDg2UkDnJ8F0kNC9EUijIZI7BOaYRQUwmr9T0EolhJ/ZMbzuKv/oOVmsTv65WJyEyJgFNdccQmjsDoxctglehY0mNnDwsZWThQINxgVnFTaRrAivIK2qgvoplmqk33AhfXCQDgBcv1WD9xy/DIulGT41wH1g2/2b87f6/IlobDIWSgqNIAkbsajcnsNP6yxUyZn+RtIc96TweZvyRPJaKgBH2BGIDejLnFo38j0y7bQ4XDv2+H//Y8gmkKmFQq44IRUZeHIYGB+E1B+GZ215BSP8AaitKkDZ3EXTRUVD4E9CY4ceTK8GL79qi/9E6kW8eQ7UEhnpcsFgcOH3uHCp++xyLM4y40mxFtSMOix94gxt8fPh4Tew5R16RVOSxZ3FLRjzx6DXy2yPAjx4DbDw+v68BCQPrE5DlEnB345hIKNUqloeynx8le/t9Aun9xPKjgIw/A5CUTJwdL4yJQtWUmitjFqXdYceGjzZgy5YfEBllwNiCAiycPxvTCiag5+JpDLa1IaQoD2H6JJbUusRKWO2CKbcbFrS0dyElNhXGPiMiDZEMjF8sLcOUCeN5u474+5KnpH+7E/uLwDyLxwGVSIrh1nqUb9uF0bfeBF18KggsFFC3q/uEUuNtNicPvkOCtZD5J3yBwBTalbTPCKTn8rlGWJTC3RpwuHzoHOzBtn8+i/RoI7RSEZ76pBxdNg+gEUGpDcea21bj8btXQKbUQUlME2KU0IWaxg20/rRu/t8RGP8EWIF8vju8ECtIMkvvpf0vZVZpoNi358+SYL/9ieD9KAQnBGS39Ej7l5ZBLMDevj7s2LEbYwoEGdND9/wNy+++C/FxyWhta0SkPhyvPf0YJk+bgb8+9jS+/GoD9u87hL89+ABWrlyOX3btxv+8/S7m3bAIzzz9JANkjz/7ElLiovGvDz6ATq1GVe0VvPiC4FH28vrXUFVViU//8wXeePUlzJ4yGZ19XfjP39/Axt0HUFRUhDmzp2Fs4UQeI5L6gtNgFSohGZgMz6VyAUj1bwTaBnaPi/3jLJ29GC4rQ9SEcRz+wNuQxn8e2R8AwHHxXriMDnx4shcZYxfj4YefhFquYo+w3u5GlsCGpefArlTAZrPg99+O4e333sOw0Yj3HrkPWSkpzHQT+8dFLocP3d3duHSxAhdLLqDkxG+QeLsRGRmMTp8Ig6Qm6fAiTOJAfmIoXLkGBv86yjpw6EQtMkanoLdfANGmjU/CwcN17EGnj9Xy49zVBTD2enBhTym/RuBU4azpCBKpkBiZiznXTYfM3IjuesESJXxUJkKjo0HyZwIBaYjpAgGhDsG7kZjtNiN8Njcs5iZ4LBIG60jeW2scRmNLJyqra3HszGFe3vPPP4H81NECq5tl8/6kXpkaHrF95DlBPvSetqoKDF8pha2rG50iN9Jj8qCeMR7m7b9joK4KIQXpvBx9WDrvK7tEC4V5ACKVlPcbrbNYrGIWq93jT3Dl0BzaoYFTUggbITCQAEAG/wIJ1yybJyqRCb0lFVBGyCCLy4JHrEFZ+UnU7v+AZcAtNhGe3FKGnMnZnAbc0dwLRZsRcn0IwuJzePvOmTcb0YpsikXnLxb5Je+9vUOorCjBvn1HkDcmHzOnTmGwj2SDGVmjEGaIwODgEIb7BjBo7PUD+S7opErIwvTo7+6E2a8U0IYIAB2xhHJDddDnTkBjVx8ykxI5IZWAPgJm1H4Tfw5ngpMBLkrN7enpRWy8gdm1IWER6O5u50Tf0Vk56OvtgVKtRVdnM6KiEyGSe5jFR81DUr3V11QjPiWNLQ/ICmjLlm0QKSS4YcFCjMsfx9fIzpYGKHRaZMYnIihUD5Vcxv54NCNk4GpoCPBaGLyiMvWY4VYKwJ9eJ4MFCuhCBLDHaxEx86utow1Vra2wW9wwe0U4ffQYjp4Vxr6JyclYvmQJRsdEQ5caC71ChbjQULgCv1+lgstm4zmZLODpTqEw5INKgTI+F0x0n7Q5mQW17afvQAnEVCFExpk5F8uWLeVtFqLVcSgX3b+4meQv8p/k8BsRsa698FDIlR+8o7cQiEoAIPsKEtPPz/wLeATSncPnFfN7CCTk4Cw6lv0Jt5QC7PUIDU4C/vr66v/g6be/vA6qQROWzxWUEGa/PJJCQtpterT2DcERrIO5XwOnNAKVXV0I1ocjJzcfp479jsycHEyaOAmJccI44vcjx/n1I8dOcmr0E08+DY1Kw8qWAOBXXVPJ4S0kBQ+PjIbJOACT2QKdxIbiPQdwptuInu4+SIPCmX1HRfJZU/kefk5gXF5yFHK1ZgzWlDMLkGrPmfPITMtBZnYKgjQ6Bo55X2hUzBrl48Jlgcnv5x/YB+R1eOngEeyq60HFQDAn9fY7bOzXF6mWIzJSi54eEz9ShYcEMTNw15ZvMGZUDu4vGI2WTZ9CZBzCcYkMYeMnInTSTPS5xPjxpDAHIgBwzsR03DExDcqGSgz21iMhfzr7S3rCg2AYM4EZo929HXj/gw/4OHpx3QsYP34impqb4bANgewhKU3XUnMa+VFW+Jw9ONyXirHTb0JSYgwMBoHBpvArKV0+DyiUtLqmHsUXSrDg+uthbKrHS39/GxaTCTFJqRg/aRySElIQn5gAlSaIpbaU2tvd1oHKynKUXCphb73O/h5YzWYeC8cnZ+Ctf7wHrUKGdU89i8ryi4JqIBCIMXJ0X/XKo5co+JOYhLExCcjOz8OkgkJEx8cjlnZNXxncNdvRaDRh8+9enOsYwICxg70bA0UkhFBiBko1kMpFCFIroCev/ggDFFI5HP4xON1/UoarkOdQQ97djSaXG1n3PIjYuXMRHRUHUm2aHG40tLSgp7MLl8tLsGvrTvb4JxlvVEw0L4/Yf0RyS0pJx/333cuJxmbTIHq6B9HU1oru1lboghXQSTw4dqoUh0+cgc00wL6GD02eBdHeoxd8a595mgG/kBAV/vrQczCEKPHOP99jo1zyylv7+rv8+xra+7H5x1M4suU5/lIC1Sx+VIYYesk5ExAqcbMPEtW1oF9WrAqSEP+FUCyDITUP/e4MPP7vf2PI5kFfZw9LdanSUuIwZdlLOFxSjaaT2+DsL4dWH4LwmAw89PJ7qK1sw7fr7/hfHoMEWFIRAHntul2zr0f+pPcmFYxh30O32YgZU+Ixf8FtSNYYgEEhyCR9/DioosIQGpUAn0QFkUoOt3+0JXb4ILYNczDHYH0ZHBahO6fQBEERFIbIglxoDHF+BqEEDreXd9YPW7Zg5rS5SEqNh8/j4JuhTivQfQMeW+SlRxdvh/fqgUUXd4fRDlNdFbovn0bq1DmQpmYyIFjSUIt1a9fCNWTC+nfWI7+wEBK7D1u2bsbBgyfx9/UvICElA4o/BHjQpNTFSZmBYBCRTAmxZRgt506ht6ORfQYHzWY88sjfEJOUgfWvrEd4ZAh34SlEhFLo6NFGwRFk6i4lo+6rtG9iLfb09eKNV99CRXkl3nz9NWSNykBzZw+ee+ZZpGdn47lnn0R4RDi8bh8baNOUQiyh7hJJBGU8P/CNDOwFVkvAS8xDUkKHHU4RYLHa0NrVjvryalRdrkD95WJY2xv+wPK7ViocCBEhhh6VzO/5QH+TbJiqu7IRPUVpaBlSwjosdPEIYAwAhPQ8ABISMEggIIFlHpMTP3/0Hpa7Xfh8yAZ3WAgUodHo80QgJCGLQT9Hfz3i0zKhTBzFy+29eABtddWIS8tiEDArLQHTpk5CQmIqghReDNvduFx2AcZBGxIMscy6Ig84AqGam1tA9wtdqB5njh7lgJPrJk7h5Z4+e1IAqJKS+XlrWyemTCmCPkQDl8vBMtmOtg6kpqYiOCIIocHROHjkABu3Dw+bMHnCdcgdPZqTg48cOcY+dMmJaWjpbofTZEVqdgaSYuJhsZs4WTg8zIATxWWYMWcOs8kqKy6zD58hRmC60veMKyyAPshPgw/MXpzk/+GFrbUHQxUlnKQcHqVBVHIeYDDAwSCHlSgfnMh71dmSxqNiHvAQoKUkkIbCZzyASqNmkMPmtAvMOI+PZbLUG3d5HfA5RJBRN1ImJdcdXj+xX6pBfxMQ4JLI2YPFR5Mqk5cBvlCvCUpFKFz9Xag19fPn5P7OXYfDC/lgD2ord+Ds8TbMnRGKaYXpaDD2Mfh3odqNzmEPxPYh6KLi8P4/3saMKVMgVwdxAEtzWzsee/Y5LLp+NpYsX4mfNn/LsuT3/vEmA4DPPCt4ma577nkYe7rxygvCc2IAxsRF82+02e148+9v4kptLcu5KUykv9fIwGJrVzO+/ewzGGLj+HNOmx0HDh3FSy+8yJ6AtyxbinVPPYPEtCTBV9TfNOBtIxJkwAEWIK3voSMH0dnVh3kL5zHQ+uPPP7PcfOzoUZy4yY0Bv6cas4mY+UMyU2J7CtucgipcNo+Q+iqRQkFAr5s8SeXw2T1wmYbQcvY4PFYbBxbo07IYsBse7MC/N27C9CkzMHnqJA50ELsFvzlitNFAk6SvUrkYbif5DjpRe+UcvKUN0E8vgihIDik0Iz5K5NNDydfEdBphMosonU24Doep5XDL5Wg6ewpXtn2JlLw5kMTEISzGAEr/IrCloX8Qt97/CBwRkZwsT+tB0i0f/RYv8P/o+u74pur1/3d2miZpuvektKWTlr03oggoDpxXBLfXvRVRcCOu67huRUUcIAIyZO9dKJRCS/deSbPT7Pxez3OSWv3d7/NP08wzPuecz3k/72HrF+S2VMTAIpCQ0p493R2o3/oH0udMgjg5B2K/E5XVDfjPT+8hIcmD3h4T2gwulEVnY8kddyEjMZu9ApUSJcs2KeiFmFh00ykRK+Dzu/hvyN+Hfs9PN4jBm8bBACB1Renmhr6Pzq1NLe3496NPoK+3ElNuHse/Xd3SjsTkWMRGJSBC4ce9I5agt7YeQwtKeX941XQsCUw8YosRA4u9gIJicGYAhn58UDOOwFryRnS7fWjt6cLG999HWYaQZrjnRBvG3/QaJkyawewlwqaCQb5/e8zjy2+Hu18YT9Qo4DC1kFcMpZUHgTm6JtE1j8rkcKDJ4MCfxwUmEoN58cI6hMI2Qom4/GTwPWmRYvbc06lUkFFsFvnX0vZ1u1he66NmlVyOjo5utDQ3IyYuEnEqDTQ+H9paa+Dv6EHamEkQJeogk6p4/QN+CUiaSAlHFJblcbtZpny5uh6ZQ9OZ+Wcy2RChCYdCKmPWaIgFGFo2AgBNZivLncmrr37LZuhSUqAeOwoaBf2WNGQxI9ykhSRaIikMJhMiNBoGisUyCUv7OKk5WAwUS6hR42bpvpysAcQCoO3weuCxO/Dj9x8govsS8lOs+HhXBzYe0SMiSovklHQsmD8XD9y+iAFAhUICsUwFf3A/ELhB4B97AHqCXn6Dff3+CQDSb/vFUIRMT1myRvIJYvJ6BFZhyMtKKmMFBR9vwcbqYLCREEyHw4GK6ktobu7AnJnTmLl24533YHRpATKGDsd1c6/E9z98j41rvsCqW2+EvXQCnnrmaQzJHop331uN+JgEvPHm69ixczPefvsTjCguxJqffsTnn/yXvdHuuO1fsFntLCPeuHkLnn7uaYweMwbPP/8kPA4/3nzrTWgiVDhy/AT2bfgN3foOGIxOFJQV4O1XV7F/IAFBFCAyUMEgENqng4sYX063DU6TeUD2KY2JAsI0A1J2u8uP7rZ2/PnZnRibrUWg3433trahcNZSPHDf3VBrtJC4vOwD2F15joEpX7gOXX19ePLhR3D48GFe99VPPgltvxnxY8dARr6FPjuqLzXg9183IyElATlDhuHNt15Hb6AF12dGo6Pfh0udTk72nXxjIYYWJXI6sEosRvORVjTW6hkgVGkFgMRhcSI1Ow2Gnh64esIQlaxgeardG0BzZTdiBgXOJUSPxtIldyMxXoWAlxrqVmb2dbZbkVgyDNqoaOgUMgZBybPM76abQT9fHxR+N4djDC7yLnPTnNvjxvmaBrz6yssozEjFc88+gZS0FLicHohpHhJS1PCH3cy2IzCuX+yD+djpAZYfAX3a3BIkkPeVx4XWXYcYAKSKnjYeyXmFzBA0XzrKz5GseMTVV0CekAylQjsgY6dgjxDQR2M85P/HDFca9mS1ELQuYEZtMJ1Y5PPA1tqEpqpaBkWVsVHQ9xpZBlyU0IOIMDGPgYsyH2ZeMxI1Z+oQjQAHuChUxbh20kIkRiXBLxfz+cfm6AcFUrTUNWHdz79i164/2R9zxvTpuOveu2ExOxARqUNuVhYMJiO6u7tgNvbh4OGT2H94H/Jz8pndlp6Vgd7eLmz4fSMOHz6CiRMnYObUIvTVtuP6BddBkz2MJZgymZ+91wwGM5o721BSWspWI+3dvYjSqVmq6XA6eZkCHLITJvjW0VjvbociTAkXMa1i4uCxmdFns3MTjM55NRcvMajnolCPfhvaevQIuL3o6e5iQL+wMI8TgCmlNSSXDQ/623pcTr42eTh0QwJJgLzORey3B5mMwclQ0XRHQWAZzSmIbU5J4MEUWYPZBLuZgkFcfGP/2VffYvuubTDr+xgEfGjJTZh45TxEqSO5CRAadnTtJtULn98UQiOdIWCaB0mlMLucaGxpx+6tf+CP7VvhtFpROnYEpk+byZJpCj8ZM2YsHnvmSWSlCkzAEIvQ53XB2u9ldiGpC8TUeCL2eHBdiSFO60yACxWpywQfVh83i0MAoNvvg5zOvSJiq1OIRoAVCzSvIo87jdP0N9CPPP285gDO9woMW1VkBMt7Q+m9Csdf23RzeQ9+PNCL2YvuxOSpU2Azm7F9z3b4nR7MmTkLaVnZyB6SCYVCaMBSXTh3HsuWr4TR0IfnX1iGWVMnMrBF4LLRZse6deuw/8BBJKckoKm2ETcvvQsHjpTj8PbfES1yosdog1uuYM9xYv0RCEg1eXwhLl1ug0ebzHJckuJeOzoTXZeOITZMg2kTR+FSVxsO7zuIpKQsZGZmQaWSMtuUmanBeURYuBIKSTgkEuGe0251oWn3NnT1tmOTZCQDfj0ON6YOT8e4DC0iImJQfeE8tvz8La6ddRWk2Tr+nLm9H1999R30RiP+vXgxsvf+BmXFeXxnsuM3CgqKHQJvpHD/GZmciXtun4U5RbFwV19Ee/k55I0Q8BSH3swpwB51FBQuF87UN2PZiy+grvYSHnv0CcyZOx8NjZdh0Btx9NAR7Ni1C3E2PZ55bBKiAnacsozC1bfdhuS0eJLCMBjtdFLT18a2G2qFEg11l/H7H1tww9yZUFmE/avMHYJEAgzJf9bph8FiQn1jPdobW3Gm8iwuVVSip7eDMYDBFWLaPfbY4+x3ver9d7BvhxB4RBVi6BEgSIBfYnQcEtPTUFw4HHkF+YjShbM9m1ZFuIyHmYV1NVUYqvJgmPg4qhu68fKXl9FMhDBKcu93MHhLMuVJMyYhL7cYefkFCNdp0NPahpSUFKSnpqC2rQ3Hjx/HldNmQqNSYufXX8N+aAdKRCJo5SJURocjYcnTuH7BApgNBqz5+XcMLy1DTJQO//n0Mxw7eBBRMTFISY7HLXfcwWzAdT+sZUDQYPXjofvvxBXTpqG9vRUfv/Emrpg/D4UjShDtNsFYfRwrP98Oa0M1IsWATiTGBI0SotbmzsCmbVvwyusrGIQbkpWIfy25Fz3dvdhz9ByGDc3Gs4/fj4QEgXlx/lwVHn3kfvb5C4Fs9JcSfrMTVcjWxkGR5ENchBLZCu8A6FdVZUJbtxmWdiciU9Px77snIDx/Ae59+W2oxUpo4lOgkQNHjwqsQgLoxNZmBudCICMBhGlT5gNhQ+Cp38HLQ/6FfPKxNrPPHxV9ngDJwSBl3oiJGFUynF+3OWwsHzb39nMScUgmTADo+PGTcP31i5BVmA9JQzNga4fc4UJEdh6UaVkQacNZLuTqbUHLmTUxEuYAACAASURBVNOQdBogiVDz67FDs+FRaiBRKaEiumeYTBDXBg3GnS4X9PpuZuYUFBbCYDQzU2/SlGkMoIllUoFZx93s4ElOJIfXboHx/Ak4ewWQMSw+CdHZefBpVbAYLfjo4/fx+eef4IaFN2P2VVeiqbERM2deye91exxITE5ksJEkeuqwsIFQEZfbBYvdhTClTDA09otgN/SiZd8W+BNykDOsCH/s3IG33nkXr770Enul0QVTQd17UQByqYxp6ZRuRoCjXCLjmz8yIw/Vju17sGzFCtx621VYcvsDpK/Ct9+txW/rNmDFqyswYdI41qnTpEUWipkPhgXwpqOb+QB5GgX4ZpKAnNBzIamwJ9itom643eaGzGWDuaedfeOOtzegvKoJ9bW1fwsQoe8OAYL0mPwD/wkKhtYhBA4SMCgr9kInmgZb5F8eAfV+HzIjdUgaNR2J8dE4fuYCPnrpXjxkdGGFyYk6rx+KsAhMmzENlVVn0NfUAr8yAikTbsawnDxmA7Yc3cESYJlKi1mzZzMAOGzYMIwdVYYwpTAhpqRfOjFRhVJfqZHS76RJoQSU2kspjgQy0H62+4L+J2IFlBIFxDRRcdgE7yAIJ03yILOZ7JxkzN8rljLYaDZ1I1yuRlRcLCcK93sDDDL4A24OHqEQEOpGkCFwKHGYls/q7Mf6bYcxJEGHsRPHI0wqYjZOT68JcbE6PuGKyBRZrOIuh1fkhcfhgrWtC9amSvjtXiiy0xERlwxRGBmximEx6XHpQhNv17GjRqJs5HAOEfGRlwl3k6Ts1Rnw+aCQKOD1WCESydkTkCYx/cGuizJ4U0jpwQREDS4bTTIdAuOz3W2Dr98Dqa0fJo8R+r5+tDdeRk9PNyQ9ZrQEU5YIFCZAmGowKKyx9fPYorTqkTIxfMOysNHRgZ1n+hA9JA+97Z3cLSOfyFWrV2PcxClQKKXo6rGgpq4Br72yArfdcjPmzV+Apo5WfPrx51i8mKS8yfjws68xfeJE9l20u3z47JMPsWHzRjz7/DJcMXU6g2cWm4N9BCnB+POvPkNUVCyaGmuZ6RcRGY23V78OrVrFQCqPAYsd23fuxuuvvgqH0457772XZdrEEqRxRib0fNNB0hDyDqVgBa8PZPvZ02fgpkZqairGT5iA06eO4/iJU1iy5C5kpKRwIAuNUQIDqXvs5WQzIeTFarGgrqGR5UIGiwFWiw1zr7iCWdjEECKPNpKXU0da1G+Gpb4RDRX7kJo1HNElw+AMj0JzYysCbidLUAkAlBEJjtIZWQ5JvyUks5LvkdjjRsu2zfBqFeiWRqC9pxNRajW84jCWKJGsP2doFqxWB/Yf2Qe5TOimdrQ3s2w6Ly0FfpUCpq5OXPrqWyQXFyFx+lTo+0XQmrtRu2MbTGHdmHr1kxClJENKYSfByTF1vgkoOX6qHDW19VCJA+xhOGnUGA4ZovWr/Xk9xKVlSCsZDonPgdqWLvz324+QMtmHugutMLU5odUp8OwdK5CcNIRBIQaQQp1/ljqGglbIRsHPSaehogmwL0Der1KB5RYQQSKTMEhLHXhiVhP7Yfv2g9i0dSMU4Z1oIdCqqRUqxCA5OgtxEinmTxwHicWAsZNnMvhHJVGQd6cCXm8w7EUWYBYi+R6GSpAACRYXXORNFDS1Jy89s9uKE3sPoWbPKkzKVuNSmw09vjTc+uBKyHQJDAxQ6i+lq1KFLhMkqfUEm2Uy0HiVDiRPE+hIwBXJz318U0TsGREzUEnOJYx/K07Um/DznoqBZQ2FbWTGx3ECLsl6iSFIRdnL5IFHYCkxJn3BgBParsRsDBUF4hCTLqCQQORwwHjiJKx9BmRMmwhpdLKwTCw7FkNMfko+AorFAiM64AV5AJO012DqZsm32WmC0ahn8FdJx+EgGbCwQaQsdxPZXMwy7LvcgKE3zEUgIhIquRZiujkNOYCEGnWUGk7p8V43OOhEEmAlAi2Xz+Vh2bjTboOIDK5dfgbIeRsQiCeVMQBIx6jX58axQzvRvfcHjB9ixZYqG97e1Yix0wrQ0dSBmTPm4Zl/PcoSYDGFHYhD4EUoNZXGpEsIJ4NnQMoYCvegszUlM9PJhLzPqO8sI4sWz1++HQQCEvgX8hGk5Qz8wx+SQcBgYAYBMRQG1tbZjS/WrMG118zD8LxhDAYuvuseFAwdiuXLXoLd68VDSxYjUWTBstsXAVOuxf0PPY6rr5qN6+cv5JCm1e98gqK8dDz1zIto7+jC6rfegsFixQfvv4uE2AR8v/ZbrPnmU8y77lY8+fhj6OzowZKli3HjjbfihoXz8Muvv+CPbTshdthw1+J/4dj5cgSs/Xh39ZuISBbscjjhlRi/fi8nvRITi1ltfi8DP1Quss6g+ZgvgK4TJzi8Ql1QwGmySt4yJHn0o+FyPQ5/fz/GJCu5sb3sx4u4+a6VuGbBQoRrVNxU81nNaDtyCJrsFIhjM2BxOPD8iy9h59YtSImLx9qP30HA4oCIfOzS87Dr8D78+O1azJg+AzctWoCT5VV4ZsX9iMuNxKwFU+HqNmP9mr1ITM/C1TeXQhMrnBxsTis87S509BqgUUWjq7cX9VV26I3tmD5/LNKGxgH9FKBkhbW9lxmDUr45I2abH5cP1eK6uY9h8nTBt2sACPbZYW5vR2N5FYbkpjH4RmCoizwKufkVfDu51ykDLBUmiZ9XqoTD5YXD7mLm4KaNv7Nf7svPPoXpk8YgXKMVZOi8T/y8rel/YnJTkQejw+uCs7cP+os18DQ3cwiIOjmfw0ZOHfsThZmj0B+jga38MLMDkwom4tSfW5CcEjnwOHfGJOSMnwGlLpb3nNMlZm8/lu3LlAwkDg4BCcXphEDAUAJ26JjqN5nY85CKWJsOrwi/rV0Lf/tGHgcbzvThl5P9uHZpBqwuPzQKMQrKpiI7oow9HhXB6yF9vquzHb/+tgVbtmxC4+VLzDIZNWICpsyYjeGlgle8RquBLiwcFrMFCTGRMLkd+Pqr77Dux6+w/KW3sODqq+AKiNkr66MP3mNG0cvL7kOOWJBz+qPjkDuqmEGDhqZGDMsUwpDIEkGtjmSgy9DXh3CdFnaTBZroOPhc/Thz/gIiIyLh8jjYH5BYgXFxsXA6LHD2u5iF0+/wcJgHBTgppRI0VtejsbMd8XEJGDm6DAkxMXw80mOSg1JKKyW/EgAYYlkSCEhAMTHbCBSja0HIK0/wPZcGwTIfNyXJC5DYgkLoC/iz5IcsEyngCbgYtCMQirz7uvV6bN/5J7789FN0dHWwdx2x1SgALCUzG6rgPYEw3EXw2D0McEn8Qmvc4XXAanKgvLycffErL1Tx81mZ6Vi2/AX2FjNZrfjq00+wZcsOrFz5Mq5ftIBZhORD7w6yTXk5PV5oNeq/efYJR87gNrzg7U77hIrC42j8kRUKFa0f3bmQz7Pf1cMMSaNXP8D0CwV5dPUJ8/KEKCmSojSQhkvQ4xDuf4xQwdBthFbixswsYe7a1OLGV8fb0CNNw6w5V6C2/jIuVV0GkUPGjZ2AW6++EsmZmQjXqAU/a7kY54+ewYPLH8aQ5GFYvvxlpGQIzXCDqQ8/rduAb9Z8g7J8ARhzBoBbbr0Z7/3nSzj7upEWpcPxixeRlV/KQB+x7GaOK8WJE8cRr3Yid9RVaOroQk+vAYmjbkLp8BRMTA1H1b6NGDtqDFSZeQxEG3pNMJpMMFod8LiF+QwVyWSpYiIiONhUJReh+nIDTu3di1nTRiFm/PUwuv2IlIsxZlgGhzqaDL3Yu/F7HD+xFyPzilEcmwW9XM7S8l37TqGlz4Sb58zG5IALrq0bcMwtwsd6CyS6GMQUT8GQMbMZqCyOD4P8wgWQ/DiqIA9Sp4tZgLqyqYhIzARdaju7OvHpp5/ip3U/cGDNQw8/iurLl3ibOS1m2G1/rcs987MxO0eLHXVJWLD0bgwZmoE+sh44dQJnTx1HXXUN9EYLwjUadLc3QdHXhzvufQAL5l4NaUIsXCIxM3kvVF9EXXMTTh46itbubvbkJXnw/1WhVOBJ06fghWXPY/++w3j37bf4M2SfoI2IRWJKIrPmxo8p4wRdXaSAb/kcDg6rJClxbfUFnCo/BbPewHLbUQXpWDYpGkalh9OADzfZIVcE4HI5IYIwNxw9biw6urtxz/0PQiEW4cdffsSVs69C6aiR+PqLL/g9S+6+G80XLuDd995CbJ8Bt+lUSAiT4atuM0Y8+AQW3ngztm3fiIv1zVh6151ob+1gH8NZc+ZgzKhSqLU6Vky9vOI1xMfoMGHyVHzz5ZeIiIrBay88jd27d2PrD/9lhl+R1wJ/awsudfdhtcGKWVFqBhzVXg/UxMjVG4wBh9GE9Vt+x4fvfsChGdnZOXjmicchSy9BuKMN4ZoIdLW3orWjlZNsz+3YyysSnRgNkcWOwsQo5OSpoQi0IDKYaGP0exAC/RptIlQ1mSBPlmNJXgIO1Vtwxz0zMHL6U3j11TfQa9bj5utvxrr163Dp7CXEZ8RxZPJg/z6SAF9zxXjMuP7WgQAQ8tu29Brg6GnBpv1tqLlUgc5zP/PnZg0vgd7uRHNbE3wyNcuTJ82YjKE5mYiMVMNotEHfacK+o1uZBUgy49DvEVhITMOSjCjEyrzoN/RBfPkMHB1dDPYRy48Yf9r4dKiGpkCtiYQkMg5eqXBSCidDe5GH09AkcmFSIBMp0e8ww+f0sSSWatzYcWhsbUPWkDROlJGSrpEAP/JsolReDuwA6k/vQ3P5BuTkX4OYkhEIC9NxF4VAj4qzp/HovQ+joVuPUcNz0WIyIjcjF6vefJ29BpvqW3HixBF0tXVCo9HimgXzkJyVDH2bAcfKT/A+VUKGObMnY9/+Y2isvgi5ux033ytIVZ5+4WnYRGLMmTQDVlMPRo2ZiGmzZ0ER9Piqqa7GL2t/gkQhRnJqFozdPZg6aTzyCgtg1JuwcsVLzGoiffrQoUNRfaEKTzzzNEaOG8/sv/iYGHjoYikWMSNITgbfQdDvL6CPGpl/3cgGSUXcuddbDYjU6iBVhnG6KIWp+J0uakIxI4zSeSmwortbD0NPB1zmHgZySJ5Z2dYCo15IFCbQhmqwjyD9HwIG6fH/khDT8wQMxpYIBqxUe1tbsH/rNpYA/+ZwY0eQmULgD4V8UOWWjGQ5cH66QIkWmTuxf+dGnCo/j6eeewlwmvH5N59h9etvYkRhPihvi8onlcLudCGCfLxIEuHx8nqGhylZzkdhC6Fykm+SjMIBZOjvJ1P1v0BCeO0scwsBYTa/ixluPH415DcjhVvhh5qd5oOeWX4XP6ZJAk025HwDBngkBCoIkwGTxYzlK95BfEwE7nnw34jVKlhyy6AfdexlCridbgZy6XmxzQLz5Vr0NZUjKmMEB3rQubSfUvgkSh6/635ayyEpJK0uKyvGM8uew4hCwVSb1kkcZO/1ByVk8Lrh7zOD+ocWs5GBvGifFwaJlAE9S0MzxGYr/BEaNBpNsFg9cPb3ob1LkB452vvQ7vLyceC2BCAxmNkrknwiqZKDY5HGSshDMjRueMwEgzPIh3K4RIQev5/HQaXbP/Ad9L74uCgs/ffjmDxxNLQRkbhUXYPj5yphNRlRmJuPkSNGsCk1MTxDjMvEhBiMLCtDWLiWAeHaxha8/fYr7O93/wP3oLS4DKfLy/HeJ59iTOEwvPH224iKi0RnZzc2b9rMDMxxY0fxelCSWwjAtVj78c03X+Ljj96BVhOP555/ClfNmsW/owlXcvgH3XgQ+EdFRyPJJei4rW9oxs+//IjpM+cgITGWf8fv9rKEWasJGwCr6XMhwLr6cg2+37AGmbFZLCE+e6Ea777zNv798H2YN2cuSx79AWIEDkox9zlg7K5Dy5lLiNTFI37cBFyur8SOnUdw223XI1EXx8tGbDNidrDclLzvKEzA44PP4ULlro3QOjyIGzkCfl0cT8IpHfj11f/BY08/iuH5pdyZbu/Qk+6QGbK/bNqCN159EWW5QxnAcPf2sfddX+V+DB07DxUiFVTNFxFusqJo/rUMiklVKgZzCFih8xqlstI5m5gTvWYrGi5V4c13VuPRB/6N6+bNo9g+XN78KzMK0yZOYoCprqkD6/74CvIEA3semvuEyfT1U+dj8rBZkJK0iJLU6eafffYEyS+xx32kxQgWbQcGRWVEEA1O0P/BBOQ0Ur+XPQ8//fILmIwGdPrO4Hh5HSwtFqSNiEearwi3Tp3E4B+FSqSOHAeFSMagKIG1BN0I21+4Oab1p6JtQAb8nKwbXCYCHUU+cscVmHMkgfVLPGht7cKmjz5GnuoU4hNU7AU46Y5XMXLCZMjESpa2so+tXwRv0PNNkHjSyZHc72V/pbwObAEh5IN+MwT60f+8rMRGddph9Iix/lgzDp6+hAeuGcVBHVFBZr6SU6wlcAW8kPnJqDn42YGoG2G7EgBIReEhDMoGvPCJ/ZyY2lZ+khmTpdOvgjolHm5xQEjuDt4s+ZzUABP+D4F0tN2cnn4cP3UGeUNzWALa0F6PotwCZuHwZ6ViSKibT6yKYDhJ34Uq9F6sROrkMVAlZMIvE0EhC2cA0C8VyHHUaCQ2PYGhgxOOQzYkNJ5oPXwBMey24GRbJmfGasg7kF4nENBHabqBABrry7H189Us4b5oBV79tY7TgO1OI0YVzMRDtz2GWLWWGZN07qHOgo8apXQ9ITyLxgQ8nPg7UGLhOAr5orm9wnqHh8mYMejzOBkMGRjrHuJyk9yXxghgdwrLHq4MZ7YUNTqJnUqswM62LtS2N+GH79bj1KF9LMsdO24szEYDftiwFTNnTIFY5OHXieE0NjWAhUVTUHTfw9i0cz/03Z0cdKDVqKBvb4Sl34+SwnxYg3LG8uPHUTh8BOxmMy7WXuaUvheXvYiSkaUwdvdi9ccfIkqrQWZ2FuKjYmGz9WPPrh0oHV6A5vLTGFNShmnXXguFLo4BiADDd3+/6SYJK4Gx5IVIDVBiAJJsgpip+oYatJ8+j/TZs6DURUDBOcoemFwBVFVVomPnMk4AbjN6sHpHA+574n1cNftKiIMpydQs7Ks4zSBiWF4BB51s2LYFr738OuLjYvDm8heREhPNvoWGqAA+/nA9khIT8fpLLyEpJRq1PWb8sfdTuDV6KCOkuHC0Fvu/rMbwa9KRm5uDJK0E0Ehh9fmgcQjzZEqa7aTGuEjwyBo2NBFWhwGa9BhoJBIGAKkIBJRpJYh0xgJt8SgoLEJufj7vz3CtCrEx8SxDbTp/FA0NBjg7OzBrcin7Ajoi4+Aw9zNrxWS0cKhO3pAcqHTkuelBW28Xju8/jAv1LSguKMDvmwQf8reWv4RhORmQyNXwDQoDHHSaGXhIxz958lEKr8dt58APKnV0JM6tXwOVKhmJY0agft9mfp7+t/h9KLxGCLlo2byZQcOyOx9hAJA8MPnc4A5AFk7GEiTlDjK/QnSwQW4Lg0HAEABIn3d06lF7aB/Cs1OgSszBibOVqNv0AibnR6Gl3Y23ttfBnRbOASwk/b1hxh2I0JHMVIIost8gpYXDhl379/A4oBpeXIDZc+dixPBSXK6+iIjIKB7L+QV5sNssDLD06gU7muefW8as15efeBwRgX5OsKVAizfWrMPQ9DS8fvNNkOYmQq6ilF0RIiIpHE0EU08PUtOTWBVA4JTLBZYC0/FPyhe7tZ/fR6o1KmIABkDN6nDU1F5mQJDkuzK5BNHxiairbUKkVoHG5k7ozUb2L8vPL0ZMbNyAHHTTps2YMH4sslITme1JKhOfiBpndF9GhATyZv97erxCLuK03CA+PMCCo2Ui2axfKuKbdzr/0ZEsyGOFHecTSbkpR99NzECz3cZpwQTgnasQgFvyBbxr8c2cuEphO+TzNzilltRYJqsRB/cfwPbdO1FdUQmlRoOpk6bAZjfi8IEjzPi7YsHV0Kk1+G3DL9i08Tdmct1//51sK/LPYosW8iGz2qCQSXkf8FikZg2x3YMhj4N9/WQKJdxuUlK4IPU54XZ4GfgbLO/9X6BfWqoOCcGmZZvZg2qDHwdOt8Pkk8JAjSa7AmJrL2ZPSsCNI4X53oW2ANYeFhrxt9z3Ai7UVSJMosYdt97OzbptmzdiyvTJ7JdInmoNtXV4+akXkD9qJB594t8I18TBaujB3j/34Ksf16Ktu4OZqDEJ0UiKSUJzWye2/rGJg1kunjqNSz1dKJz7DM4cP4gFZZEYmZ+KY8dPIzYjF7pwFdb9+iuaGxsZJCQQ8NFFI+DubcbBPzfBI9OhMGcY4tPSERMXxyGHfF5QKuARiWB1kg+/E16nDQ6bFY2XqrHn6DE0d/YyqEmS7dFjRsPnsiC7qBT6tk6Ur/sKu08chbnXhIhYHSKzS5A3JA6FqUNhFonR2lIDU0M7bsnNGfAB/MZoQ69Ehpv+tRizsoR70CjIoI6IQnx+Mjp6zOivb4Fq3CioY9MgVSrhdTqxe89uBk0pWOmpJ59ASlIG3n7rDZw7Ww6NLgZx8THQG5th7unHrKJYPLgwA+WtqYjOLUZSTi7+3Lcfv3y3ATaLYUCOS/eoal0MCoYV4d5778Ho0WUg0v7P6zfg9/Xr0d3TxucRAtrIHoqK7Buo2UnXcuWg8CUiMfHYlMiQnJ6Edz/8L7Nu13zzHV9Dc/KGISUtFVGR0XwckqS4326DQd+DhsYmTgqmwM+ejnaAJP3UUB1oeiqxak4G8kti8dG2euw41c2kKUgoBVuYuw0rK0NnWyduuH4hDh88hKbmViy8fiFk4Up0tXUw+GezmLDqtZehVGg4QfwBXRhUEil+NVpQePNixGQMwd6DO3HvI08hIz4J361bgw3rN6Iwvwgz58xhll9VxRk88czjKBtagDC1CJcrTiNPEY7Fxfn49vxFoNeAu3RKRMik6HF7cdwLrLf0I10cwFytClnU6w3XQNTeawxQemxLeyun1H75xRcMhI0YXoKc4ljIDJSk1jpwTojLG4LkmHxkyA3QtwnmrVSU3NvdZWQ/P6PDh169Az029wB7j96TqVXgxSV5OFhugEijxOInP8YnX3+J5tZOTJw4G599K4SPUNAHeQlG+rvZ188pzcSS++/A3EkFSFFLIKEund8PuUwFtzcAo6WPDek37zmBxqqTCBeJ8OiiG3CoohIHqy+Bwj+mzpoFqxuo82cP+BgGYsIg0vfj6CA/QWIS+jXpLA8eXjQes0rUyEhMg18phshmgbjHiFitHDGJKRCplQiLjBNI3lIRAnLqfygh9Xn5hjkgJSPxQV4KRBd1+WCy9qGloQ0ROjVOHCtnucSospGIjIpkxorL7WQpH9G7HRIl6v/cwUzE4VcthFcXwQAMsWn6evVY9f4H+Hn9r1hy++0MwH38xUd4YOkSLLzmJpwvP4vPvv2atyl1t7/89AsUFObj9sVLsXfnTqRlpSE2NhqvrXqa36OxhsHk74NfHIUvPvwYHb19eODB+5GUk8kA7ZbfNnLAyMpVryMpMgblFRV4981VBJujbOw4fP3999CF6/Dee6tQUjwCu/fsxMsvLMdDjz+CRbfcxCzEjz/6FHt27sYrb7yBUaNKIQnQ5FXKQAKV30/MQuECQ0QRusiE0oDJF5CarQE6KEV0E+GGzW7hGyeZSgCpzP12uKz96OrtR2N9PU5U7ULPkfPsxRarScf0mxZh4cyZcEjkDAz2tLcwu+vs+XMDwA/0bQM+ggMDPPjg/wIICRwMeQsSIPjqsYsokosHQJ9QwMg19zyL666chZzMaJZDqVVyNqMuL6/EE08+jLElI3D7vXfj9Jkz2L37AF567kkMSRMYAATG0PcQE4/OSWHhYQyMBoJ3jH6vG2EyApApdcwJAvmo7CIx32wazS709vVx4EWHqRsKvxwOuw0usdCZMxj74LKYEZOWAbfDg269GalxaqgCPmg1Qd/LiDgkZKYgJSYeUpUaSTIZPKpwyJVhcItJGuLmwBmR24lV776PjNQE+P0eDp0g9iKNXQLsaBmNJgt89eXQd9mRWJrDrD+3JBxhIhcn0xktDrz5zirs3rmLTXzTMxNx7Fg5Zs6exUbrcrg4EMVNTvkEPhp60NJpYP+9EFOPZOCh6oV3AND7534N/R8C7/75OgHBoSKm6MBjUQAdQVCFnguBxCFp+eDvqfAFQAE0LR4vWtw+Bg9pPCUUl2DoiHyUjpmEuOQ0ntDGRuiYxcnHgUwJl98FV78X2vBw3rfuQYE1R48ewWvvvgN9ey9ikmPRUt/E24sCP2ZOng6JXGDO+txuyMOUzPj79bf16Pd6sei6hcz0oyJK+Xvvv40D+04hIyMFq15fyenCarXADhUS4ATZH7EBOUXcTcegDZcuX8aevftww0LB4JzARDJaJlYgjdPQMU2vNTU144Xnn+X3vfDyS8hJT8Pl2gbsP3AAV8yazpJHqoBYjnBxGHeS/YoAPC6Sbjvh6TXAeOAwROOLIfFp8Nb77+D225eitKyQAxYIAKRi4E1GknGZAPy4vPB0XUZHXTs8dQ1ImDwOiE/C92vXob29C08+9TA0EdG8Tl6nAx09Brz/1luIy0jBg0vvQ0y0jlnOgX4XevpqUP3tb6ipFwKvcofkIG/qVKiHF8EvIaa1sM1o2cnvw0PyEwKnJCJ0mEz4Yc13OHmuAq8//wLSMrMApx0dmzfCopIh78qFzI7rs7uw6j/v42yXwHZP0sZABwluuuMujMuaCLlWwwxAgmMDBG65XQhXCb9LACCnvStkA0wz2m8EEhITL+SVKPwVPk/hHC6XA2t+/AW/7/0JqZlStDZ6kSBPhDgeuLZsFhJ6zYjIliFt5NW8nhFyP5wUdCRRsY9tqMiHkJcjCAqyGT151FFqcdCkU0r71edibzq3iJIFbXC7Pdi1dRuaj348wALsj83G/OuWQRWfDG2QtUpBFpRgzNuY2L+DkjAJBKUhQOcckmBThcJhQkayobRbuqCQFYbT7UdtWzfedSLKtQAAIABJREFUXn+GAcC8ODUUUh8z7QJyklKT3yIBbQJo6Kdr9KDzAAFn5MtHf6XMdSDg0wVXwAlPWzMqDxxBzqgxiC8q4mYJnRPJWiAEAoqCzI0Bhh6dMynBlpoYJGvzgSfdDfVNiNFpkRAbS265/DsEAPLx4rTD0NiEy6dO8G/F5uZy40gik0Mk8vL3DZREEGcHrZ34aVomXu6gTw6xD6kouZaCeSTSMMHoXSScw3nbS+S8Xx0uF7oNHfjjpy8wTnYSVr8I3+1pR0esAt7+GOQmD8WKR15AdFQEJAo5j9W/QBTy/xSkiwRc2TyU2CuDh9izwQaA2+WCze5AT1AepJYHkJ2SiIDL9pf/GTGTCXSl8B9iNpKFAURw00zKS0mYcvYFVcrCYLaZUH6ukoM5OhrqgTAZkhLTMCxvKOITkln+SUBHQ201mpvaYHeYkOBo4cczx1+FiAnT0drTy82RxOQIFmw0t/ZAJpKwFYNYJsKFinMMMGXl5kKtVMHmdCA1LQkSkYxl3oYuPTeFKXQjXKuG2+vnxrfVZYZGEQHJpbMYMm4UpHFZA0HXPrEEEgKv6XwW9E8kgCfEAGSmJElApYCrsRa123Yjbf58hCfGMgBIQBKx2s4cOQHPqTcxJC0CZyoM+OJkCx5e/hmmjpsszMcIMCdgvacBza3tSM4vgDRcha5OE44dP8KJ3/HJiRgSo8NvOw/h848/RK+1B6++/BYWLJjPY8Pq8eJczVbUO8pRdbYbf/5wAJIuFyZOToM4Wga/wcOSYJHJiliZAu2JUoyeVga90YTWg00sFU4uyGTpL/kCTh5big6HHpeONrL3X/GCAvTVetF5wYp7ZsxGVHEx/vPhJ1gwbz6y8rLw3dffs73O/Ouvw+49B+BuvID5V18Hf2I0g7oOew9uuf1uNF6u5H0/fuJo1NQ3YPXn70CDGOQV5WLr9r3obmzEyteWYf706YLFQliEkLwe9MYN/eVjMfQcNQDEAkOQGvrSoI0EvYe8+FpO7Bw4FGPHFqD3eBWnEOdOmwW/yY2zP33MoGDeoush0kXweKaQFYlfyV6YwoH/1+E8IGsfBALytSdA10Py0aHjQcYMR0NtFWqOnURWSTF6NbHY99VrnAZMAODXu1txwd+PmxbdiuKRxYiUJODMiSPoMDlwz2138Ni+eLEG2/7cDpvLyfPAaTMmI0ymwrlzZ1FSIoRERkVFwisV2Ptelw1SiQrb9uzCqjdWITMjHVOLBa9Nm7sP5yrq0NZci8efX4npV8zg5l9Hhx7NzU2snElMTUJmYgIgJrN/oVEfFRkDfXfQn1atQXtbO4N3NpsZLm8w2K+lBVlDhsDpsKK5oxt+v4tlilQtQUB2REkxigsKOXgEUrqnlHP6KHGQf1+3HvnD8xiYIFmsUDLIFXReFnM4EoF1ZqsZsdpIkPyArq3eAN8OCiFnAR+DfcT+408TA1BKjXg6hIWdFfLM5bx5kgcP8tcjQO9sZSXWfPkpe9b5vQ4kJKdhxmSBcBAXn4CiouHILyxARLiafew6+gycYEzH6ZjRI7HwuhuRmZUJk8GEF19cxmzASK2GgUGDsRe5WTlYuXI5CnJyIAuTsB0IgXwh4CMEANLvEXuRxiIn+JIVFDWdaIWDRYBkGPnAB4M8BgN+Il8fejtp+awIMf2KY3WICXroUmqs0eLEhRYPjtTYUGN0IFoUQGT2KBTmFCAuIw11dQ1Y9+XHiE/V4d2HFkPnroLS2oXjrWJ8t+USSm9YhMjIOCRHx2PM+HGou1yNd95+F9OnTYU2NgKTxkxAnFaHX37/HTU1dXjisQcZZD5//gI8Ths3Z/fu3oUJU4Xt63b6cPj4EQ60KUuOwlcbdsEYUYqysZPRUnMIEzJ1iBBZkFswDklDsxlQPX3mPG9XvzgCmsK5LK29IjcBx/btxS9rv8fZuhr2HI9LSUZYmAJKqRLDctPgJKKIRAltpAbhWiUixX6YuzqQkFsCiVrHSdFuhxXZGZnQdzXB6ZbiUu1FVJT/hcPQHIGYeFJVAIsW3IYZ06dgz94DaGzpwJPXzoWXGpFbfsNPfVboA0BMpBbF4ydg3Jyp0BZNRLjID4W+G3VVlYgcORoiqQZGqw1Oh53l1QRGnzx5HLcsvhN33PEvbFy/AR+99w6ikxLx1MOPIys3BRu+W4sNW3chJVyG1Utz0CcKxxdb69BrpuaKFXKySlHKECZRISE9AUOTEzB5+tUoHjsSsQnxCJfL4HF78M03a/DRhx/D5bKzbDcE9FGIBZ1Z/q8anH773PPLkFNcBJ/TyXYOVJY+E7P86FpLqb2XLtcwaNdvtzAZiUI6BorAPSoC+CReLB6ZjitmxKGn2oqVW+tg8HqhCEgQHhMNXUwyUlNScOjgAWi1EVCr5TD0WqBJSEdyfCTuvW8JEuMT8f4H7+F8xTmkZQxFy6l9nAYcK5MxAOjNyIM3JhbXXX8Dpk6ZysFGL7/8EkpGDkdxYSmykhPZzuDbb77EoXU/8qKFQL24QAA2qfA9o9QqTJGBfcwdCoFdaPQDi/OHIjMlCTHZOXCn5UD02++/BxqqL6O65hwuNVXA396LgrxoENCXEZAzq4+KmH3E6gtV+0ULjpZ3Ij5f0L/3Qoz9R1r/Jtel50PMupjEOAwfmo0HR7pR2+vFnrNtePidr7Dtj52cVHr1jUux6r9/MPBHlTFhIaZOG479+yowrTQPd9w4AYlRYZD5/4p1p/QYj0jMstovv/kFv3z9Gcx2JweCvPzaSny+5huI+72cSrr0thtRlhKPrn4/EiiNzGSFLzUR/ngRvvx4E6KH34CKum5Ym2sw/5oFA/6DCn8bew/q1GCQsnDCLGQlRyMjRsnSWQWlmPr6IVNHcNiHl7pxQc+Z0LYisFIKN0TBCbjT7cO6n9bA4w7g6rlXIzxcA1WEmmUXBMbu3LUbx/btQmRSOpbcvxTG9mZIW88hbdxcBgDJ949q1+6DeOKhRxnVXr5iBYOU29avx81LlgL9Pqx65WVm3933xCOcvsPpojkZuP/+B2Dss2H0hJE4WX4Wjz/6CCLCJLhj8gz+3rCCYkwaOxG//vw99h8+ipdfWcGG2fT5EWNL8OyyFZwA/eIzT8Fs68fzzz+Di/Xt+OLDD7BwwQw8/PiL/D2h339z9TvseXjhQjV/pqxsBJ5a9hQz9/xuH8I14cwaIVDPGxxjUhnJVOlAl0AcvFDSd4bYfwQOBsP+4CS/JLpRsTtxpl6P09VtqDx1CMe2/ABLVxuDZmHB6/cd/34c9911J+J0athDnlR0ojfbYHLaYekzos/Wh67GNlRerMXFqgpYjJ3Qipx/Y4NZ1WED/n/ECCOwL8T46szNwJudBjTXdzJbjECei74AyCdw8qQxGDttPnumkQzT7XbA5nZh7bc/47PPPsPsKVOhCJNDrgjHnKuvRHtLO/SGbg70KCouhlyj4iTa+KhITBw7AVlDs9ibg7cNsY3cbk7v8jjs0Pd1o6m+nj3pzrX0or7xImobemCrETy2QhVisg1msdFrIXYbPR7MdiNPwzhtgAHVwcCVOiqB07NfWvkqzpafxgcffYQRI4oghw+UtkgyVxl1b8396GjvQNvJQ2jTRGPkqBGAOAymvh7Y+/vZD4y8DZ0eJ/Zu346T585jdInA+Dt6+ii0UjkSkwVPQ6fLAKVVOCcMToIOLf8/AdvB6z2Y3fm3DTIIyPvn8//rfwIA/wn8EetvcBE47Onp46dCr1FAzGAwkF7LLS5GXmoyRhcPw7DSfMQWFkKs0CKgCuO0VJFH2NcdbZ2cAhwbFweP04UzpyuwffsWDoGRqGS47prrccXsK9hHk1iSxIgh0JWKgkYo/OXwiVN4+qknMX/hPGi0EfDYnbhwqQor3liNs8dPYuKY4Vi+4lVkZWUyiMhgBXWOxATYCwmhJGeg+1Gnz4/tO3axnw8FzJjM/di08VeMHDUWY0eUCNL1oD8hNWs+/+YbvPDEM7juuvkID1fD7/Khu68PXnc/3BIRVGoFS7KI9URF/nzE8LWYzQhIAwirrWE5pXbUCGw7cgLDsvMQHRMPscgNpTQMGo1K8Eei7yAfQAIHfB54RU5I3WJ0nz4FU1MFMGw0Xvn0K9x+zfWYMGEMlBReQiEOHjsOHDiBzz/9L15c+TwK84cjnOSylIRqMaFT5oPX7ORUYVOYHGkpSQjTJcIrI/BQyv5woWK2Nk08bBY20m/r7sXrr7yCuQuuwfXz53EKMXUhz+z+Hl51KmbMns9Smm6bDfc/cC9MumaUTRiO7d/uQVZWPp559C6My5/JEmBi3oUAPd5OQXktsYEHmH9SCScbd/T2IFqjhVobMZAUzEnzXq8g6ZaQhNWNiguXsPbbH5CSkYrKigrk5AzDgiuvQETzZfZhJGZZmC6NWY7MIqMK+sm5/QGESZWCV6tCLoSMEBhHQCP5y9HyBUFAUTCEhD7uZ5mujy0l6ls7sW7lSowu7UGSHPj9hAvz712BIaVFiFDQ/iGgh+RTPsFnMMikIyAzJC8mdloI5CTQk4qZbgQQQcSejARqBfxO/t9JLAWLFe9tbWQvwOm5Wojk4QyxKX1CF5gBzFBiLjWjQqlUfOMvEgA9vwg+D8FjIogCXg53IUBuSEEmEkonQaQMZwBUKvLy+6UhHzxmMytYghsCBklGRe8lcK2ttROpmQlob2ph1mrWkAxmIxIDlOX5Tjv0VZdRd3A30oePQPz4iRwGw8btxNQg5mKwicF7jCa6fgJlxQwWs3ws2ISjhFQqsSfA7MGQT1Xot+i1UPpsCAD0B5wsHz+09wC8tZ8gUZOAw1V1eH+bHkPTsjB20mQ89uDdfKzTPiOeHoElXH4B6KRQEGLm0eMegxF2qxkuuxXyqFRsP9uAqkY9wiy1/JGsknF48KoyxkDIcYQCxwg0ZH83pwuu4DzCSWFPpouoq+9AhBooyZ3J185BUwr0Bz2lSH0gSP38kKjk8PnoNl8Md78LIjLT13eifsM3cHVYMPrhhxiYk6vDOGuVPAxJfiwT+wV2Fu0buQTOoD8X2aL0exwDN9AETsL7F3tIHlRU+IMgOm0F/Z7dkKpViB0xAfQ6SaTpO0NFib4ERtOtEJ2TKcyEvRRJ5iwFPK2dqNn8OxKvnA1VaiK0BLLb3bB7HDh66E9Iq75jAHBrRS/+ONmGF1b/gKLcQqhU5IFEG9UHT2cnGs6dRWJJCTQxkdDrLRz4FR8dA6O+HWlxCfhuy594bcVylI0tw4erPkByUgpvL73TzQDg6aY9OPJFDc7VNKNkfAImzMqH1WLEwU0NuFzdi9FFQ1F/8TJ8CQpcde9UXr0/3jnAf4tm5+HyhQZ4LC6WEsdGJ6CjuQ0yixiF04dzWjC99uztixGQCtLR/JFjOaSl6kwVXnvvfWTl5ODzDz7A+VMHcO2CG7H54B5UnTuLex95AlddMR1ffvUj+1BdNXs6XnltFRwiMZY//RRioiLx7DPPIikpCiteegMxsSpmCEZodQP2A6F9wflLEgEApPIGmSo0Lgl8Vri8ECnEnNhKLD6PxQKLxwEbRNB5HajZ9BMscZEYOXo8bI1mNO7ahsxZVyFy9Ahmb1KRhDuU8su/Qed7Gg4hBkwwGZtfGwgGkglybho7IR9Mu50TpxsuVkKljkTn/m1otp1CrkGLg74+rKvsRUpyNvqsFowaOZqZq1QPPXAf0nLTcPLgGQwrKUKEUgD9KI2TUq6lYhliIqLQ3tWDrIx0dBv0iNZFovNcBXtFvrV+Izqt/XjiqceQmS6EnzR3dOKVl5ZBG6XD66+uRJgmFqdOHsTG3zfz/DZ3SDa2bNuGOxcv5qAKKhqaNB8gzz8q8qjTd/eyvJeCPyjtl6S/TQ01LPGl1GzyZqxpbkJ3hx5xMTqMnzwRmakZCNcIgTcEXFGRrx01G/rdHmz/YxtyC4ehJD+XwS4qYrzR+Yua7tSsIrCOzo+SgJNZgsR0pyZJqAgE9HjcDJQRc5GBNTHZJ0iF6+6gexAC1Qh45AYSLQ8Bx3IphwzUNjZizbq1zEQjX8BQZQ3NRe6QTIwaOx5XzprGXvlki0AgYGdrx0BaMr2fEpNffOY5hCulKBo+GjazHvGpKZgycSLLnEOBJqH1pKCO0HpTiAddzwfGu9fD24nSfkkJFKrBIR6y7uNoNloZ0HMYhVAUkvbGSdQDoJ/N52GJb1NtG/R+CZodSogdTmjj89hfuGREKcJ18di7cyt6DH1Ii4vFieNHMXfWJOQML4Wr4kskunv4u0829uGCPoBj/WJML52GxLThOHZwDwzGfvR0tPJ2osA48o80dfXiVGUFg386bThbBiUlxHFQTJehFx1dPUhMiEBSQjZ67U54rG3Qb92Nry/WwJk9l5N2Sd47RFQFuTgG2bnF2LTxR0TEJCAmNh7lZyuw8VgPA4WUyPvAnEJIXEZ8s/ZX/PDFFxgEMUEqV2Da5Im8DjWXBcKC3UusSQ+iw4GSCVMx+4Z7+Hlrdz30vR2wdHQxGzE5MxmlY6YgLEIDpcgHt1+PntPn0K0/z+/3i/PQHyFGS5sdt4wfg7SuDgYA95vtuOD1wxgIIGd0Nu647XFExMbB3NuD3rqzaLOJcaahjpmH5BsZWp5+hxU05pa/uBwGox7/ef99ZjsuueNfmDFzDtLiNTh98RieffotBGwOPHpNJsqyI/HZn62obeuHJC4FWanJKIyIRkpKIjSxiUhOE8JZOp02pGRkIDU1hYNBdu7cg7feehOt1KALpugODLR/PCDQLzImikG1ooI8pKWnYtSIUqRmpEEtC2drMkoaPnbkCM6cOgWTvh2desNffoA06w82G8nL738VEbLy4rV4btFwKNT9+HNPDwy6IcgpHYuhOcOQmJyAyxWVWP7qG8hIT8V1t9yEP/7YjJrKGix98B7Mn38t9u3cie07tyEyKhrNDS0w11cyADheHY7Xu/Q4J9Pihttvxy233MpzpQM7d+D3b77Gv+67B8laMcJMHjS3VOCtdRsxWSRBj9kOU8CPOzVhiJaKcMAjMP1myiTQhQnHK6UuP3f+MsLCI7B4zhUYVlqGoSNHQqQKh2jptMxAtFKC+IRIREqEE2pMVDCiOqj8a+gX5Lz/ZPfJtEosvW0x0kcI5qEfvPIpewNSpSUm48Yl96Km8gwidTrMnDET6amxkJx8A5e7jNhQbsTiR95BVcUFnDxzDGNvfBpf/3cNcocJPn2UOJyYFoV4uQyPLr0aaTrAI/4LAKRJLyVd0XNepxsNrfUchNFnNMDv8OHfD92Nn37bhOuuno+qlkaMH16IsSNGQyuVsek87H2wdPfD1N2EX3f+iUlXL0JifBJ+Pt2NbrcHuUPSsOvLNzkcJVQEYqrTroDS24j5M8ZgyT13QxemZlaIPDyMvfu4GRIEAKnbSiClXCGHrV/Q9lPRsldWXOQOUukIAj+kcAbR6b6uHg7dqK8ox7CJU/Daa+8gMUaN5o3rhOAP8sHwBtCqb8Yzj7+II4fLsezFZ7DotsVwuNzod1oQFxuBc6erGGybd/U1mH7Drfj6y/ewd/1mLH34UVi6Oliyu3Dedfjs8/fxy9pfMb64GA/feTOQnAVEpqHrcgV7/92+9G7Mv3Yu1n39FX76/ie8+v5qFJWUYNXzL+K3bVtw1TW34Jbr5+L155ah1WbEyjc+xLiSfKxb9y2/n9h/lPxr7LPgxVdexblTp/g7Zowdh1NnzjDgQ146g6W/5G0TuvEP2v4MsABpfuWj7lrwmkMySJvLh5ZeKzZt243Nxy8AqiQkq5S4dLkatqo/mBWl0cSgtt3DibsTZs7AqPRI3hejJ49BNIV0BNR8MiCmFZeXkhG96Ow2QGoRLrgOUxf03V0sHz1rJnBqLSrrhI4iVb5ExPJPYncR4Jcbp+MgEKpfzA4G1BbMvRKTFy9BelYOVOQppVCivrqKwxzyC4bjzjvv5O7EB+/9B3cuXYrcIUNw+sRhvPzGKgzLzsTkGbORPiQLv69di3/ddhNmzZrDbDAC/YxGE+rrqtFUVc6+h86Wxv+ZiszHZ9DzMLTsxEwbzGwbWKngA3qdigAr/htksIXep47WImHUVGb8HT94GDXNNXhkyb2YMaqItxmVpbETl9wWll+Tf16vtRluuUA/pzLpOzh9mSokyR68HP8EKHk9Bt0Q/S9ALwTM0XsHs/IIhPvn///fOg8C9kIsv39uh9C2CO33f35HaBkHe0yGliUEBNJ30/cetrsGWIH0nnEzklCUPQ95Q5IRN240B4+IoyLYo3HLjj+Qn1uIESWC3w5vP4uZk0QVIgmiKaGOZOLBqECSoIaKEkrPXjjPQJ/VqseTjz2GiRMmIBCUeh8/fJR9CJua2nDLvxbhkQcegi5CzexBCaXMyoJADn1hCPhxuWE0GvHRN2swJC0TV82dxcnDe/bsxKJbFnFCMQGQm/7YhJVvvI5hQ3Lw9ptv8MWeqL4ulxcVF8/i3Jlq9Bj06OpsQu6QPCSmCDKPlMQMZhCfPnMOdU0tGJGdhglKFWqiNfjzwCmkJybA6rGjvq4JGqkUeYVFUISpoZRJkFdWwhNQi8UGZZgSI8pKIHFZcHrDBhyvqMLe9m4sXnQTJHIR8vOLkJaWCofZjNUf/hdRMRpm/4lkEhh6jTh+7Ci/L1objc7eZnhlGjj7jPBQyrBCjtz8AmYEaGQKTJoxDWpFGGwOBy5UV6PmwgVel90H98Ntt+OFla8hJysN3d0GHD50CJfKD0Pf1IrHXnkV2RnZMPbbcN9TT6HWcBK62DB01xoQqUvD4w/Pw5WjljKDnEAZKmqU0M1GyNOPd82A/6CQANyt72OpiTJcDRlZUwQbUsTCCxWdrjqtNpSfPI7etkYkp+airKgQktoqNFbXoWzefCBKDalCBRHpScUBIk5wEegXYo2FAl5CfnzsyRhMICbrgQHwyenlm1UCSSUiCsUSwemVY/1PP8By7kvMK1DjWL0NncrJWPivuxAfH41wCjmhhlHwRuufAGDouwlgJJuMgSKWnpQSrWndJfxaCPRiJqurH98dqAf5/l1ZEgd30MBQ5vsr6IO+ixiL5JtH30yJ1p4gA1hFdgRBUJEYpMTGqz/6JzKGlyKuYDSkShUC8r8kVmSLQGE39F63wwKFJgkSuRg+Yuxw6A4xBf0M3p44ewplJUUsg27rbEdcYiLUJIMlX02PHyT7JfAvZuxoZJeOhF8VxmAkAYCh76PvpNRMAhVp2UNSZbqRI5N39v/z+vl5CiChCpOHCVJggh7ExMrz/8WmDG7YAC0nMR09btRU1WHX2jcxOUeOTmsXPtnXhTkz72IGzJIlS6HWqHiexN6IlABPY4iZojL+TWL5rTlQzWBfqAoyY/72v6NqF1QFs/DB3dMRTkCd28rAjCvo6djYeBGtfR1oqr+Eus5GdPf2wNNrhCw2ErdeuxgLZl7LQJxErGSQmAA+hYJCasjiQGC+hQA5nygABXknSgKwW3rQeegUKj9fjfQldyF/yjxINBHsuceUO78AAFIRy04kIR9aMPDH21Ii/xs7kZ4jcMhhckGsFEOtjBSWQ0z+uiKYjh6AvrIKGbfcyTfnJPUNhdAxOZK+IAj4EQDo6HdBEhZk3pIPoN2Di1s3cUiHmlK6gyAh/ebPm37A8O6t0Cgl2F1vx6ZGG95e/j3yc3IGJMAERkqcDjTXlEOni4I2NYu97Rx24Ziymq3QRGjw546dWPHaG7j/gbs58ESjkMPu9+BizRnsqPkNro4m/PJpBcTqAKf4Zg6Nx8nDNSwHpiL/OJnNiSGT0qHJiUdrXQuaDxtRkpuOuLFaHN5WiZyhCbz/UrLisHfzcVjqXUgaroFSGov2qkZMKRuLsqwsXHPjXJxsNuP555/HtfPn4ZHHH0VjSyueffJJFBbkI2dYLqc103c/8dj9cEKHDz/5lH0LZUoJvvxmDR579FFMmzkbFefP4vMPPsINNy/C9Qvno7GhlQNWhuUNgybIzqfll5CnLQS2KStWOOlUGL0EClJgCDXJ+HWZEHRFByCBfyKPDRK7A/qLl5gVSOAyVWT2MGZuyhIiGdD2drbz8+FR8fDLw6EKNphCIGAo2JtPs74gACiVBRsvImZ1UUgJgeS0JBabGV5rP3yNl3Gi4jwaz32HkkwdzH1elgHrvREs7SU2ZTSlkEtEGJKagvrWNvSZ9Jgy9QqUHznM0sDo6Ei4HHYoVOHMCG1z2qFTRjPwx+siE8HoCeCh5cs5WZvGCAVZiDw+7D96ACtWvMI+azdetwhnz5Xz/2pVON796EM4jBYOHLjuhhsxflQRdPHxLJunIh81Av1IDkONyK7WNticXk4hJe++0xVnkZmcicrKCvToTcjKSENSWhJGjx7FibfkY03zZpLd0nFOzD8CAunvAAA4LAslRcXsLU3g3P/j7L3Do6r3ru81vU8mk0nvldAJXZAiSJMiWEAUFcVy9Hg8igUVe29Hj91jw34ErCC995YCgYQkpPeeKZne3uv73bNj9Lmf+72u5/dPJsnMnpk9e+/Ze/3WWh9hyCAjcBwlbYIBoZJioNyCPvNIFcagih0K8Dsi14AkAlL8kOuKIiKg09rPz037uUypESAhkaEIB+BwOdnlSA5XgiyQEENjzPgJGD1+OAqPFGLazJmYMX0q8vOG8edCE7YarQZyiUDtPXLsGJ54ej2uXrwMy69ZyM5wvT6KARn0vCQuE9FXjDfT8rWktrLLXolARNwmpz+JkiR6wuNnaq29twe+QAt3+jWdL2Yyb2encN4v9vnFJgrpBL8ziO4mN6oDYY73yg1RKGsOIm3IMPxtzW1IjI9HfIyRqx16rHYUnS3C0f2HuGfv2uuuwcIFsxH2BrDj4Akc2f4l5uSpMWusABksr+/CU783Qy43YdnyVZg/cxrHv1vaGjE0NxcxMRZ+ryRckmBLnzN1RhJ4hWAhLc01iDJZGJyoNWoQDmt5Qq6+uBD0dUovAAAgAElEQVR1u3bg34VlSJtzGz/X36alofniKSSm5SApIxPffPUDswOyk+Px7X+/x/6LIaQXTGBS7/IFBRhrkWH773vx5nNPwu6NgKkiPb73/u12TJ+1AC6XAy6HB4UXK3D44BFhfRmTce2cKQiY0yHvbcCEvAwg5EbF6cMYkjsG8pRMhhS2t52Hq+44ND2CiKiOSYA3mI+KXiu6bW5kxCYP9ACW+8M4anPisC/MQBNKDE3LSIQpKxmnTx9FZU03qFpFk5SIlPgkpkyL49prVmD0qDx89P6H2LFzJ3cBrrnxJuw5cghqlRYjUgz4+WARZO01mJarQnaOkR2fljFXIlWVDGN0HJoIWNZjQ1tnB9QGNUxRZmi0WnT09CHaqMXkKdPR01qHRx97HBUXy9mBJwp09DpoXyGXXUZOOjKyc5AzZAQzCxItBPLTobNbEIWVMjmy0tLY/ffEY+txaP+OAdFPfD+im3Dw8ul/ohAo/l2pViI7yYiHF85CanQtgmo1ZDnL0KfOYVJvS3Mzjh8/gdb6Gtxy5xo+zrz6xr+gVuuZ0Ov1+bgHcM6VczBy7FhcuHAOmz//FNd7bch02PFlq1Bvsfj+tQhGCTyLbb/+gNKzpUhNjYK51Y45Jj1cwQCqnD6MMWr59ja7C9dHG5Gs1eB4lAzbHGFEy6KgiYnFlfOnQlt8AZtLj3Iit55isABWrroV48aNh+Srh8eHxd6+7t5+HKvph5vcUCE5VlyZjPzccShx2PHmy1v/j0gvQTPeeut9TJk1j4Wn5599HRcvVWPR/LmsEo8oKIBBFYBGLmXilq/jEpzlv6GjphQ/7K3Gildewrkzl7Bn+0mMX/Ywtvz6G/KmXQZd82mGc1Dv33uffoBZBdkwasIcseUP3ydg7skRQ516NH75eStOHtgPc3ICtv74K9SxRhikSkyedjmKSs/h1TfeQFZyMmQiCYAO2Z4g2lra8PF7/8KU4WOQb1HBZs7Fe1uEWeZEQzV++vkUA0YoFnzZyjs4MnzyZ6H74s5//BN33Hk7LCYdtBHUO11bsOWfymIDIS7q1Wg0fJsGObQGNrRIFKrmYgWKjh2GRK/ClTNn47cDx2Dtd2HZgpmISU2CTiZHQ8lJhGsbIBlZwP87ebwQL7/+Fi9z7eOPYcXKlfw6qHOQugfLik9j7dpHcfNtq2A0mNkNmT9qJBbOmMVinSMcxtXzZ+Pw4d/RXd+J1Xffi7GTLkNxRTkyU3Pww8avER9jwn3PvoNATyMevO+f8PrceOG1N3Cm+Bw+f/ff7Lak5665WIbfft2K+UtmYdVtD6H49BFs2fgtFFEGvP7Ca4hLisHWX7YwWXpiwRgWNW3WdiaCXbNkMbKzMwY6/kTIB70vMfJLDkAxyhWKOIJEV2DA64bDZsO/P/kK73/4MZSxo3HvI49gfH4KOwFrGtqRnZ4w8Pvvx84zcEPeeQb2gA+33rwGd//zbliMcRyf5YNGyMMzQk4mJJMzhTqTPCxgyOCFO6xCn8fKjqeigydw9ODuATcgPV6M+y7MjcX9NvefOuBIKMu+7Arc/897YEnK4hLkzd99gy07fsVTjz+D/JxsHDl9Ak88ug733fcA5l85C//+8D22Xd92x11YvHAR7H027Nq1A9MmTYAlKRENNbUoPXkS548eRVlLI+Q91j91Gf5vgJOBo/r/cuOvbjbxrqJw9VcXG/2f+vJE9+NfF/2/9ebRaxVFxv9b7Pavyxss8tH/SNgTBb7/6bUPjuyKkVxxmXUGPXf+0RBfJzkeRWGSthm5Qg+fJwSlWooY5Z/pgWqDCmqVcPAWB7kUqWuSTipievpYtPy/CYL02k66vX8SWMldmjwtHtMmrkTB9BlwxiTgpx27MHXCBIwePYpJVKEgxXt8AqlNLmGCL+9DEnKFyUGiHw3anumigXokSeh7fP3DSEtKF3oVR4/mx9P/iD786quv8WMee2wdR3sJRkNuQrKgUwSdAAvUJSahbkm/cEJTXlGNL7//hknASUnJ+PXXH1mYvmvNHXTwYxfx7kMH8dyTT2PFTTdwpxhZeb3kmAgHmIK3edMmvP3B+1hOrrxJk/D7nm2INlpw591/Q2tTI554/jmsXDwJafo0bDl6Aj02G9auf4JL2N9+912cOnMKN9+0GhPHj8OH//mQL1CWXXstbF1d2LX3AJ5avx4JUVE4vn0rnnrnI8y7agGuXzIXB/fuRF9YgRtX3ITTp47jv99twpNPPomcrEwUn7+Abdt3YNKECUwtp/6+0ePH4fZVt8LlsOPtN15DbXUdbrr3VrrOQtGZIrz4/EssUPz00xaUXijEqhtugd3pxMsvvoDbV9+GhUsWshPgxy1bcWT/fkxK8qOvXY4Vjz+JtKRkJhV++O67KG4pgtPWhNwRE9Fma8aaq2/B3GkLEa0TLoT8PokA/6D46aBYKv2PompsMiB6H8VWaUilUIrfVwTDGSSSke5DDjMCLcidHvRTXL+1kYWsrDFXQJs7FG6FF3qFQEqn56WyYwJ+iIPIwwS8ookxOnLTBRHF0Ehgoa6ywYO670S3ikwhTC44/TK0NZdyn9zY1D7oNfHsJpt63cuYOLaASbshItpCxmR7criRUEZOe97mxS69iAAoinwkbrGDj9bRoFmkQFiAd7R2d+ObnZcwb3ImxqfHMz2atknR7Sa+bqlMxWInxYhdg2LPan8I4WA/+jua4bh0Fr01DsSOzxbEP72BSdR00cUR4ohDLeTzwd5UA1d3K98PSiPkkd5g8flInOzss7L4kmi0oORCOYvUBpMByqCfezGb9u+Hedg4Fv+gjET2yZkhkTNMhLr6SFCkMdj5Rw4UhgpQ71KQ+qu8HO8SycZEFuauP3b/Ri5sB1GcKc7M7j2Pk12VDS2d+Pmt15jkbJCGmQZsGbIEcbEWrFp9C7QaDdRaLZ+/hcNOFjcomkuTDxSBJeffa598D7dRcAiJg0TAQEcjKl1a0O2CBCWGxEjQ1R9CH/W3NlWguq4ZFXW18MutkIWFCVdjtAnNXd3QKQQyInXKPXbXm9Bo9dwTRRFNcvmpqReQnVPCNsROWjo2keBJ25OEovwuJqlSh1tLcx+ueuABqDLy4XM4WJAR4SL0eFpvnPwg6izF8ckJG8lsktAZCFgZUFHRU45OdzuDFkblTYCBJpIVSnZUd+/eAbu1F2kLroFRqYRMFYQ97Oe4JWi/jfQdCa9XJtQNSGVQEU2ZRH2Hl+OexvhUEMiMPmeKV/f39+GnL95Frv80UqIV+PJ4F5rd6Xj+zdeQaEmARm/k1y4KgO3ninidGIYNhVcRZtJvcmomg0zIaVFzsRIvvPgCrp0/B4tuWAmlTIq6xgZ8uflL6ONskDc3Y/N354HoBMy7fzRfkO/feA61hbUwZquQGR+NWJsHXVFqOHxaFvRihugxKiMTiWoPNOMzmBasCRnhbJXi239tgt3mxdXLx/Pr2vlrKebNn4Vl4yYiN8OCWsTg1fffw7p77sKoiRPw8QcfYfe+A3jx2afgDAbw9BPrsXTCaO5Y/Pmg4DR8ZP1juFBZg+82/Yx16x5Bf0CCQzu2oOhMIR5c+wBSEpJRUV2NKVMmwRClgzbiGJOT+5Y+X79g2iKBj4657NaTKdhRPXhQNyAJgFRvEWTxNggJCU5WK5y9HXC393LnIn1m0sQYwO0YiAzTNhefM5TpwKqkNMhlKniCvj/TocUnCwUZgiYOioUTqIcciSQA8jYTkiLs7kVzQyu2bHiDY8BUvfL2pjqEs8bh7tvXIC7BjNrqGj5XX7x4PvdARhlVSEvLxu6D+zF06DA2pSYnp8KkEo4PrTYHZAEJOsvLWfxTD8vHx599jb1bt+KdTz9gAVUqkXFv39tvvYlThcV45bWXOWnw/gf/wVcbvsIdt9+KVatXY/fug/jo3bdw6x2rcdmkMTBozLDaejmWSHFeL9GI++1wulxwOuwwWmK5ckNvEr6fiOabNywfQ/OGI8ZsZKezRvWHmOH2uoUEQiDI8Vv6niJSrcvpwu8//YqhQ3MwcsI4nvygyK7oACS6FVeTsAD453NAAoJQlJgow1y9QudJZC7wuwc+E9p+yK3Mx1xfAF3tgmARl5r8ByWYm6VoYoyWH4TN0Y9Nm37CseNHce5sKcNBaJAAk5aagriMBDSWV2PF6ttRMGoULDEWnvChYevt5nW9c9devPzCsxhTMAYalZrBGEHaZml7kcrYDSlSgOlxJLTI5SGEIz2wHpsNCDm5y48GCX6ujjIM7vNz9rqgM2shxnv1kiA8BsEkVNXSi1+OtaHb6sRlVy7Ftl0H2KE0NCsLbR2deObFp6HXCuc1zY1N2HnoIDZt+Bb5Y0ZyVHvB3AWoq69Ha1sr4mIseOvddxAIdeOxRdkYkgCOGJPb7EClHZdNuxyvvPgqEhMEcVAicUFFKQCPH0ot1Ryoub6rrKoKh44eRYIpBuPGj2EBlMBv1LNIjl0aDXv3Yn/xOXyy/RBGLfgbu/quGZfA0ezMjCTccMsdfI2wY/cOtNe34vCB/XCEVEzZJRcguQUXj0nCjv0n8O8XnmDBTW2OR1e3FbFRSu5oHFswBmFFGDarFdWNHTDFJOBMo4y7Bi3REgaOSEM2BpTkpZhZ1Ot1uFHb1IKw1A6T1cWC27SJyTAZ1TDmzkRfOBuVLTZMmDCCYXe+Y4fh/fpDwGZDTQDYZnXiOCUXI4KkRK9lkEdGsgVzr1rGrr6YWOG7kwYJpcR1KT1/Di+++hLHje+78WZ2C9LryIiL5/7B3KHDceliGWYlORCltoPi3cbRt8EjT8G2vUeg0ujYfZuSlo64hGTERkczYKe7rx/7du3ChAljYYmNxSuvvIGff/yv8NwqHeKSkjF8+HAMHzocmdlZSE1PgzHKCH8gxMI/GcAaqutQcrYEZWVliIk144n1TyMvPR1v/Ost/LjxKxaveXsQzfSR/j5RlxlwA8sk0EdHIzUtBRPGjONlJGenI8XRAWXPj6hzyHGguB5H6vRoamuEy+ljF+LKVTdhRF4+TyJSryAlHaNjTOhub0PJxTJkJiVCrdJDI5XBGAwi7vhOOM6fRbtbuIbqDAE2uQxDExJg6evkvxMIl2LCCeEAR3rtvjCLf/T3VrkcIy+bgSHTciFNz0RVuxTR8bGwJKVD5nPj9y8fQ4bWi5YOG975pRYUoVZr1Rg6dLTgABQFv656GypdwkJpLJyWhpeffw/NPuDpdU/jQsXFAVCGuEE8++QzWH3bGv61z26Dzd+PhDihs8xImQs6SPR24of/bkbJnh24cXEWdwfu2t+AlQ+8iMpWGzb9uAlrHnhiAORBMWBHSzHyRg3FZ9/8hpy0OI7+yiMxCVpmgGZ+OPYogzfg4Xjp8y8/j8TEnAGyLzn2qBvP6fZg4aKrMWH8SD4JopNPGiQAej0u7tFbcMU8RPVeYqpvy9ACbCm2ciQY7ho4OgMwpA8R3rK7ZgAakjh6BXcTrp43CoYoOVRSNeQ0mxQmW7jwYVJBKg3xS4K+gD1OP5PWJLzjufDCs8/h56+/gCUjDg898iqmzJrGQqVKpmVBj3rT6horUb9xC0rqGtBhiEJjQwvcjn6mJxPR+J6bVyM7L28AOtLR2okvPvkUTdX1CGmlSMlNwvIFN/JrIfDKiTPHURCfyACX6Phk9EjlUFliMHP2PHRbe/Dhhx/ggTvuwcyZU+DxyfDGv19Db0s7hgwbAV2UDh1WD7Zs/S/mzJiF1i4nHB3NSEpNQaxRwz0GaTk5KKm6gFmXT0dfZy+sti58t2kjZoy/DFfNmosOl40v0LOysiAnVxFdbA2K+PI6o/PvyGfFXXeRWTYSAUkADAVDTMvauXs/u4oIErHg5nswcsI0dNiFMuD+Pg/svQ4kZcci3mhCTLQO5Q0t+P7lx9Df0wRDdDRuufc6LL1yFdKzs6FTqyCV+aEg4KBMw6RT3oYDngFHDflVHHY3aurq2PVEM0g/bvgEHZ29A+IfPYYor6+NzITsYi33xH1qc7MwRlHg2/9+PyZdPg19vd149cXXMGzUcKxYLnw+X274ElanE489+iDKSkvx/eaN+Nvd92DihIlQhvxo7+hE+flStpnbKitRWSrYvUWq8f8ELhHehTBE4W7w38TbJL4NFuHo7/9b/50otg1epigIkgtSdEUOXo7oNPyrO++vYt3/i2NPdOgNfj90mxyLwZioAaAH/U2McRORmcQ8rVq4cFbo9Fx8bVTpmZprirPApDMi2hQFS3QU5Co1NBo11GotovQ6mAwKtPXYEGU0QksRRbWMLxBcfj/sHhvgCsHm8rM7k7ody0vLYG2rZ5fjYFqw+H4HOwNJDCR4iPj5Ul/gkssm41BvHxYtXoypUybyzC31L9K2K1NF6ITeSD9YpLsmFBHoevr6YLdZ0dTcieOnT2DDJ58g4O/HjJkL8epLL/AXJhGfabvc8J+P8d0PG/lk5ZmnHseUKVOZIE0kUKb6MnFSEG0iRkDYnC6cLCzE8SNHmQTs9XoH+gBHjxqGh9c+jOaObrz//rsoGDWCH0vuv67eDmg0elj77Xju2Re4rPuBe/4Blz+Ab775HCOGjsD1y5ezmLbl15+x/vFHYK+twStffI0bb7oFi5cuwflz5/Du22+jYOxYLL/uWpwvr8C/33wT19+6CksXLsQ7776F5tYOvPHqa+h3OJhG3tHSiCcevp9fx78/ehvpOaMwd/pMfPTFl0hPTuXejubGdnz46X/497tuvxVHThbis6+/xGMPPcxu6GPHT+HVN1/DiuuvxYyZM/DGO+8gKSoGjz3+GCrLy/DsM8/wa5y/YD6+/vZbVFVdZBGShESH3YWdO3YytOXyWA/+8dKHGDJmAtQyJawuFz754jNU9ZyHwtSNmFgLSk+cxzUzbsbSBUuh0cX+6eKPPnnqZyOhhgQMjmkHSXwQ4rIktJIjb7BzjsAfgweJFDTDT5UMHqkb4TYr6g7sRjjBhJwJ06HSRSMYEb2lQcE5QQ6KwbqjGAsWKcD0mgJUd859r+oBAUrsAyQRkMQ2goKEqdw5JIXHZsX3G7+Bp+KHgS5A1/DluPGqFbx/0sWvKAAK7pfgQOSZ3j9t70rRHUy/B/x/ivASMIOGGMk9VdmCXSfrMCbZhxlTpkAfcT7ICCQzKOIkriuJlMA4QbjCPo7q6NRSeJpq0VB1HM7GPphMqUibNA3KWDOgicA+/DKoqY+P05VCfJOEQFdnC3psHUhMzIVCa0ZY+kcEhcQ/kQTc0Wzli2eKktO5Vmx0DNobzqFv3wmYR41D3tRJ/H5I5KTXR89DAj3ThMNSqEh8pYvVSPyXXKFUps1jsPsvUvrO6UKlkl2Bovgnvn/qkxwQjiNuSorC9fQ5seW3TdDVH8KwFAdDXE52pGLevLm4cdWN0BsMHMd3eRxQyeXwBJ1QMUmZ+ukkuNTagtdffx8NFWcxds5SjvomKVzITdBCaXajq6MVbQ29qO2rR8uFi2jrFC6cu6ijyOFD8hAzrpg1kgERNC6cbUF1aRNMIRXfJzXNhCcfeRnDMydBGtJALiOYlcBPHbwn0LGbo7UUsY00+kv8Ho7Qkqh2+JuvMGTSVGQsuZpFEUowqHTkuKYakz/XP4S4Ly4Ad5Doo/2o7SjjSPKF6mKcO1/KYmW0NBrPrvsU6SkJVIAITyjMDsBAvwumy2ayAEgx9aBG6OHiqGmk64zep0g3ppMmJtPSu3F6UXXuDBIyczm+S8RgAoDYnH3Y/PpbmJZ4jh2AJACG1SPw4EuvIzbagLBMA19E2FZ5XBAFwNiC4bCFaNKcegsJTOHlugSa+Pjsqy/R3dOCJdNnIyoxEaU1RZCaAkiNU6Hh+Ekc2F2N+t4Qhl6VCKNcDktcFi6ebYIn0IWJU7LgOdeOzk4b4uKicKiqA7OungGzSQZHVyeGzx4GZzAMnUzCHb+/fXKURcPMXAsMsXE4/msTXnnpOQxLS8alcxUsOh1srIfV5oU53oLSsjJMHTcWs2fNgs0XxOcffwSTIQompRQllVVYMGIoxkweBb8hHpt37oBZpYROa0LesCE4V3weoZALaZl5GDZkKBISTZAR7TUCOKJaCt59IsdRhVqonqBrgVDIDX9ELBcJwSQKBkiEoG2EqjnoY/RTv294wHWqAE1mBAEyEXh9CHTbYO9oQnd7NyoqDiNbk87uQHNKsuD2i+yUdEwRqdD8eIqtijF7uk8oIkZSTQG9Bjpqet3ocvRj27eCIGwyq7FpRzN+rPAz6CXKYoCNGlacDqx7+CFOOvV19zBh9cCJw9Ap9bA6rAy/kcuJAu+FVgZ0ll9EQpQcsQUzma775PpnkJiaiqeeeBIxFj2kQQXOnS/CAw+v4566Jx55BFq9Ab/9vh1fbtiAhx5Zi8yUNHa80Vhx00qO7h8rPIX/fvNf7nQrGD8W0TRhq1LDoNayE1Ct0GHf3j0oLTuHlcuvR2Z6BszmeAZ2UDyX3zN/HwjrgiY7xL+Ts09CE0oBP6y9fdi2ZRt3AI4YNRoacnyHQwP9wiQA+vxeuD1+Fi6oIoId0lRr4fdDpf1joos6ZqknT4xhE1CDJmNoYoD3XTnVLNB1IlHlBSfyYAegOjIRRQCxsouXsG37dn7c7t17UFVWyhHS9MxMrFp9Iy6VV0Gv1jBoYs6ihdCbhSqSjo5OvPXG2+jq7MOj/7gbBrMZsTEEWFEItQc8WSxsSUrRTkrnyAR/s7b9H9ReEvI6ux1o7OlHUzeQagHSYvQYmpgwIPj0BkwI2fyQRikgMYxE6pCJ2HPmEj7d8Dn8bi/ufeDv6O+1wRMMYv6c2SwuxcQJwu35kvN47b1XEHSrWaClz3/cmHG4UFrKVNgR+cMwbuxI7DtyGL/vOABN2IPrC3zIMgRR65Bx51zuuNl48P77ER+bxMvUSNwMI+H3qJXDF5LAKwmBKhdJbCw8Xcxi8tTRo6GPj2cRkJx9Gp0addu2Yk9tCzbvOILkWbdi1UQTMmMMOFNajtS0NIzIHw4vpOjtaMOH77+H7r4+tLW0Qq638P0pMkyiYV/VMRze+j2uvfEWmEdfiYSw4Pqi0d33RzDYEq3lvkNyAbbVVyMxIwfZQ0egq6ECnc0t6G6s+1OM2KhSYPEECxYPTYA6SY5KlxmeQDocagsDbrKzM9nZ6K+rhHXDfwDqwLTZQPxaogIfsDlArkAaw4cl4on7H0RC/hgWDT32PgTcPihMWmSmZcPp6MfBA4fw+HNPwusLYvVVc+CJikdtTTXWrLmFUybdXVZODa6YNR6phrOINqqhSZqG441K6OOyMWZYHowWM5QMJ/NBGjF3EdizqKgEHn8QY8aOxrGDh7FzxzbEpqRjWM4QpGelwhQVBb3BhHDAi67OXtTWX8L50vM4W3QW1fU18Lv74Y30aGo00Xjo8UewZMEi7DpwAC8/8yzcjj9SewMrn8FBcsTFJiE6zsKE4IIROUhLy4HeEgODRguP3YHO7nY4aw9gjL+eacDPfl6Jqm4/uwUpIkzCmjnSqT542dRZHXIHIPPZYQhLuLdv4rAkTEnKRbilEbo+wdHrIjCaM3JbpUCN04ezTi/HfPNMBlweb8EFmRcnbS40NdmgitbAJzfjqrlXYs2KFThRU4P3P/oEt9+8CvPmzULjhUrs+/EzKGT1SA7L8Pnv1fDl5SErNRt5ej0k06ZMC6enJLOwU2/rxO8//sQgB3lUHDT2Lly94gaOkNa29ODj1x5hSq/Y6xdljMEdtyzHtLHD0e3yItwviHJOqRwSjQ65eblMuLW29WLtQ2tRcb4Ej103lO9DHYD3rH0W9d0uvP/JZ/jnv75mMu/m7SdRf+xnFgAnz7gcX371AwuJ1C2mJpeDLMRuuiCd4oRCCHr9XHReXlqON958A2npyfj2qx9gs/cIIJOsHKTmZOC21WtgiY+GRqnjA44vYrG297TjvXfeww3XXoc0oxR9JefQ1NzB/YByUxp8qfmwRNJztA7+u+k4OwAlUhcmLX2R38v6BxdjZK6Fabp0DOVUFp1nD7KFB3xePnEgByD1wlAnDA26vfvoEVwoKoQuOgHDcjMwd9Yc0GRaQEX0YCn84RDDLRynTsFWXQFMns0F8CGFEGPVhW3QKnQDPYIIeeD1StDn6EVHYwMamrpQ11SN+XMX4Pzpozh26hQyZUpYzAYkjRiOMVnDYdUZoI7WwxiTgIDLzs5IikRbDFr45HK0d7ahurQKUWYDUlOz4ZFJcfrUEURrNUjJzeP+pMqLlwC1DCPzRkATHY3aynKmR2dnpDD16Mieg7hUdwljR47FpGlTERsTA5mCOpMidmieZQtxFyANuk1DKiPiFl3WkOhHJy9ByBQKeFxenDlXhvWPPojTZ4oxdNKVKJizkh+z8opcJCcLxF0aTV0ObDt9Aa01XSgoyEVbfSm2fvEBOtqaodErMGX8FNz5jweRN5xmziRQSFWQyNVQRWbZeQY15ILX6cXZkvM4ceAAdu47CI0pGsNnXoUfPv6QBcXBgwqMH52tR95J4YAzmAg8q2AMRi1cBr/fje72TqgNJuh1Si7yNZotGDZsKGLNZpwtKWbnpUGvR1tzE04e2YOGihL01gkuNVH0o/5BGiSq/U9Ckii2kVBHcWQS5/5fh+js+5+cbLRMUQzc5vRhoU6J8RGKEv1PFAzF5/4rLGOw+MXLGnQyQr+L7kC+TVNRf+kqbFHLuCNQHOS6E115Sq0SBp0BCn00NIYYJhVTaS6dWMbGJiDeInQIKdVyGIxKKNTR0KqVoDVLkBMaJICRGzQoJfra4BbuPyKXGrkSbupjJOhISKAlK1R6ULU0fTG2t3XhaEklTuzdhKqiYnZs0hB7JP+nPkGxL1AUA8mVOGHiGFwzYwbGTJ0MWXQqQ2JoiJ1/omu1x+2Gy+5CdcNF7N17BI2VlahoqIPd6mDRk2bea2vrsGL5tSzakQhIIkFjayNeeOF1HNh3AKNHZHPMa40/J8AAACAASURBVPSQPLbq83qKfK4+KoSm6qxgkDs93T43fvx5O+/bc6bPZNjOjp27ce3Shdi59wAaamvx+ONPcaE49XdWlVegraubo6a79u0acN5NmDSRn4cED3Ia1VZX4an1T7HAR0LcLz9swO6jZ9ml1+n24YuP3uH7P7P+SXjdXrz61huwdvUwSKOzow3PPv8Kli5chIXz5+DzDZ/i9NEzuHXuTFy1fCW++PlXlBQX4+FHH2Ehcdeu3bj/wQe51+OzTzfgXHEhHnv4ESSnpuCll1+CJcGCBx96GN2dfexeSE/NxB13340Th4/gh58344FHHkdmciL+8+HbKK+qwzuvvspiJt33qrkLMXveTPy+bTsuVZTjumtW4JfftqKhZA9e//A7pOfksgOPZirf/fQT2M3nER2vgc3hwdl9pZgz80rcPP8eqHVJUMgkTLgNRPYFovQFCM0dAV+Q+63f6YVaIfTmiS4kiVwmQCAGHQdEUUr86fBa0bZdAJBkXHE50yjDQQWkOqXQNypOyBCMTS6HNEhOB+GYLZGHoKA4HMWcIhFS7pAjcit/9/7R10f3JyCIQM2lCyAZ/B4/KivLOE5KLkBykx1qMGPRTX9D7pCJkCo0HGsWoRRilxKJjR76PgkJdFQxuioeD8jNRxFeUQB0R2Lvuw4cgtyUhanDEqBTBBEMyXnCR0mTTVRJEaEG83JI7ZbLeCacQCNBRx+sNSXoKqyBwhIFc0YOk6BlBj0DlhSRDkKC0QxMOkfgI/R4SZAig/0s/hHJldYdDVq/kkCI3Xu8H/R0Amo1uu121JdXY6TRiNqzB2DKGIO0yyYirNXCQCceIkkk8qbZAUgOPiIoS6UMBKFBjkQGxZCbUaFEyO8TCJv+MFQaOZOG6TP0U3/gIAcgrXdxsBMySC5A4bOwWvtx7mIV2re/wwLgkep+fLOrAfOW3461d90LrTmGBQuXtRc+Eqa9/Qz3cYaFc8eLDefx/tsbGbwwZ+lMZAxPh93Rhh5nO8MhPH0+7oSjoTcoBRjElGFo7+qCWyJFsEsLa7gec5eOQTigx8VTFaiqaeb7F0wYhbaaWjxyx8sYO3YSJCEKZco4Rm11OWDr7YNKreGOt56+Hv7M6drbHBfP0Xp3sB9Kn4pdU6f/uxHB2iqMXrsOxpQ03o/E/s0B1y2FLt1euIIu9LS1o8PeiiNn9uFY6SmGWvj7AyxaTrtiMhT+Hty78m3k5acxqMTrDaN+3x7opFIkzp4ndI2hn92SFONkyjQNOj+Ryv4QMCMCIPWVeqx2VB45NNDfR/FUe0CCvo5mHPj2IYy2BBF2+/D2tmakXrEQT9z3HNRaKVQKLZ9bkwhIAiAJnn6XByQAdrgDOH/2Akbyxfh5VFVdwoavvoK9phxTFy7AlVfMR1SUkQEhPd4KNLaW4WxRMTzVXbBl62BWpkKdIEFKmgZ+exCVtUJMMEklQ9fpViRpZLBNzkNyUizgDqGxtBLpU1OhVwuuoH6PA32tHpgMZgRbOhE2KJCgnoM58ycjNSoLzR3tcJ48BHlKEqxqA3dKk1vRzKAyFTvyOjo60NXVyZ11UVFmqPrtaG9sRmKyAbCkcKWKSallKjDFncnla9SpOfZLE/gUpSbRhdY7Oy1pdxWdwOJxwhmpVTCo2JkuDop2874XDPHkzUBkl8jVMjmLh+QoJCEv6JVBoaGoKFW8+Lm70X74CFrLjiJ+xlykj57EEyFeprDKoFRSr1yIHctcqxAODpogEpYvCdJZiAJOLx2/Ab9L6KA+smcfHKWf4PKRUTh63oa3vi5Dv0zFvY7XL1+J7JQs5A/JZmfngX2HccOK5WjqaEdbcysLpTppGHF6PdrrLqG5QdjfUtJT0OkOYc/JE/j+2x8w+4rpuOmmW9itdqb4NHZu38uxzulXzML8BQswdNgQdo1v27qVybx0vdfZ0Y6l11/HDiHqKi0qPIude/fg+huWI9oYA5fTifbeLtj6bDxJP3PaLKb9Vlyqxm03r+LeK4rVk7ONLtHJxUfiGjnr6Dtr4DjmIyGQZkzoutLHbrs9u3cgOy8fI4bnQ6PREl4MoaCfmOXkq+dJNZpgIzDIYBegCPfgnr/Id7EoAJIrUwSKuNwELApCriIZneAg9PkJ57REmhdva8X+QbkMXX1WbPj2Gxw8dBgTCibi970HUFtewo8hEZAcWOaEJEgDDtyx5i4k6VXQwYs+ux+drR24aOtEW00bmtxO3H7bbUxE1cq17IxVK8JQ0nZMsV5vJ4t+nW0n2eHX0+nFxbZ2dNW0sbuPhhjtJbcZufz6aYLPKJxD93lDqOr24eCxGoZ5mKKj8fc71yIvPx+/7dyJDZ9+xlRdgpjMmzsX0SYjPAjgyMETSIo1we8L4sknHkLu0NG4Y81tLA6XnK+AQqnF+XOnUF/XhH+9uJ4JtU2dPTi+byeK9v8Xa6YYQVHjynagusMLc8ZczF5yHfQ6DYxi+s8jnB/ZJD44HV5cvHQJhSePYuplU/l5z1ZUYsKoYTDEUHWUHlEKNWoK9+H7fSXYWeHlWO89i8fBcf4wE3qpT5FSbuGQCrl5Odi5fz8O79kFKLQs3iF1OhZfsxidLh9O7dwFd+U2BmTYdCmItQjuOor50ghqM4T111IHeV85Av1CFcadd9yJKxcugsvWg3feewcnjhwFaQo0SPy7YV46riqIRsAZxO4qO3YXWRm4wcdWAijmZqFgeB6GDxuBMSEpuktOQdJczUJgh0SKlq4+jgQTGGR0nBnXXLUYjQlJKDovmEtUJg28VjdSM5Mw9+rrIFFq8cXXG/HFF59gxqTJuOb66/Hrll9w7fU3Yt/evSguLUFnRzdGZ6RinLEVV1yRhqA/Bpfk47FwxSqo1DIW/6jrL+gVYJU06Njb1NSAwtNFuOqq+XB7vHD0C7UIzkAQLpsdzY0NqGtuQ2lREWprLqGrvYW3WSL2ihOaXkq1SOSQhBWYv+waPProQ+hsasGTj69DdU0dC3Yk+JnouyouBek52RgxajiGkaNZJxjXKD5M0d6K6kqUXbiA6spL6OvthKrfijWLMlEwxIQPN9bhSI1w/UYCIA1yFhIYRCQI0229QoIREiBXJuduvgyFHEalBPGUyggI74/ff1DOk3xhiQGOgAc/dQqfYfS4CfzzZkpiJSWjytGJV9/5EJOnTMP0aTMRk5AIQziMZ157HqdPFuPOW2/FLYtmoOxCEUrLD6H2Yh2WjYvGwaJ+9IYtiG+sRRKda24/VBROyhCoi85+B+orimAxxUCfkIELJSX4+atPsfiaZbj8qmvQWt/A8c7qSw1oq6tAf8iD2CgBAkJDrjVBr9UjzqDgqFZXnw2ZmWnQIoSvft4Io8aMdf+8DM6yahSdq8eqNY+hsK8d3327HdmX343Ki0JnRN/F7SzgLbthNd751/NM8uLlsxVaGMFIyS7dpv681tYOrF//ECyWJGzc9D07FRcvWYrLJ05AdW0N1j78MGKTEoWTNLmC+/Jo2G39+OLDt7kPLyMzC2GvB96mOjRVF8Pa0ou06RORkjsJXp0abb1unDpyGI/ffy8/dsl9r6Kz1Y5Fy6bihsvTOeorCyn/HKmi/iC5FIHIhdFgRyDdlskVcLo87GKEVA0CfOkis0c0+yyV0Gy+hE/GwtY+NB85jk6dEcMLRkGhiRroDuTHU2cDlciqVPC43XA7/bC6vdi9bQv27N6GVPpCrj+JGGM2Jg/JZ/GPhVuZDtcuWwZppFtDpBiLMUKFli4OBLIxd4hQ/IS+PLm/InJyI1cM0I9p/Yo9iHQhTgKteHLMABO6aI10H4gwD3rtJPiR009w/QUZYEATpeLf+XMP+oU+QJkMVncQh/buwt1//we/9xkrn+Gfd668ApNGpYJ6N4jE6HP7WEDosntx+EIj9u4/C6PZAG24Eyd2bUJZYQlDQkYunY+bFt2K8SPSoY3SQK82cqEuRRfpUGuzduDwyTP4+v23GfBBUV8S+fSpAvmsp+rgwPZJyzMmpGDVxNEY2duAxMp6EAVW7AKUZ8Rj6VXXYuio4bCYNdDHZPNj1RoNf3Z9Lge7sHpbWnD8+GmUXTiJQH3HQLSWxCLR6TcmEkH4a6ec6MSj5V41Pwn56QZ0+cJ4ZTOd7GZi8vTLoY8ysYhAtm+lRgOFQsPu02iNcBD0Sn3obe9Fv5M6xGxoa29EX3srrFYbrFYHpB7bQNT3cp1qoEdQ7LRbHqWF+PoGVk7khvh6B4uA272BgS48MUbMTr3IRafREA+5WopkiwUypQ5JscLxR21RIEaXCJ1eC0NsNHQKI7v0jEad4MyjKIrODH2ETkqPUQy6LVGSkB6CXyW8b1VEGKDI7F+HlGKBDAQQLtTpYok6omgQ1Zq3U8JCsnOUTuiFJdAsEpk2OO4agXE0NDTi5JlCHNy/F7Vlxfw+h3kCENfl4HVH60uMCJMQKK4fAocQjGXeNTchJTMTaiUQpTagpb0d2/fsY9dhe3MbGlsbEKAL2+gYDB+ah4lTZ2JE/ggkp6Tiiy/+gz37DmPdurU8G8tQkAhc5N23XmcQy7VXL8M9994LmjCi6xzap0Xhj9+rz4tAUAG3x4ONP/yA7Tt34fkXX0SS2YSft2yFVCnH2IICHD50EIsXLoVBr0NDYyMIOjAiP5/FiBefewbZuUNw2913IM5sZnsDXcxQ1OnArr14/YP38fDfVkMq0+PLb75CdNCHq1ffic2//4LzZ87h9jtvw8obl2P3vsN448VXsOT667Fmze3Y+usWFubuuetOuG0OmJPjsGPzzxgWY4IhNRV7C0uwePFizJ09nUluB46cwfyr5qKrq4dFOnJf3H7n3ThdWIT9hw5wZ6ApxoIff/mR+/wefGQdcrLS8f7HH6C324E5C2ajprqGo8DZORlYee2NOHj4CE4VHceCBct4csba24tjRw7jgfvuR0tLAzpaOnHrmtUc7aSLQ7fLjQ8//RR2VTGksYKoXXS4CfOnjmMB0GROZ/GPCvdJXCMRQsKRoyBCciISCuAWn9MjADl4sxO2T3bEkf2EXAfUyUYnA5HHkmul325FT0kJ05KzFy6CNskCir6yaz0cZPGNRB+CkNDgi6kI8IAKl5VS6rsSRAqKPBLBurOjkzsfaUbd5wkMOC8GwB1hgRZOEUjqlOvrtmHHnl0In/sQQ1P0LCbJ02fhltUPIcpg4tegkMtY2JRLSOAkp4UAMyHxhlyAJEqx6EiTRyR2QcKCmiTgh4teV1jFx7+yimqUdsuxamYOVLS9eb3sliRxTEbHAopKkZOLLwMZRc/dfQTeqDp9ho+DOdOvZOFPTp9fJF9CFXci9ZjWhXJQXIyFtFAY4RBBargOkIUmP3UrCU1TgsgalnPM7mL5JVi9fUhLTkD9gSPoamxGfqTzT64xstNPdO1RtIy6/5hMTNHnSMR38LGMthMCLtF7pM+K3DAkAIpDJEHS56cMyxgIIkbKSMRVSOXwhwJCj1XQy4Ih9Sg2tnZh5ydPY0Z6L1p9wLsbapE+dhr++eA/oSFavEyCzuZmRBt0OF9TjWzuu+xFn6sTZV0nseej/WiotXHHGzn2ePsyKZCUloaO5j4WAakLjmmx1Y0oGJWGjn4Hyo61sChIotrSm6fAGQij8OA55GWnYOioPF7OxdIq3LRwLaZPoYs9Ofo6unC6qBi9XU3s+qI4WFZONp2Jo6j4DD/m0YceRno2Qad8CPipt82P+rOnUfPWixh518NImD0LARAJW6AP8/7lES7OuhzduFhzGhs/24Xz7cLy+loc7HDz+XuhQ5hdbCSkvbn2S6RmCJOWRI2t3LoL8Xk50I0cy24jWVggGdNEsgQKgajN7jPB7RWOiIJ034DTCrnDipoTZ5A77QooqMfNL4HN50J9fROOfnMPrszWweEJ4qlfqrFk2T9w4+1reNJGRhHjyJB43XC316Lo1FkGRujTEmBOTYGjz8UXOL/88jv+895bSImLxx2rb8HK5ddBZYlDv8eP3898BEe4BY0ll6A43wHpvEnQRhxpUnNkktffD1fEMRk4WAdJdz/U80dAGRNFNVc4tfMkUkZls2BIg4RAEgFJ3HVL7fC2+xAdTMeiy5YhL3cofEEpvDWl6GitRfyICQw/oZ5JZUAOnzzAQhp9d0UM8iDDvMQv4ffYUiF0tMYnZUGdkQmtThfp9CNnZ8RnF9FdKbUikncZNjVIAKTjRKith5elSI79kwDIEA/e1wVBjgbt93Qs5dvkHotAjUjcG4iSU0Tda4evvYXJzjSGLFnKMWEGkND2oKTjFZHIhbgvfYfQ4AkdCU3IEGRCApfHC2e/G529fSgvq0BHVxfiY2PRfeJfmJxjhLXXgye+q0DKsCl45olHkJCWD4NeCZfXhdbWTq6foc5gnd6ILbu2ISclG0G/G/amUsRrEpBrMUMzZija7F4EPT70uwmM5WH3YFJsEl94U58uSPSXCBPXtK4JwqA1GmEn4amzC+Gwj11hWpMJLquV++n0egPau7u574+IrbFxCQwj0BkMcDociI4ywGKxYO/ug/j7nathIuBP5JCmjDjXxX2UvrOoN5fd8eyiVQ7Eeqknc/ue3Rg+ZAh3jBH1mvdrAonR5Q+DlfxclyGKf4NFRnHZ/S4bQlS/EPDzT94mIIU/cu44sKNFIAcyqlRRSNlx6I5UdmilSoTpnFMug9XlQUd7LzZu/QkeuwtxsXHYuX07VwTRUCllmDL5Mpii4zBt4gQo7N3IGmSEqG1pHhB1rl++DClJKTCa1H9y+LXSR+M4j6bKCu5uo0iv22TACIvkTwAPUezjY5o3hOJKBdp6fWjqr0dvaw+CJjOkiMbF0mIkp+dg/NhRmDVvATIzM/HVV19zHzx1yz3zxJPwUheqy4EnH3uS474TR41GbUMduzi9QQm2bN8OizGaRbDW+lqUnT+LNatvQYzZjBarGxveXI/aqhIUxAW5D5AEyS1FnThT0487nngbWoOFu/hokEOrs60BZ85cQHXTJRw6chrVly7ippU34c677uReyV27dyMlNQPJycmQu/tRX1qMt7fuhydhKoxxFhYAj235Gps2boZGa+B4vDxyzbRk0dU4WXQcW37bwxFfEvEso2ZAlyFUFjjrCznOKw5yCNKwd3az8CcOEgBNWcORnxyNm66ej4z0dOzctgXvvP8RHNZu0BaZKAcWTYlngY3G5n3N2HqmmzsGo+I0WLzgRvT4JAywKrsoxLbHZsZj/NB8jM9MhLa2HpKjewbcgC2BMAyRY/QPIQmSFXLMv+8fyBk+Ep39Vuzb9BPMo8Zi5vz5aO7sxbp1j8LqsOHlp5/EkRPFmDB5Au+LFWVlLFIvmD8HesdxTE5wsSjrsszGvOtWQ0dQXZUOVpsN5wpPsRN11MgRUGm0sNmc2P77VsyeNw+WaD2fg5eUnMWRY8dRVVbOLj9Xfz+CkVqjwfuQeFu8biMBMHNIPt5++3UkxiXjzbffQMnJU0hMT8OQ3CGYOHYULAkpDOSk0e8PorKsHMeLTvNPogPb7TbqEuC4vziuuSIX10/Qo6TSyrHavw4S/ESnHxF5R0QmgQnUoZQFoJGq4abuYLkRPq+L/0ajQ6aB3myGJDmNSb2fF5aipq0SVy+5BcPmLkBcSirrYEeOHcamTd/j4UefYNCJ2+nFT999h+83boZCo8aQuHjMn1iAmEQ1Onrqcbq4BEtyhS+vsrNRuLK1lp9XUlhcHE7NHcIOO3LTeUOAXK1ksAaJZOTy2rHxR0y+YhZGTxqLKIWeY75STwj9bieCcsF1YjBEoq6D+q+IVlRRfBi7tu/GmaISWCxKPLR0KRrajoDiLHf+Yx2OVtnx6ZdfIRAziWO2BP449clTLADefPt9WP/0Y9xtRxeb9MYH+nxCYUgiltV+vxe7Du7DqaNHoTHG471/vcgC4JSJk6HV6THvqrlYvGwJEuISWfyjQe9Nq1LC3tWDdz/ZgCXzZmPIkFxI5fRVHIKvy4nmo1uhdHmRePXNkBsNvE5+33UA69YL3Vi33fcE+hx9yM3LxL1Lx8GgovJmYhTSuuBTM4SYVujnKDCJfXQgH9hISaEm0p6cuiUiNmwW/aT8OBokAIoj4PKi6/wFngEZNe0ylNZ2oL26mrsD+0k084bR52qF1CmB3e1Bl92N1qZmnK0ohbujC3F6JYaNjseICUNhKshCS4Md3loV1tx2B/JHD+cicLGrMByWMEmPSJODBwmB/LoUNLsV6TuUSAZ+F+9LyQfqrgiGwywe0v1lYRLkItFEBc2j/ZnwKz5W7AEMh/1kROLUEl8ODYiD4OJ1Kr3+YetefPzJ5wz2kJrTOOZ787zRMEYRLZIu1LxChw/t3C4J95tdbOhhNyDFg/XRapT+/iUDQkxp+Xy/UTG9iDeboQ7YWUSBw4mcqbNYoN134QRO/yK4Ykj8S5m6EpMmC+r8vs+fYVHM6xbceZOvmMNi2dpZ05Cx+Vv+22ARUHy/5swopOcLImKvI4ierh50uezs0KJ4ZrIn+Cen31877+hxg7vj6HfqryPhTGFJxZCUeIyJsuKyyRqYoca2k304azPh+ddeQVy8QFYTh5pIlLS2ldTrRs4RwbXKZOEQGGbT29kBm92OLoo/FxbiYlUdk7a7WtoGBEFaRsHlE7B6xFhoY6PhohM+OtGLFVyrUoNwQt9fK/SYiP+r6uz9EyiEhK3U3JHw2jrRc6EKeSmpMGYmIpyUjXSDAQH9H30uiQEvgnolZP0+eBxdCDmFbVVtiIHH0YNQvw9SvZJ/94VsUBtiEXL6+DYNur82IREmSyLCZj00ITk8THWLFNUHAX8wyA67vw76kwhdEP9HDkBel0yYkrNoGKBImUwCLx1oI+Rm+tna2YVzxWdRXFKKIycOoLGmHtqwD4kqBWZ4PH9yUdL9yU0qDhHIoh8yjKPkQ4eNxKwxI3HyYjlef/sDvpvJFIURQ/IwZcpEDBs5CgnxcZBrdTAZozjyW3mpFi8/vZ7v+/QzT2LUmLHcJWjv9+Di2XN46YWnUF7bhdvvuBF3334nok06upRBUOoThAOfHwqNAZ3t3fjx99/w6fsf876w9uG1WHHdNdxrsmHDBiy75lp+jtZOARaVk5mJvOwMaOQa+MN+FBcXIzc3H7GxAvyDhlxJpFcp2trbOZZDEI5Eixlt3b2o278fYxcvgFxnQX1dAxZcOQNxCUlo7mrDsf1HMHXWNKQkJjNxiwS4jMx0DBuajWhjFE6dOIaLBw4haFThimVLkZWTC7lfyY89dfoU9CojuxJIoNx/8ABiTbFMN6yqrMSlmhpkZSVAqdIjKy2d13uftRmFhRUoLTsKa5QTcfIk5CeMhJainlojYqPj4A164fGHkJ+Rxf2AJ4rOoPfSJTiamtiJmDlyOHw0RxURAD/78gvsqfwd/c5uJCbHwmENY3LeOKxadD3SswUydsDthFwTia9Tlw+Vy0dmhwNKJdxeD1xuG8L9PujDfu6b61MoEGVKgi42lqEaovBj81ihczjRsPMIHK4+5M6/Cvq8bIRkSkgDEugUAlXW6/Mg4KOLaSFSTOIjPS+74+h7LeJio22DhCObtZ9jqwTxMOqMoAgpx5Ujewi5bulvJKYHJBKopdSf60bVpWZ8++l9mJ8p7HPFTdG4+p4XkZmcxe4Keh5JWDkQUSUXKjntwhFRQRI5sSIRTQQuUqyXREN6zX6KSgcDHOHfXtqM6yblIkpH3X/EYhQ69IimK9R1+FhcDbu9sLbWorOwCA5fN/RpOcgZNwEKckjKpQJ8gzdc4TUTzVeMnFH0i4QbGnRhLop94rZOoh+Js+RcJAGXXgfFYdTKMAui6GhFT3k5CkvOYsyMSciavoDdyQT+EZ5LmG0g0AmLf6L7KPKThUD6f4D22T/EP/obgQLI/ScNeaBQaZhYScMnIVFVwtFT6vkTqcq8nLAEtD6p94o+f7q4Jhfgpm/fxwjZGXZuijHg1WtWQRYdQkyMBl63i7vvPH09qGlsZgefvc+K9t5+BkCkZ0Ux5TVxiBlanZwg8Qj1hljAKztXz6+LhD4iwI5ZkIXcrHSUl7QLhFi9nEW/9BE58HbY4HD1kIUBnro+dIf9ePz2FzhKfaawFN99/z10ah3uuGM1Whrq8eyrbzCU7MYbbsSTTzwOV8CFT979BAkJ8ZDJSI4lZ6gPLedOovzl5xE1eynG3HYbJCrJAH3Y7rShu7/5TzFfci2SOJmUnsJAkpRhQxhOsmz6EmiUcaivrMQdd94LY5SGYREk9JB4lz53DkIyDcIKoarcGwgINRMkEg2mjYpCD323uP1QhXzw9rayWERCkSQuhkUwihGfKjmPC7+tYwGwuc/PYs/f172KpVdfA7/EC6VCA7fLj46uVtRWVqKt6iTcXX4MmzoSeaOnQKHXsQswITkVTTUNeG79Y5AHujBz4QI8/s+noY2LhdXux5mKX1HjKmIBsKemCz0kvpsU0Or1yMzMht4ih9MruB+o3y/Q0QPPsQoELh8Cc7oFPZ29qC6rQ7zegKSseI51kwDY6bIh7NBCYnBB0eaHq1aDu9c+jPToZO7ik/qcsJGzpaoa2ZdNgMosRADdWgmIvqxSqFgEo29nlUwJn8cLTdDNHXwkAgZtXdBnWJCSMRMKoxFBqUeg9w6ioArinYyPCWL/Ih/76ESAdjGHF2GlBCGFnJ+DnHe8f0ZIkwOPoc806GMRT4wVi8IgP4COtQSq4J3Ni6CvnzsBT/y0EdNvvhUxY8dyTDgk1QjkZpqQp2NoRMin7xHhSiRy3REMoqGlBT9s/A11ddU4fPIkdGHgrr//A7XVJzDJ1Ig0TZhdoVLTUDz81PMwxpnRb7Ojt7MN5eUXUFPTjNzcPMycMx0HDx2DyWBColGH8rP7kZOUj5hxo+C0u6AzmNmRQ2JnRqoFoYCCu4ibWtuRnprCIBC32wGnywuTIRoqrQw+pxt1be0YkpPJx7v6unqGrf2anQAAIABJREFUM+g0OsjlcvT2dqDPakdKRgr6HV7Y7A7YHb2orLgEq7MXJp0Z48eMxm87dmD1yhWIj0tg0A7BLOgYzi5AqbguaDLozxO8/J1A4CWvG/v37Udedh5yh+RCHekNJPDHH8AP6swjUZWqNgJchyEMmnxTsqkj4A3A7frD4aOmY7WCJnQEGjAN6gCkQWAK/sgVKkg1eqF6ITKk8HCE2OYQHEG29g4c2k9xcDm6XT58t3UHTpaXsyssJikRzzz4CMxxMTh89ChmFRQgfVgOdPoYBFvr2QlIQmC4rYOXFR/XwjFdiusWlVcOPCc5/AgkEaf1cIRT2H4FEY0Ev0DvEJR21aK2uh1V3XXoIWieKh5pI4djVMEY5OQMR3dbKx5Ztw5jxo3GrbfdjvqKCmTk58MSa8bPP/0Go05IClJd1Zz581BZVsZ01pkzpmPG1OnosPag/OwFpGenY++OHRgzfizDYrRyCUw6LcvmBPKoLCpGa78NxYd2IlfZjMmpITTb/NwHaM6ZhClzF3FM1+Hrh0Gpx5lTJ/HSq6+xkEaDSbxXXIkXnnmcJ5pOF5fh+OHDWLjwKrj6e1G8fxu+O1D6JwHw53dfwunzZZg5fSoS4+Pw382/8LJWUL/zoiU4dmQ3i4Dwu9Bl8zGPIDpvKt+H3IB+qxs9XjfHg2koTBrEaYXv3Lg4AwM/SAC8LMMInSSE08dO48333kNjoyASirHfZZMTIYtNxo5jF/HDrga4uO5DhqGjxuL5l15DrEGHLocTjVUVOHr8OM6XnkVzRyvDPeZPGI/x0QboSk+yG9BjE7ZVe0jCpGAak2ZPwIgFC2EePhHlJ07gx9OFWHX7ndCaY5nSu3/nLqx/bj1yM4dBrdVBp1HizJlCfPvdd5g7dw6youzI1LTD4O3Bsb4RWHTbPxBlNLDgTkLra089hdRh+Xj5pRcQn5DAIvuefUeRnZGMrOxMHN53AM+9/DI7/SjaS7DO/78hlQnrlIRF6uV77tnnMXnSRHQ2N7FoHxWt4/NGj8eB9qY2XGq4hPLSSlRUlaKzsxvWyHqgZYQiE9sQzyUJ+JmVikfnGGGDBh/+VIX6LicS5VKO9pLLL1mjQKYE0JPZSQIoVdoBoY/EP3G4pUo4ow0s+G0vLEaV1YGM+XMxZeZ86OkaTafDTz/+jKrqS3jumWeQTWKf3YF33vw3tImxWHnjzQhbbbhUWIhXP/gANr8LIaiQGBeLNx5bhySLGeV9NuzZ+AVyLF3IiQNOl5uwhFKwJSchOXb8dHj0iOGw0ReZWgmpqx+dXW1Myw3LtWjq7ELJubMoOnMG3d2tsEj8iI+Wo6nJjR6bA4qkeMjkWgQDQn49NyEJ5phoZI4Yh7Sh2ZCqYhDy9qC8vBEn9+9AoPQEKqprMaogHmv+/ia2Fp/Bvt170aMaxQLgFQX5OHB8G+qLz2Hprfdg/V0LYDDQhYeeC785GBMULxwEJyA5ACsrL+Gzzz5FWK7Hpu8/YQGQIsQ0iAS8YvlKGKONggBIJcyhEFvMe3tteOett7B02RLkj8yHIixByOqGrbEUnRfKoB45HNFZY9EVkON8ZT3+9eU+FikXTxvLy956pBg3zirAdTOHCjP2EpkwI0vJDEkYoTD1O0QirnKFQOAL+FkMFAVMOrkThU3eaEF9dxEBMNI/FPYTmU8KqcuNml2b0dTvwveHzuDiiUOw5Obh7KVqhKyCkEEjf2QBTBYjqpub0HKhAjHxSUjK0cGUGI3EVB3OlzUhNy4df1v9CMaMmQSlUgkJkbAipXfCrKFcBEUOLFd0AvJnEZLB7uyHSqNiZ6CCLjgijkChuBZwe30cx9NqyJXxh5goiUQh+P1Kg+yCEAcJf4JT5Q+CI7n+CAoikSjgjVxfuaz9WPvhdpw6eQY3rljMwI+JY7Jx/fTh0Gkjs6sBKjD5Yyi9QbgUGrR22v/kBqTH0SB34J4Nz7CIRy4+ccjMqUjNGQKfIYf/ZEzJwNCUWAaMUK9gX2MV3v/4e0zIM3Fkkhwht963Ft9+vxlL5k7B3OYydgHSICeXGOkUY6zi8wwGZIiEW4r3/k99eYPpsRTppS67jIwUZGbnYsSIfKSmZiAvKxVarRFHTx6DrnoDRmUlot3hxL83V+Pv617GlFkzoFZH8QkLrTHR3UbZJxKpJOEAbwce3x82bXqtvgBdlKpZPHL19aGpuw+F5ypQeuYUDhfVwNtTg5yEKDy6/jEUZMYywVYVpcGl5j4UFhWRaoGu5hbEpiRjVKIZOcPHIiY6ml3F/X4p0FSD5kv1iJ48Gf8fXe8dH1WdvoE+0/tkZtIb6R0IgUDoTYoKiAgCgth17br2rmt31bVXlrULgiBFulKktxBaSEIKpNdJJtP7/bzvORPwd+/9/pNkJnPm1G953qfoTQK4Eehogrf2EmxdHQjZhevaGfAh7grJLwGL9F4EYKT/CapN6JULXlGRZg7EQdLVxp9PMEchKjaeAUJbZyuDlZ6hMciJyUBCxlCoE03wSVXMkiKgSyrTMhM10igdl5hWET81NckQaVHs8YAY3iQDVmlpQkdFAGLkXAb1iYHAzGaijIsVreoLtag4ew57/tqFYydOw9/dxAEiRUYZJlpdfC/Q/UMtIq++8n6ie4hYgfmpyahqasG4a6ageEQxMhMTWSoMmZIT8KiRKbY3JOdrePTECezavx93LluGIcVFwv4GAvD4PPjhh5/wzodfQRJy4JUXX8Z1N8zh6x9W+KCEFHZnAB6PFxs3bMTHH37K4N+Uq6awf+J9t96KmIRErFu9ilmACxfdyJ5Z1PRaDTMePH4PNFIlAwgEkkSSYQksZbYxTZAkEtg9Pii8PkgVEg5D6Nn/B0ZPnAZ7ShwsGgvUKjUnykYaf15sAVHuSq9xcIXdjd7aKmZw5Y4aCWNWBgJSNYIKPxeB4L/cX0X8esjcm34n1hPxgrUKMi724eTxo9h+6g8kJPlhzhSKYrVnm1CYUoTrx97Nqa0RRoaMSF0hH7PknC4bzm7aBJNEjqxZ0yHXx8NPsogALRzc+HntWrz1n+cwekoREoakoP2MIK96664XEJMzhM89n5uwBH6vG6pIKrO9H55uF/z9vbBbe+An8Igmdhrh/41ucXzRKiHTatCLAEJON8LOAKKkUpayJpUOhTYhg+W2IRmNB+J5DctAybEk06VG14Jb2H8ZNAr6Bn4nRgOBSxIVMS6IcaiETPSgYiZdiFJWCViUsj+gn5jm/jACJCvy92P1Dz+xp9zYLDs2nXMgbewDuHrGXAaMSaqqkGkZABTwxMvSYjqH9FpkvymtllpAZFawFJlYIEE/evrd+GrzOQ4AGT7Iwqy4sCcIv1IKtd7AjES4A/B1WdF4ZB+fT0tuJqKLC1gaTV551CgxUBYSQzXYx1YIyeDEX2a5Xy70kf8fLfL+lqxLXjGinxjJbmlcpIUlH5vHg00//og4BZA7sgx+nQbRCWlQ66k/CjO7UMRfuejG4Sg0ll4hQWR/RGI+EgWK3mNAUgBxCdClpDpasOvUwrmSyTWgRGe5UsGLZZaeUiCGaKFCCdIEVFICMMvJiYHl82HPr2vQX/ctxmTp+Zr9ckSKaQvHoTPQii5rO4J+J/q63WiptsKcqEVJVjKMGbHY+0cFYqMT2BePwMDpcycz0EPMMWuvD8f3Vg58hvavt83Fn580bRj3NX2d3Qg7JLD2BWFtE4okCdEJSE3K4sJCZlIKElJSBoIrevrt+PDf/+bE08a2Nuzesw+lI0eiu60db7/zJh559DFcPW0KA3DEwKNwMPIttFdXYf2bz2LMuCnIWPwgp/i2NTbh6PmDONZ8mNmJwZAdMqmBGYtmkxwym4QBSEXABGNQg9Kyybh6xkyYokwsUKT0XALg1AihevdOGOUmmCeUQRFWwe71sSXA75vXYfbcBYiJiYVKSSEDQQ4xiSgsiOFGcuEIAEggYu6M6ZAYYqAIhJkBeOroUXQfexfDB+lR12jDs5tb8Phjb2PUiOHo6G5HR0sb2nt72aSc5LxmrRa+zlaWdFb3OGAyG5FVOJSlqk2tHVi3aiXkfe1IKyzGgnmzYUlMRKvVge8Pv8UsPWWNC/sPC8F6JNema+NR9iIpLRa27l44nQHkZSZALjHAsfUQ/EPiYc7JxsWGOli7gjBae5CRnQF5vh4ShR7WS93ot4WQVqBlILC/wsMAYKI5CQgoGXiTen2w15xlJmDWkBGQx1jgi9h4BISUZnYUInDeG+AAD+4bum1wuXsYCJRJjUgvyoHTEoUo3WUjfOG5UAoKGJLyEqgU8RSlIDkq4DBTWlioXmb6Bfj1gWmtyATk8S0UGGAKEkgY8XQktrUnQPy+MGQU0BMKMjhMQTT6vMHImzJdACeZLSgyzGQEAAr7xt+vUENN6eoeYY1WW38R9z/8OJo72jCydBTGjx+LKWNG4c/df8J94ltMLLTg10Yfdh3twMKF/4BOtCsiH8Sc9FRY7Q7sP3AAs66dg872Tpw6dw4mrRqGfis63O2YPmc+pOooQKXj80psNmXAhz5nEEajoLCg9Q6xWSlwwWa3wWwRVF7UCHyL0uvhdXnQZ3fBZNAO/CSQzOMLQqHSweZ0wO52sgclyXxDvjAaWhowfdpMHNi+E2Mmj0dmehZCQTcHNlGL+N9Sv0gSXFqXcDgSXS9mMwtrDhrjd+7cibS0dAwuKoJGrh4Iq6L3CfBTKlQDjEE6Dmp+6qtFycelpiYcP3YSPZ0dzGaLj43HiOKhHMBhNEZDK4YO9nsdDGA19nSgt7UNWoMF82ZOhFShQ8AqeMRZe7rg9rhgF5UwBrmSf+/t8+Jieyui0tPx808rUX7kELJzChAXl4BLzU2ICnehJFuHa69eiPrOLvQ29sAbaEZLfRMOnBPAxJwUDUZm6VnSSy1Opoc8SsJBEsTy08YXISArwKkz55k9SAy/Lhfxjc1QSmUYPHgoF0rJCy8hPpHBHQLofHIVejq7sGr1Kp4LtHc0ISllEPq7u6AzGLF5+0547Hbcde+9WLtmNYpHjkTA7UB+wRCMHFmKUyfKWQpO283NzkHFqUrERpswfkIZTAYdE0r4mQ1QAjeFzzhR19yAgz+9jLEZYSTIpVh3IYzVmyoxdvb1yCnMRdmIMjQ2NDMQtmrlj1D6vJyCO2/uDbj9rsXIS89n0Kjd2ot1m9bjqvGT0VhXhfbqU/j2RA9LdHOH5GLeqAx8/eaz/P0kaT94/CiI8BQVY2F/0XmLb8TokpHYJib52i+dR0yUBtNvugNKpREqhNgzkMCoSKNAPJVSwjLsSBqzTyaDr7UVnp56nK6uxTer1+FiS/cA+Eeef4rYeOxqNeBkbSc6ujqYkUfhHCVjpuDRhx5kn0xKVabvczn70dPfjxNHjmL3vqNorK7EIIsJU4ZnYLTMOCALJiCQQMBzAaDL6US2XoOS6xfAZYnB9uoqTL/pdmQX5OKD9z/k8/jQgw8iPjMbew+cwIisRHz//Y8cUkPsyPGFJtw1ORsx0U4cbteicOL9yC8YBijlOHnkGFb+9BOKi4sxf+41MCcmwOP1o7yigoknQ4uH4/Spcjz+4P0MDId9fw9Vkkgv2z1FziOFeURFxwwkBA8uKMS4UaORmBDP8E9LewfOnjmNA/uP4PzZc+jobIbT0Q+v18PSXagVAx6CkW1GQEe1CNoTw49lwIMzUL6pCuHGPsRJgUwpBMDvCrCQtsGMP3Ff5SY9bBLJAMsvXDwENVWNeP2D99FGoL9Gz2EnGemDcNstt+LcuTPY/Pt6vPfY/bBo4/DXhdP4/vvvsGD+EkyKS8DJpiZ8tXkbSkaXYcK4sbjY0IDVa9fj7VdfQl5aAjbtPIQ1P36O8fka3Fgaj8NNHiTrC5G9bhMkp89UhWnRe+TYcZTNmMrMvm+Wf8TpiyGNGlt3HoNBCcy5bha++d9yHN69F2kp6UgfMYaDH4hdpoUCuTlpiI1JZKZgU3sPOit2w+fwo2DUSE6XTR+cBquzF2d3/hcbf9yDYUMSsOSeN/Dmih/hC+hQcvXN6G7rw+6TVQywUdpuXl4anrl3GjSqEBRB+d/Yc067CxK5Emoy45XK8deBPdi2YydLkj9d8QVft+zcXIwbNhLG2CjcfidVV0VtN2FXNEEOB0Dbefff72POtVcjf3ARFC4rOsvPoL/jEqKy8xFdNoaDRraeqGPwj9o9S6chOcmCllYrA4AvLJuGkowYlvp6oWQpLNHNwzSZJ0o+1fMD5PlB1TCBDUiNhAVeqhwFglBoyVhYwR49xJKLMAVpm8QIDIoJMZSe1d5yEa2/rcaag4dwyNGCO257BP/7XkjKKRiUhLOnDvHv0flJOHKoAmG7lOXXhRNSoE82w9HSC7icuPO2lzFxwiQYRc07rU0k4kSGFg/UIp0smwlTMhzRKMKC5CvC7qPBPCyTiWlVwiMTIiaBghYkIV68sNeQVAKpVDgnEYCQgxqlwqBL/n7E8ou0iBRY+JvAP1rc0deTdCmMmrZe3H/fP3D2dBVmz50JadIYPHHzFOQnUMVcxSzBQMDNsgq1XA1l+HIqml8mgRtBHDndhOUrdyPB7MbcqUJ15rMP/oOzVVXo63XCZNbBLU3AoGFDMbKsbCBIJLKPFChCTEJqJCkekpmOd9/6F3rqqrBu+3b86633eP+uGZuDeWlAwp5a+DutA8cYkXUOvCD6+F35d+T3SHptJBiCJKDQKWCJTcSQouEoHVOK0uHDkZiYBL1IR9cTe0KqYIbZzx/fhbIECRIMOqw4eBEeWQleefsNZoEp1CoB8CFEirYrJiAOXIsrQKsIm4XeU1IqlFf0uyEZtFUAA79aW84ya2vFJgzLTMGi225FTGwi+l0etLa2YMUPP2Dzb2tx+z334JqrpqIgNxc6jVpgyZFxPcloQn5IVDS4C/eEliIMaYIoDUBiFVIe/b5eKJQCq/DKpjYQBfXypJLeowCMv8qPIz0rCyXpmQw28p0ll0MjBoD0tLTj8K4tOL7vKINnQ8aPxx0P3Y4oMVmz1e3G3p1/ob62Hsa4WK7ITJs4FXq9jgNjCNihxbCC0wClaG5tx+ZtmzFt5tVIG5QCHSU8ugQwlZhKiv8TMBDyhWB3u9hjkM5VfXMrDu7ZjZMnT6Kh7gKHhxArkFqEGXil5+OVYSwUtjKSkgTpnE2exT8Ti4oGWJDk5UZsRzpXDlGKQ+ArewmKwBkBvHD1o/zsOfyyZg22bNyO7KJMvPnS68jOy0Mo7ENQ1FNFmH8ujxNLb74d82+Yi70H9yHWFINp06ah8VIdNmzajgceuAuW6DiWXgo+dAQySzm0gVhJVzaasPM9ESQ/I1oxCZJgkhr+9OMqxLTWQZeRBX9iImZPmwylSsdMMj63JKeksAK2bSOZHPXJgnybftKiyGvzoO74IfS0XMSI2dcgpLGwDxHJWL0i3kUSIQIPaXqsEdmfBD7Z7S6cPnUMv+/7A+WVu5A/LAOZRYmQG4TrQwBgkqoID867E+bkJKgkavZoIhAsTJMMlxf2sxXs42YYMhlZ2YkIR5mZbaf0y+EJBfDbpq34ZsPncMo6kD8oGU0NAdjrL2DhAzdizuBrYDToofQo4GvvYKCvx2lHtJgOTPsgTYqDSWmEhPwvEwWfGZlEBVfIAYWTjss2ABTyPWk0I5yUAqUlGmqVAnpRjkYLUW4SSktUsITXH3AzeEQAEff3cko6DENDEmSlwHIg9hgxN3jbcvIOFMI4hP0gDy2S5pLPnSBHJrCLGIBkxUGGumGlCmePn8GvK5/G3YVSVNqBC20WLH3gVZaa6LRRkKm1kMkokCbM3+GLhFz4/VCIiboRUI4BuWBYYDDSuKtUIRz2wubwY9XBGmTEx2FcXjRUFFpCC0GZAiqVFgg64W++hDN7D0Dm70PhtFkwpmZxtRUimM6hHuL9RjJAksjSa7Q/EdYfU9rFcAn6GZEB8z3KYyGNwYJPYcTLj3wUgxIfAtZ+HF+5GuYRpUjJScXxikqkJKcgp6Dgb9sfYBiy77+XAcUBabDI/gt6iflMA7kwrkeuI/1NzyJfapJPi6FpLC8ndYJcYFJGyJsEABLzjxiLFAIS8kigVitxoeogtnz7HOYU6VF9yYW7f6vDoAwzktKTYDSpOMjl5LHTDPZZW7ywJKtQWJLAAKDWqIar38M/x00ZDW+ofwAoSo6LhiIgsIP1Eg0uORrgF9axAy1OnYLsjBQkp+YjMyUL8fHxvFjnY4IMjc0NeO6p57B//348+ujjeODe+6DQUoCBH2EfBTb1440PX8Olmkv47Iv3YTEmQSZRcHhGV3cH/PIenD56FvvWfYuSpALkLLqGt71vz2mcaSpHfGwc+9xZUlTw2AQQyCwn0/hR8FilaOvswJTxV8Fs1EOm0cKsUbH/l0EqgVcJtDbUoGvzWmRNuQ72JDN0QQMoB2rLnzuxceNmvP3ma0hKioNMoWHpJY1fdHzk00egecDj50JId9sFNJw4h9LJU6CzJLAPGgGAx35fj/5LPyErWYm6Fh8eW3UGV09cjNREIwzRKSwHTUtLQnJ8MnsC2hvbsOOPNcwCzJ8zDUMKhrLVz8ZfN6CztxvXXT0TZpJ1NjdBqTMjNncQapuasKV8BYO35PV3YN1poEeFjGvT0VzfyR6I5MlYXV2DnKJEBvoyzFJmCqaXCHLtCxcFX0e/1YpEcxR7ARLgRyzQ3r4ACsYm8Xmt2XcBj9/zGpKzsvmcKJR0H3rh8fjhP18FW78DMYV5LAfmZ0+sCZMUlaT6FLoQSSmncY9nvk4nex/2uFyILijk8Z2fUSlZBhAQLgBsEXYIJwCTF6OMiuH0LvWtV8p8RdYKKaxoJInUuy9Pd4X7V8QDBj5LISGEqwcANfwsYQ46nTi/dRXsfRKMumkRZDodoNAjREmeFGIh9l3C/S6MRQQsRKTKXb12/LDyZ2avT5k8Aalpabw75ccOY9vyJzB/uAVHWjz4fms9iifMwS13LENeViYsej18CMPhcGLTjj8xtGAIjEYztu3YjlGlxfCH+9Fwvg2ZditiigfDpzNAq7fAoNXA5Q+yh19cXCJ7ZbV1tDM7hdhuCokKlBx/sekS72t8YgIXKJsaW6DXRzEAeO78GRRk5zL4Z+23ITo6Bk43eZYKRYvW5haWkFIy8MTJkxgALBxRjFFDhjLrT0JMxFCA2Xfku82gEVlNiGwiqeIyK4f+z+l0YP36zcjOzMaIYcOg1WsgCYYHQECyOyBrhPD/ma945EG+VkQQpaCxM2fO4uNPP0Pl+Upm5ZWUjURS/GV1Ax2vy9qJ5uYOnDpTgd83bkZ+ejJmlpXCAgWUxhCUkhhIdCq2tDHE6SEzCfNaqSoOPU4XVq9fzwBjx8Um1NWfw3Xzb8T5yhrs/ONPLB2fiBsmFqPWH8Yf28oxqTSZgzq2n63F8WPdmDY9F9nxQt/osgWQGvP3OfMlZSoU/UBKbg7Kjx5mia8hM4+BTEtiAowGC6LFxGWlWscFMK1a2F7El9ja040TJ07gzTdeZ7/HOddeix9/+h6V1dUM0M6+fg7279oLjTkKEydOQFnJCJw8dQKt7W1ISkjE8hX/w6zpV2PWnDlQqCisTw2dSs1+jgSIS4JKSMJeOCl52uHC/s0/w1G1HtMyVWhxm/HlphOIGz4GE8fMRG+fC+MnTcau3btw7PBB5BUVMSA557rZKMwVFGBSjRJenx9bt+xg8LG2qhq99bVYXdXNMt6hGQkYGuvBu2++ykAbBWEQ85JYhMS8UxujoJOrccstN2NY6Ui+L2OJ1dnTCXlvL6zwIxgl3AMyWyf/nj5sKOR6DdxOD3bs/AMVx8v5/R5rHwpjDLh1ehmOdTXi4+W/AS4PrtKqUDzTgpA8Blvr7UjLGIOrpk6CRC1DW7sNTe0tLBGnRhZYmXFRMCclwhKfCHNUFCQqDfrdQRw4dBR7tv6G6soqZmnOGjcGo+CC59hRISiESBa99gEgMFang1WlwPTnX0NySTG++PwLlkE/89RT0Cck4X///Y4ZjxROE2nEVHz11lJMKtRgb6UbisFLMePaOdDqtXA5XLD1tPNzqbFEg1T6ZC1x4PBx6JQaFA0djKZL9Xj26edQIabRR7YbAeWIGy9VaxEXE4O8wiKMHTsGhYWDERdvgk5NahMfPB4PDAYjh3R8veIr/PrzTwMsvyulvQM7fflLBO9kmRwKIi24Hcz0MyKMeUYNsnRKGGV+9uyThO3QiGzege2ICln6uyPsR7c5Dm1aM6oDXoTNUZg85waUjSrDmlU/48svvxBASJUaZeMmo6vHCpVEAo1cgrJBGRicmQZjXBw27/sDQZUFS267FXFRCmzZewzlledw+81LWQ7cdLERH37yKW6ZfyNcLgdWb9iM1ot1GJIWxn3jY1DZ4YZBWYS0PQcgObh/f/jX77/DudoaPPb8Kyzp3btrB6ZOHM0+gB+89SYfyz+ffQ67t2zADyuWY9bEscgzadDQWYs/jjTiUvNFjMjLxz0vvICycZP4/y929uHkXzuxfesG+BwO9p8jUDHOKtBkLUo5DGX/xCtf/YbMeDOWPPwULlntePnd1UjSahCXZGRp7V1zSwUAkFhxBCaxl40Ubp+TgTlFmBYeYZyurGMGIJnF1nf0IuASjBmp3bh0ESZPvAoWkwAAUuVOKbLxumzd+PSjjzj9dvDQYQhVn0Prvp3QjS9j77+AQoqjZ+vx3Fd/wH6pGiUZMky/+hpo4wah/FQLhhcnY/bYfOilYZb/EDuRFiMycaFIICCzxmmBIi6UyTOCFvrUTp44gS1/7uBgjBnTp0Fr0DP7j4BCoqyTxxGBbrRokZNJuj8IjzuIyv17sO67r3CgugJZ40eg19qOPpsPucZkbDwg+EGMnjEUtpANneU27kiyR6egp104L4/c/hRuWLCIzxcBjLSgpUlAZL8FSxMC7a6QAEulCNOkJxziz1AbWAxEvF0kEqbQE8AohDiyAAAgAElEQVRKBp9s4kfzmrBfqLRxoyWNkOpLoB83AjrFRaaUPC9CtKQQkn4jsyViGdL6KRzwwOENYutfp/HE/bdykAcFgGSNmI3/PLMAKUYZ/HLZ36qwsqCQ3EZVQqlSwmAiwUz2ANDa1ocvNx9iII8YfbkxlycDxpgYSH02hJRRSI01cJjI8apmZhuSfLgwLZkT6QrSojmFtcNqx3NPPIa9m9fjeFUtyisvYd3qn7Fzxw5MSotGRmwXUo/3/S2sY+BG/f/5hXzxyM8v4vsmN5nZ2JVkh5PGj0NWYQnioo2wmAxCSivdP/4A5Ao5YePwuQN8fX9dvRbOqtWYXZaMqksd+GV7HW567n+YWFoMhVrNCZ0+f0DwdyO5fSDITDYP+ZwQa0cuAflCSkS/yQAv/gXfRpaDBgFvyMuMsi1Ha5kV+eW7ryLRYsKnKz5B2qBcBvUqK6vxxHPPIDcrB6+/+iaMWjU0KvKXVAoJOmEBGKfGjxHdm2EZZEE7PCFBkkv7RKDlAFBJ8vCIsY94HgfATJoIB8IMVJafPMVyrrRswWz3SqBTHg7D6vTC7/YwWPXy888iNhjCzUvmYeKEsfApTAwgPvfGW5g+aRoWLVnEQTmJiQlQkYE3L7QpwY/khQG4fAGcr6nB1ytW4J4770RJ6QjI6QYmEDsQYNYGBWkQmyAY8MFP0kHRQ1Ahpz7Oxya4bmc/G+WfqW3g5N7Du3biUnMnCGjLtfcN+AVeGQBDh0bg8v8NWVHECRIOao1mI2KLJ0CfmYT4zEIOd9AZ1Xyc1Ev023oh1+oZIFnxzUq0tXQK7FaZCxMmTsKShcvQ1NSEnII8nDpZjk8//5K3S+DfvXfdDq3ZzNLivTu34MbFixmU/uTD93DNjOkYOX4s/68k5OMFFTWNUjMAAEaAP2IvEUuRThrdChG/nj6bFZ9/8z1G5Gdh947tKB47DgvmzIZGb0AgSKChyIyjggpfF+q7wgKbSiZU+klqFwhI0dZrReP2jcgpKoG+IAdqYklJFLBDDo/LjcqK42hoaoder0d+dhosllhcuFCFNdt/w/F9W1B4VQGUURacPnOGZbolQwVPXXuXG6pgCh5adh9MUTEC4OUNMfOP2GUkI607uB3pw0qgyi5lNhstIIPElA5QQIAL+/bswYZvl6OtpwHV4ctSonFZ8bh20FUoTs1gth43UzQsJjP08YmQ6tVQqhV8HATCUVPLNRz0EJHoUg9LjUOVeCEsFmJEtgRfE5kaErEPJ1CLGgFbxIQlX1upyBhn+SexYiOGl+x3d1lCSp+jRVME/CNQigImqBEDkMBdBgOJXamg6xIQACi5Fh3dVvz644fI7NmD+AQtewESC3D6VVNZqipXaRmo4pgorhCJ0iryCOQCoQQyOoaI0R6nzQf52odJ0hz2wuUPYX9lDxo6OnHzmCxEqaTwKmSC9JmgE2szKn5bOZDuq09NHrDtIC5oJNiEpMcE5lAhjc8rLcivGENJfRaie1AM4mCJrsj6I7m0XCFlr8Urr4vQT4Xh6rai/JvlqE1KxZxr5sLqcLJXY25+HntB8r/xsV2RQhsOMADI51ou42JQJMTD7SZPuSuY98QiVMp4TKdFeuRa0d+XQ1a4p0dIlHjTd0a8FdkKgEBYXwhdtjb89JngA9jR7sKLaxugzIrCtUuF5761y4FDv59AUXH6gKR32vWl7NtXWX5ZhqZTmBhQo0apsOZEM5y9cg4FiQB/BPgNyRuOwqIStjqgwAa17vK8RSnR8oKcGoWubdq4FU8+eT9yc4rxyaefIDkukQFAYgZ7vD4cOHQEL714L65fOg+LbxD8mWoq27Hn0O+44DjLjL5QZQOsPT6ETQZkX52G1otdUPaFoc3WItTnZ/YiyZCJ9RebHYPhg2fiYt15hP0xmDlpGlRqFbMNW5obWWJ+x7LbkBKfAI/bijP7jmLj72uB9FgY9ImYMHoCpyHSQj8zJRGzbpjLoQwKrRZnzlRAoZIjOzMXve1taO/oRn3jRU5ltbW14VLlKVw3ez5Kps3gtE+3y4uf/vcVct2bOfF174l2fPhnG25acifmXHc1os3xnFTt8LjQ3NzIkkydow+tQSmSZCEMu24G5DIdM5S3b9nObMN5s6dDp9DC1tGAvj5idGahsbMdm85/zwAgtUsHmtBw2A5Ee1FzoR3pIxNRODwPzafrEJToWRadSMEM0QpEZ8WitsfG51FhsSAz3cKMP3j72Osxcn6TMs0s/e6s6MGSq5cgp6wMekUSjxdSiR96uwtuhDiYglpMcSEnThOjklpYoYCK7ALEWAcaT0liHZZ4odFSYcXNcltrczPiR5dBT8AU2SvQ80nBXgjD6RIKBVoxGCsC/vGL/NzQAy/ce5H2d4lv5FVB8ULBJGR9QG3AZ5C9Ab38fQQAUms8cxwVf23BpFlzYRlUhiCx9PwO+AJCqmsEBCRvSk5LJ9q5CDZSSnS/w41QWAEFFWrkUvaY7G7pxPLlb2OGqQE2yLB82wWkDb0erz1xH6KjE2gA4e/u9wdw+kwV7H29KBw6BLv37IKailryMPQKHd8v9t4+xKdmIK6wEC3tncjMzkCCKRrBoBd+nxNuH1jCyc+kKH0lcI+aWi88u+erG5CRnAJjlI4BOwIKbY5eIbmWpHNuJ7r7umEyRuPUGcG/kfwAx5YOx9FDRxETa8LUKdMZHA9K/AOFDX9IKFhTf0XsdLZlIEIDFTDExF5SLu3YsoXTU4sKhgwEdxDjjdZlRNCge5/OdUBCQUkhZg1SqEdYZHsTFkAA4PMvvIKR0Xo8vHgZf6/DZkW/WThGLfQwa9S41NqIY0eO4uDFNixcugxTxo+ERGeERnV5LUI2A+GwFkS4l/QL4Tk2KJghdHbnOnR0n4bTKhSXa6zAuco23HxdNkrzErFmWxV6uv14anYGp8RuOdnLr+cmW9BHYECuoGwyy2MYYAw5JexL/NHKX9DdbcdTSxehv7cT+uzBnAZrio+HWaWHK0DhRxTk6EGYwG8x9dpF47h4PT3E9u6x41zNWe6nyFeRghiOHD6AstHjYHM4cOLoIcyafS0y08lrFai/2IDVq9ejqLgIbrcDxUNKkJ+XyYEphAVE1oTkeUkhWpHmk8tQX1+P7cvfwojUJmYB/lHvxYYjHbjr4RcYAMvMykHtuVOIjrFwqq037EGUSgdSPUnDCr4nXG4nNmzcAaNBg4DXg9OH92BLfWgAACzMTcR/n7qZgzaKigazpJYYgJFgDvLfmzh6BpbdvhjEQKPiLzWlux1NNY3M3nT196C55gKa6lugsqgxnCzLjNHYuGMbTlXUQmUwsl9mSZIdY4ricehcBzM3kzNTIe/vgtYchYu9KQgPSoZGJmAbfdY+9oUkyTQVSKN0GoQ8Lg43sdnssLvczKoUdkaGaEMcetw+BgErjh9DSqwB9955L2aWlsDX3ImeTT8NAIF1PTacEJVXN968DPIpE/DUu5/j3LmzuP/eO9DnCWPz7xsYFCVP+UgjAPC9h0djZLIC9Z1KnHUPwvW3PwqtKUrw0XS72PuPpL9On58BrNPnajB18gREGQxwOdzs3ffrLysBiZJTtpVqJXQ6FQd45OXmMoMwLTcLyUkJUGr0cLjtHBhyqa4eZyrKceZCHZYtuQUTxo3Hxq2/49033oDXc1kxGQkMGdhpJiS5Gb+I0SjZz69YJsEwnQrDoowDSb1Xsv3+v6S99hDQI5HjtN4Cq88DY0YByqaS/28YlAZOASOzps1E2O/F18tXYMOGDQhL/Bg2ajRmz74OvS0XMDQ5F6klw2B3eaCNMUIblsJopsK3ChKpCl1d3dDK5AxuUmtpbYLd60dStJGVDmt/34bspES0XtiJ6wpioTKr4e31IK1BDslTjz8V3rB5M0YOHYLhY8rgcLaidMRk5AwpRcfZk3j21TewaNkylEycjh8+ehvH9x3AvHEjUZKRBhQV40TFOaxf8RmmDBuCiUv/gRFTxkIlVyOoFHwECQi0NVZi428bUXF8JzJhx+Jp2YjPGgp/wSK89+EXKB0zDotuugmVXS489uBr6Gk+h+iUIjz+3AOYPzGfvfrkVHu6AgCkDjjCpKOwi+++XYEudxDxJjWb1VacvcjAYk/Ig6ml4zDz6hk8sVESwyksY3YadfL9vf343/L/YtSEcSiKVaG59jSi9cmIHToWTpkUpyovg3/qQAOqTuxH/ojxGDnzVowqG4K5ozJh1lEF9v8dFkAXQ0ILq9BlwIyYcCQBphb0BvDxp5/jg48/xchheXjjvQ+Qn5M94BVIjEAZLVCCQlofgYjEjFJ6ZOju7cCGv1bi6K4NqDnQgKJ5JWir7kT1XxfQ6fDBGQpjwT+vRiBkx57vhGrCmHlD0XnSg8VLl2LOjUsQH6dlZiUBdYSCs48ZLbipQxdNjSN+hALgR+mJVP6//JgQMk4PCS8aJGSIS8bgYUFCJZUNMAgFT0NadFE6IwGDEvhICi16FxEASOtUWr9RJZVYe5T+SwAhgXUUBBIBAAncsvt9+OW3nXjhifth7+1FdO5kPHjvEixdcC2SzVpIKJ2NJlEqDU+ABDah0AQvQdq+FO6gD+6gHP02F3sD/rL9OPqtdmavkSyYwL1IKz92BBesMgYJS/NTGBCMtxiYNacVNSRuhwdbt2zB268/g+1/7GVftKa2DvyxfRvWfP8j2loaYHC4Bzz9IkEe9B0E4CQnCKEWLe3dLPPc7/SimSolEiWDfmPKyjBm7CgUDc1j0M+gs0ACNcj0lEAoJfkuUnVBjBInthw18rOr73fj20/fwvjM+gEvwDZtPt548gnoEgQ/M8oalEtDUJBEnT1npAOJtrQdHV1vqraFhPAAp8vNPpH0O8nbXH4vs/b27q/Hvvp29lc8V3EcX332CUaOHcMy0Z9/WoMfVq7Em6++iqumTWF/LI2crq8Sfl8IIYkcPlq8k7eKjEyThUaSWgI1qZHwhu7XSBgHse2o0b1x+ToL7DJi4/F7A75gNGlRwu/3D0in6H0C49xBQbZ+4tQpPPjQY5g4shj/GDkYraEQjJlp+M/H33CC7vvvvo/JY8fzeScwL2I6S8Q5AgEp6IOeVZLP0jGr1cTyEBbb5GdD3jBqNSUJi7JEDmAQ7lE/KRPJi2YgHVs8tlAITrcHHZ09+GntGtScq0Z7Qy3fU9QifoHE/IuEhxDgdyXjlP4v8tqVYGDknBEoeMaShkZbN840N2JW0XBMTR2Eby9VY+MfJ1jaTo0m5eYYI0aPvwYzZkzFiq+X4+Dxg7h12Z24afFSJCYlchW/z+bAjyt/wtChwzFt3Eis/GUVXN4glty8EHKtAjqZEn5mTCsEjzFR2szMMREIoe/jRD2xWk9AXkdnN379bS1mzZzJacCTiopQfA1ViA0s+WRvMvHcCgwoAgADCIkMY9oWEY+JJRz0emE7cRB9zc3ImDID6hgDbORxowzhbEUtDh87hOLCIbjQ1Ijz1SdglzrQZhOkuM0Xm5CSngqjDHB6emFrd2PCjBJ0dfYhGIjF2PThWLj4NshVakhDTgbjfbZL6K1thK2tG5ZhuUjKKWYPv3BAYJ/IwzI4/G5UbV2H/YfK0XPuHKKHWtAZ6IZi0AhY25yobrmAa64ZxizANEs2FIYoBMNeAfSTkmRXyOQgUCMkFxnnNHnivjogpPZK5QwORViSBMJFFkLCQyay1YiBLspQyY8uAjZFwFkK7qBiDQOs5MpzZXJ3BHSTy6BlAFBI4A34QwPJ2vxdkfAEkYEeuR/DcgVsbg9OHDyMpp2fY0yhCjU1jajypmDJvU9Ab0pmNhmFVBB4Rv0CXePIsUlELyz6mwDCSPov/R8fopySi4MMAPbYXfhh2wUsm5qJRJNakCxDiYDXhcatWxF0uZE15zpozdED4B9tw3sF6El/s+SYxtFQALT/XDwRDyjioct/isFBBAISM5Iq2SxZpmKYKB2m7pt8/YhZ4XMI+xEwqpA8agqsVBQ6Vo7JU8ezzxglPfOpFNl6xICNyIz568TtEgBI14xAvQFZrwDr8efpnIUDxMgVEoUjLM0rQWK5PMRKRpLsq/xBBpqpsQVKOMjS9h/XrMGg5tXoCcTjww2H0WuSYsFdV8GglaPpoh27NgqFSvLxGzomFYkpFsgsZk6AdTkDgn9fMAhJj1C0MBkp5ViH1NRsxGbEIj81C3piwMq10GgpUZXYjOS9ErEAEOdkYjKuTEoJ0T6sX7sOL778Gh755z9x9zJhUU4tIA0zy+/1V97FqUtH8cIz/+DXT506j7VfbUXCGAuzFVvONWCoUY3uZisaFBoUXJvIsmSZw4RlT43H3rUHUHWyAwvnL2OvtO9++A5XzZiG0aPK8OmXH+PmpUsxafJkdHXZ8J/3P+DveO/N1xCl1aKtux2fffZfnKs9i2tmXo9dx7fiqftewvFjx7B1+3o8/+xziDJG4+DhwziwdycWLb4F56sq0dDcituX3owTR4/jg88/wcTRozFi9Gis37AGxaUFeP7RZyCX62F3+PDTO69iqOkkA4C/HmjHb2eCuP/eB6ASiyYatXIgyTc+xowYowEudxB1x0+gdMIoyC3x8Hq97J3nCwRYuqwMhxHwu1BfeQ7xCTHYerwS3pgm1Dkr0VHXhUB1J9rPd8OiVPNCKBhrQsaweDRUdDAgWGBSI6EghsG/mrpu9AcCzAIlhigFvsh0EgSbulkmTiAxhcFYYmVIz8hCb30P5FVyGNLTkZiZg57ufgb2FG47pLooLJxaivaaRqjj9EgpKEJYaYDb5RuwoZBrFOzrSOCa2+2ENxxGlEYJqVoFf3svmk/ug8WUhPiRpcyAo6K4RiYRpPvieEJwIDHTBemuGAoiI484guIkl0NC+EEkpmAkAOTv4SJcsRXHuSuBwgCx2inEQ/zO7vpqVG9YhdjRRcgYeh1khigOCQmFVAjLaeyUDkiACQSkxiGoIghI7g002hCLjZ9bCvGwOrDql9XI69qEtGw9g8M7uxPwzksvIyM3E1q5CkGpnMeV7o4u7NizC1MmTkVtWwdOHv8L44ePgcNlR0FcLKcquxy9CIU6kFMwkkHhgFGBppZ2DEpKgyJAyeMqyIMedNhcMCuUkBr0DLTZPS5mBBEYE2kRf7ymNirEGdgH0BQdC7lazVLD3h4b+nq60d3RjnFjR6O9pwv9fb24dvoM9v+jYiz99Lkd8LmIse5kiS2MKl6IRxrNPwjkczid+H37dmSmpKKwqBBqhYr95iKCw1DQA6ns8ucIxLR5nQg4ApD4XQh0dbLX3sbDu/Hjlt/x2NJlGJ03jMG+XrcHLjgY7EnKyIVJp0F1RyeWf/45XEEZ7rnnPlYD0D6Tp7JSLODRPlodNuQY3PB31fIutzSeYWDIe/ESp/OSjJckvJvOt+O3/W2YNz4R3epo/PnXBZRkW3DH/NvR2lIF86BoDB03D26PH3ViirAmKhaV9acxtGAU27JQkvLPa1cgO6cUi+bNhc7txb6ju3HB6kVRdg4DdiqNGpVkEXaiAsaYWC4gx+kszHI+dVpggampQKeW4eZly5CRmg6dQQOXx4Ouri5s37wNF5taUV9XizvuvAtlFFyikqKlqQNvv/EKrpp2NRYunM9AKzE2I/p5qUSFENkThSUcwkJBLxKljJ8/Sotd/e0nAyxASid+Z80FZgFOnTyXfR2pUfIwhYiEJKKVSZiKYzT5FsZBUkXa+pzw2m04cOwwNlW4MH6wBS79YIwcFMQX77zI7D9iv7k8AXz387fwufwIBVyQa8N46J4nOOGYGJ9Kr51MxtHZ04uvVm3GnoNH4OtrhdSoRLQkjEmWTFw7tQyKeDP8Hb3o8UphzMjE4eoK1BzbhLQYNS51e1CQEw9Xrw2XrIlIyR+CkbOv5/vebrfBK5Vh46pVOHNW8CXMyS1kRRLZsxmNMUiMi4dcKYHOFM8s/T6HHV3tVvh9LjQ3NqOhthKQqTH/hhsweOhQXKyphKq1QQgKERODIx6BNpMJ5yyD8NvhA6ijeaYY6kmS39GlxSivrEQPydkB9ud/4IYyJPT8yUnRu8rbkDTzaYweXQaNWniuCKwjv/2a6hr2uRxVNhbZ2WkMcAU9HmzdthlfffE5YswxSEgdhOyMLGRkZbInNwV4BCRhXmfVXWpEVeVZHDt+Fl2t9ejq6IZXTBm+5vpFeOG5p9FQXYMXn3gCrW1NA0m9NM9RRaxS1AokBoLM8suQSZGjU3Nqb7JWA1NhHkJNjXB1dP5N5hsB/7qjo1nae9DqRlewBVCkoEengikhFUapAhkmIwalpCCQYIY+yoK9+48gZ/AQ5KVn4bvvV+Dbr1cMpBM/eMftSDYKeIAyMRGm2FhIVSoYSTVgikJvnw2GKCMrxihgkkg75NXf0FTH5/HwgX04dfoMWlu7MH7CWJQMioKqr5xly51nGpGXboHk5oWLw5TWe8Otd+PkX9uxa89WPP38Cxg5fCK+/eR9ZgY+8vJ/IA104MOnX8LgRAsGx5kRl1mAdpUO1kAYHls3RnR3wnzNaOSNu47TacNyCVzBMKfs7v/9F1Qf3sa+gTUnjmDKmCRcv+hhVPl1+Oabb3Hv448wQ2/XyTo8sng2B4AQyPbMa+9ixpgCBgBlAQ+CJAkkM2+ZfMBXjk5Od2s3vvvxJ9DERapSwKQ3oqqqGhK9GQa9BqnxFlx3ww086FAaIjeq+Lh9cPX24esvP0JqwWDkhPoQY0iAdswoSBRRA+Af/TuxEg+vexMenx0ZRaOw5KFXcNvMobDo1UIilChjZamqVOhACEyjRpJXAsZo0XmlOTd5AO7esxcffvIxpyU/9PB97FMTkQFHpDwEvlGFjtmPNFFle3IPTp8/ioOVG/D1+78iLzcTMSo/ft90Hn19bqjUSix5YDx05kSs+mwnV+QyRibh3gUP4OpZcwYCUWgiI5VIEKKwDmZdUfquTEgdJtmy+J2XNQtiqpgoEWSAMAKs0CJbEmLgj+c55G12BQMwMsjyZ4LEkKDUQwKaBpRIfwMA6f8j4B/9FDYq44mW3e/HFyt+xdvPP8l+fQQAvvT0P7BgzjSYNCrIRIYFn3+flFl/Ed8iBpFoYSFeszD5+gQc7PHW2O4ZYPl19PcNyHtpOxHgj9h+FDJCEkKSGFMjAEwelsPvk3BV/+FHHsYPKz6DRKNjKzGvnQJZerDrxHnsWPsDzlYKFctAn1CNSZZJkZcRjVsW34q6UBDrd+yFz+VDXFoCRpSMREZWHoqKcjm0gxJa+RYWrwEvbUOCRJEApwi7RBnywu0NMPgX1BtA5uR7/vgTfeW/YkhqEFZ48MOvNVj05jsYP3waFORzJ1ZH6XeqzoT67bjQ2Ip4SSN67LGIzU9hOSxVS702N5T+PkjNUZCqjCyjdZL3DJQor+tmaXVLdz0qN32Hhx65D0tuuwc9bU146YUXkJaXh9deehZmg/Fvpq5UBSYZcVtHK3xOB0eyD4pPQGNrM2xOF0vakhPj4PKH2QydgKa21jYG/TlZVC2HMcoAl8uPmCgtdFod2jp6IFcLIG1MQhLkVEkNSDjkxNFj4zRgk9HAc28y3Xa7Q/jvmi3Yv/EnLozcetMcnN6yE4faW7F1/yn2WHz2yccRYzIipFLw4lujViNEkkViGnqEe8JJUl+tHDHGOL4uCHl5oqIxRvHCnP6XDLT5PgiRXIiYa+QGJabjXRFgQ7dzKCRlUJDO0Zatv0OjtyAxMR6nT57E/mNnUFlxGF5rG+Q9fX8DmMknMMIEvBL8I2AwIkGn1OYIyzTynEYhzGEys3RKBqLJZ/LKRiAggY7JyemAvQXtDd2YPOtaDmpJkUjgMAuyKTpvsk4b/vHgvTjv8GHlpq145N57kJSUBCj8LPEmFiCBONSIRUSyHpqYkxyRgFFiKl0pBa672Iwtv6/Hgnnz8fP/PsGE9EyMuO4GyAgQD3mYRcZMKglN9oW9Jnko9a1U5edUWDKMp7qKRAZ3Rxsadu9AyOVjbzdzTiGcWhWOlZ8eSOjdtWcPKmsrMHRIHIZMH8LbrKvpwMkT1fD2Cwu5FKMGhswcGJw6aHVBLJo8CwkmDcwi4EQgUq/DA1N2AjILRkETL8jSAldUVQIKCXobL+D8im/hNBmw92Ij8oePhJYi34iB0WXF6m1bMaZ0GOZOnYfMtEIoVDIoxRoH+aKoxcW8XBzvyFeFxhPvFZIzlfj/zC4nHytxMRtJA45ca0rNJZmrlxh6ZHlOnlQKGaRBIUxjYBEsMsciIC593i8PwePwQ6Wg9DMlg3QEHBHARI2kv3IRsCFwjp5vqVLF/8MeeBSGEvSguaYBG1e8jOGpvRwsQSzAwmufxNgRoxkAjDQC7EKiHx95+wl+dQKzhABmwVfv8l3soaRgeZCZfpSb8tGa4ygtSsGEfMPAPVlffgjdh49i2I3LIE+KhiKohEwpFUzlyeeXJbsCmMrfwy4KAgjI7EO2vqBE+8u+oVQsiYzv3BeE6fMhvj9ZSkz+gCFSNyi5H6bfSR7UePAA+i5WwDh5KpJSCtDT1w2L2gidXieGqsiYORlJISbpNikS/u/3EzmDE5fZO1HwTaTzTE3i9rOkW6chdqVYPPEK3jt8LsOU4KyAn+RXPi88IfIfVDL45wtLQGQkp8OJP3duQfmGN5Gbmo9P955Ec78bs2+bBnOKHDUnWxElN3EQBjH8EhIS0GOtgp1ScVVmZvfFevUwRiXDEh3Dkp5Bg7KgM5hgUCuhJN9hAvYCl+0nCPhj0EScf4SJGSJaWdCdS+oJr9+FP3fuxieff4l3P3oTg3PzGcR0uxzC+Lj7OP79znuYtCQfRSXxaK+R4OevfoHCqMLQCfmor6iHol+KOKcP51v7kDUhDZPmj2NZaoFhDDJKs/Dq0/9hAO6Ou+7A5q3bcLz8CF5+/mVUXqjhbb//zjsYNXoszledxzMv/wu3Lr4Ri+fNg8fhwJ/7/kJDXRV+WLOB/dnuvrLwF3IAACAASURBVPsuyI1GvP/Si5h01QzMmTuLGVe0nYULl2LevNkMImrkUtxz73346NPP0NbUhH8+9ii2/PEHDu/YiZtnTsPcx+6C1y70H9s/eRFDEjoZAFy9tRkrz3RBQUzLuBg88/RzKBlRDLVSCY1GAa1CYCWHvCFUnfgLaanJkCdlC2x3aZjBIAUVcEQ/rup9e9k372S3Bxe7T6Oh5yhaenugo0CpTit8zT0I9fgR6PMyEBhpioJYGM0mJGbEMMBHCem2Fj9LhQkEjEpWQNVshTIlGjEZmSwLd9mDDBYHXDYc/uovBKXxmD7/Fqz679e46Y5b0dVlRYLPjfsfeRStBHAd2IxBZVOgSsuHjwrR5EMXkiIgpyRYCpwjpYGQtEwpzOQZSFLilpOnEGhuRcKsacx+pHk7+XURmYDODc1HeXwR5/2RY7oS+GOpIt2XCgH883h83BcONCYo/x0U9Pq9UKlUf0sRJgCQtuVyOnFq5S8wSmXIX7QAMlM8ZF7StJASKcgApcPvExKjyTlDLCYSgzHif0hyZqfLB0dvL3s/NnZ2ofy31YjDWcwaHotzvSG8vbkRjz70MqZPnwyDSuhnyUuVnpX1639HQfEQJMQm4MdVvyA7JQHuUBBFhTlIMMcjShFC64EtLFWmRrJgVcogBpQpMooAs5APnAZOzSuyyevrm2CKMSExWii+e/0B1J0la6g0ZsQRA7Cnp5vlwcQ0o9bR048LVWfQ3dWBUSXDoJZIcP58LWZdNwsxZiMDfy5K9GxpRkCUqMrFpG6W1VqSIDWYoNfpmNFnszuwc8dWBgCzCgdzwTjSAiEfXA47PAhA5XSxHUm4swMtdXVo72pBbm4JA4vkz/fvHz9DtDYBL730CgWLY8++XWioa+S01Et1lzBr3hxERcWg4tgRvPryS7yOi09OR1nZIKRINez7dvDMQU7VpTDM7j4n7p6VzWwqr92J9gD1a9GIUgvqAEfQz3//d08t9h6sRX6iCakTpuHsqbOwyGyYv+BOOEISTJ40Bu2tXfju59UwGY0YP3USfvjhR/T2dOOJp59AjNmC39atw+Hju/Dkk68iJzUJZ8uP4sOPP0VIZsDkq2di8YJ52LV7L3Zu246bFi2GVibDR//9Gnf/4y4Y5Go89/qTKModhauvvZY9/h56/DGMGyEk4dJ1O3r8CF544UUUFhSyRdNVM6fwezR2LLr+ek57jo9PRlSUFlIFFYjFYjkl0JNXtLj+IWsDKqaR+wbJ+YM+N6e57/3xM2YB6mUKBp1WVXvx8G334KqJV6HD7WN2qVanZQAwAjb7OJgzCMoX3X1gL7qbW5GRlohN23ZjQ3kvA4AU5EEhHT+88RCz3e576FHk5xZg7Y69UAb7cPFCA2ydl/Dw3fMwPi8WlKpMzeQ7h/K+OJbxdrZ087UpHRnDTMxohQ7RcZctqmparKjt8GL38SZ0tdkxd4gOY/KS0Bl04LQ1D6kZSRg3ZxGHNf3rzddxofYE5HIT7w+1hORBLK+OjTNDr9bAJSoOQ+L6zu8JQqXVMlswLimapdZJCQnscatUS1FddxFffv4FOptbkJM2CPPzspHeUg11xWVpb2MYWGW146BEjtigH5bcRJSMm81S5NauPhzcdwDW9lbExBgQFazCwtI4RBvVuOjVocYzGD55FIPBTrsbHq+DrYdiE5OQnJoEi0F49qnApFOoWZLf0FAHs9kCk8nMpA67vR89XZ2oOH8WZ0+fQ01NLTo7mjgheCC4gzYi1gEzc4fgmdfeRmqUBq+88jKOHTvEScLk60eefslhMOAXK5VyiEdE3kvxFo5gGIk6HZRDChkAtPdf9pTvs4fRQE5Jg8yolseip9+LHFGVo8spQIxeB02cAZlaC6LFbIRLjRXQpxbDFhWF9n4Pho0YjG2rf8TKNRsgUWoxdFgxHl+8BK6OFpzt6oAiOg6lJcMY6FNdEcxKOR3d7S1o7+tF88VLaGpq5oAbSkp2UMCNRI6EhEFIS0/jQJvmg8sxZXg6vF0tgDwakgljJ4THTr8Wk6bOwBfvv4S+7n688NqrOHe6Aj9/vQJXLVyK2XOn46cvl+Ni+QnMmzoWfefPQz+hBHW1vcjIL4QuFEB2Zz3SZ8+BvngUlIR4KOVwhJ1ormvGz19+gY2/rsSk4lhUtjgxpSwZtyy4Fx9uLkdLezOeeetT6PQG7N+yDk89+U8O8EgvW4b/fPoiRmfHDTAAiV5LA6BEpmYwj/w6qBPo7XVi3fpV+PPPAxiUlozc3EI0cjquGXV19bj79iUYNmoUJx2rlVT3kkFCJuTBEPps3Xj3nX8jSwlMKRuP+BFj4dDpGPz79IcDaHW5MXnKMBxb9TbO7DsAaWIJp//ef9NoZtBpibUSImnN//HeEKnQoA6JWBdSWjARU+Ly6oNksC67A83tjTCoo5hRo9IKg+H/q4lrb2LB0WTFAz+aGy9gf+1WbN+5E3vXHRcemJbLJpmFg1P4NasjgNjULNy04CYsWHI9orRmkCLgynbZ/094g5h6cjExOZJozOlWEsXfJMCM2PGCLoSQ2CFH0n8jPn/0PoGLVyYa85xpAFwUbOeIcBBpzAIMBwU7OloYERtQQkIzAQDsc3jw5Mcbsfb9xwYAwBfffAU3TSyCVkO+IjRACPIH/n6SKBDjkF6TEmAmSIyp+QOUPCks3vxBGXp7+wYCLhwuH/RiMhNJfFlWStR9kW1Biz6CbLifEQHATmsP3nzjTTz5z0dgiTWyvMhNprlyJcrPnMdrzzwKmVLHMshvvv4aPk+IwzsopTU2UUjlHT5yNPKysmCJj0Y0LcQUQpJsMOJWzRVdOYjVECQPCnHxCYmfTWSJpQfydXN54SAmpkbPi5xeaze+++IDjIq9wF6A6/ZcQIcyDw8+9gyytcIFcPZ7OB2XWtupEwNBGXwe7W6YM9NhtXsh8/QxMy5JKkX2uNGQJ6QiRF5LKhWs3S688cNenK85xQAgBUI8/+KL2P7HVnz7zY947V/PYdaUKdyRk0cDNbfPjYqTZ7B1x04kJ6XAYDJgy9ZNeP7plxnA+33jJmxdvwk33nIzYmMTsGfnViy7/Q42uW5r68Dny5dD4vNgwfz5uNTRxqb5S5cuQ3VtPXbt2Aaf14mnnnkB5mgDKuvO468df0FvjELTxYuYO28eRg4fAqfHh5oLl7Br1x7s3r8f140djGvmL8HWtT9zCvEv5+rwxCP3cSiHo68XJ05WYNTYsbj26lmoq63Gn3v3obR0BGzWHhw6eBStnY14/smnUHWhHm6vF80tbTCbTVAr1HA5HZg9ayYyRNkD+cwpxEUB9XPExIzIGfmZJO8ysR/Y/PtmJKZlIi8nkz0i+u1uXKivQWX1WZzYcwiexga0eAPo626FCSFk2B2YOyIfg3qp0tbNqdER0C+SIkyekgRED1FKQcEz9D4Bf9QWRglynSs/Q38TQMhelGKjz0e2c/lpBm+Tvp8kx58fPAR9RhauufEGDM5LhElhhEWvYf89b0Qu6fVCq6awiOBAQi0FEhC4Q+BzXW0dDu07gOmzZmHlt99iqibMAI0iPgkKmY8XddTPE/hC7CnCXggAJPYTs57Ia448R1lCQpJtYgb0o8fWgb79wiSnMdGM5pZebNrwO05WnoXN2o8oixETRgkhH9024b4NxysQ7U5BfX0PpyuPHZaLwSNGI1stnDPDFes8ZUI8TEmZkGu17ANI4R2UJEngGwFx/IwRQEmLsU0bcbFF8EXSZ5vRplCjvz0Eq6MXJ0+exqwpQzB78d2wkME/Me6DPhDnRE5cMnrmWUIr58IG+7dRXyFKRJn9KgKu/AVSCvmQQka+iTReiRNGBlVYOkpSagGgipicR9JqFVKSUBEYI9o9hMgBK2LQTaaNIgAn1zLgFyT7BZFhrmCJd0iQrorJxZ6IfFuhY0YiAVMuqw37f/sNtrrtKEyxo7LZAFt8AW5Y/CCiSUpCfaMoDKLnREaFLDoeEfxjaS3dOyHq9YPw+CLJxZRwSyCH4C/57YE6eDw2LJtSwMC01O1k2W3asBEwjx7H8tYAMUZUcl7wcMAH2VuIQUQMpkrEQl9EdnzlgyD+ToAcX+sQeSKK4WDiexTmQdslj0VqFDBEjRaQnZdqcXztWsSVjUFWyRB0tTagrdGGMeNGMRghCQnAIt/TNNbRmEzsSpqPEDM/kgIclA4kLhOjk8BHuub0WXpGiMkZ8W6M7L5EohrwdaLj93oFmQ+dJyGjliS2Hrj72nC+rgnH9u2Eou8vRKsTsfPQeZzrtGHYVYORPi4VkgD5UIaY5Sf3JKKv38UMv6ToPOQUpSIhJg0xJhNUSh2Pr2qtloFFagRORZhMPJ2i8TwoYVBSYKEK9yEHltB5JMRX9LUly4G6hhb874dvccONc5CanID6jnPo6mjFgYpy7N52DN29Lbj55nGAQY6j+5pwZkcVhszIx7Dx+by/bVvLcfh0B7IKc/HAP59FYpEOikA0YmPisenXtfh+8yp88PIHfEzPPv8CFiyehyULb8Jb/3oV7kAILz73Avr7e/H6R8vR2daAj99+E9EmM7b99it+27Aajzz7L+z+YxcOHj6E977+GtUXmvDrt1/j+TdeQ4zBiPdefxUtnT14/Y1X0d/Vjtfe+DduWbqEj/XL5ctx7913I7cwD/c99BiG5KdhrskA/eQx8MrikZSSiF+/exgLBgmAxpo9nahV5kIbZUa82YwHHngACYlxDO4Ri4wYbMRuo9CYvvMnhL4or4QVKRpaiHA/6yPjJvT39zFbLqdkEqq6+3CuvRxeWTvs4RY4PIJRI/kBOhz+ATDQbzZDE6dAeoIg/aPWZ7dykEtDdw//HWM2wZAgh0EmQ2t9B5zOEEI6CYqyciC1SOHoDqB13zGEpBY4uo3s+ff2O2/D2W+FxBvgNYrV2ouusyeQIJMiatI0uDwOSBQ6JBiiOK2VxlWnXfBm1hl08DsC8Hsd7G3YcfgILnRboS7OgzasgsPtQ1JaHIZmZEOiIHUS2X8I7L8Bqi8rFi7L4Ig5SOAbybapecU5j4zG/AiLUEbFcMHnj7ZLISsDP0XwkG5tej0UcKOxYge6Dp9D1vzbEZVMz5RYeJcHBrw76btohhphBHp9Trj6vGi1d6K9uQtnz9ci4HIhFLAze5LCl7r3fchBIDZ3CO9tq0dR2UI88vDDHOBB4V0qZQhOez92H6yAw9GL0vGTsPuPHTCoVcjMzoKWfPS1erg9Ib7f+rsa4KtvQ1V9PQxmE4fJaHU6hFRahBVa6GMM8HjcDAbKtRo+NkrLtfbb0dfRgcycbH6fZJTk/0etvcOK9Ix0tp3os9vh6u1Hb38PLl5sRn7BIGjkWuza/RfuvO0WxEdpmfV36cxxJCen4f9h7D2go6rT9/Fnes8kk957CAkkIYTeu4C9oeLaWde26rq61rXXte7aC1Z0URQEpPcSCBBKgPROepvJJNPb77zvvTdE9/s/5/96PAmTmXvv3Pr5PO9TlJZoXkbQ08NSVwrYILkj+ewpkiyQOwIcuEGhF3GJ4UjJFhhjVH3d/SzdDLP64I+IYEYflVUVwk8/rseempP4x4NPobCgEL/t2o0PP/4YD97/EObPm4+v1v6IA/sO4o67bkVWShpee+1lXHv5FexJ9+mXX+Dcpv9ixc1TsGlnD1KNXbh9cTr6LrjwxmZB4UFg0Y6DXVg8K47BFPobhXUkmVXQmAwMCB5rGmCAaG9VPVqamnDN8kW49pY78Pq/3kZfSzWmTJ6K2266DX6tCp9+thpnTlfgieeegkGrw9OPP43covH4xz8eR+eFDvzr9VdRMqsEN624FecqKrBn7y4GEsmy5rEn/gGtUoMnH3sUhUUFeOjhv2P9xg3Y+PMvePb5p7F7z16UHTuB5598AvtOncPar77EG2+/hsklU/DDDz+gq6Mbg9Y+2BzD7I9I+6ikpAgfvf8hhz2889brSM/I4LGMFOqmUl5kXGrJcsQn+ICTZFcqr18Dv8/B8uxj27ah/vinmJouXHPEAqRE4Ice/Cv6hlzIzxeauHwfo+eFWgc/hamRPNftwYb1m3D+7GlcOmUiyuob8HMlkKuuQ8GkOei5UIfD+/ehz9qCkjGTcbqhlsE3hc+HLIsBV1+ShpgoEy93/5F6RMmDmDU5EQMyAz7+7iyqO20cPlIQqcMlUyJGAlik71FWO4yqBhcio1QjAS1dA370BRUYN+teTJg5Bd29dqz99hts2frr7yS3IztD/IXYecTMI2Yi+RNSSInP5UH/QDczGOlv48fl4+l/PonYuARUVdbghdfeRKPIDKXFJBlUmDG+ACsNcpYEa23C/ZxAwDZx/G8bU4hOeQhdIRXmLF3GwZOH9+zibSMZ8GM35WN5oQWDxOPPWol+dTg6e/vZssoSHQ2tlu4DQ6isrkJ1ZR3qW5sRYQzD3fesQmJcLEhd19vTg4bWZlScOYdz5WVoau+B1drPLD8mWUmJveJ3p0AQqQzhBjzwwN8wa8okbF/3ObZt3oq4QSen9haF6REmAhDk6Te6CAAkqa9ZVJ+5gm50K3RocHjRoVSih9KSC6IQoUpH6oQSJMQnoaOzDWnFkxBlNiBRLzRO2p3DaO3shsPrQZ5ZAV9VLVRjc7CtthOL5s2FKgg0NTZAZ7EgPjoSga4+bN29EzW1DTBmpLKUfGx6CuLiE+El1Y3Pg/b2Vhw4eABaQzh+WLsGw4MXre9o3BcfHYuUrDx4gj4sXbwMHacPYV7KMOKUfnT5lZClJ6eF7vzrQxgadmH9Dx/hkuVXY+KEYnz/1RdotVnx0N+eQ29n64j3HyX8qs6dQuwoL6mY4skYXzgFxuwMTmciKo1PHkJDbS3efe0NaBJjkBqpgaFhH8rPNGPuglkYN2UlXnjtVRTMmY+b71kFnTYMn3+2Gm++/E+WOKTMuRwfvPQEslIEAFDrd8M9igHIF74/xOsZ7h/C1z+sBhQGVB8/iqb+bvgGhzBv+TW844kFePttt3IICEmJqcgvjEI4ugd68O933sHc7FSMX3AJtOFxOF7TzJ5/VNctm4px+SnY+M072LzuZyy9/WU8dOeliAsPcjKxlgeZIoVYQwN5GmsTO0A4hSTw73dsOJEVx6AhhU2KclWSNHMaLw2oR4Fj/F1HsRZI6kUAnd3nQn3zWZypKMM3a79Dw/lWDvygirSEIz0pHSmTY1GUX4TMhCJkjpmIuBgLyFKL1sLbFxDCOkZKZClweAkBliH/iBche/cRCEcyLmLQkUJI/D1AnnHEJCRpHXkgScGQ7NkXZGagaFMkrNdHxug0GRSkCFQE0JFZLw3hR14TQTpSSxGIRzUaANz+47cjm/7u689g6fwi9nnRiDRuWg5dLFTkTyHOLfnftO0UwOJnKpCwGPJscdodsJijeB/zxImKzKFHTeTpnkfKOj+xPGiSRRM/lZI99DxuDz5Z/QWuvGQpIhPCR2SN9KDq7B/AC8++il07dmLh4kXoautEXFI8dOJ6liyYi5JJ0xFGhqgaYjICmlGUFYVE86Ft9dCxEQbyRAPWG8PhHLbB0y9E20eGkZ7MDCcFI4ihGuTPd/RQKeq+fxi5qSZUtwxh03EH5l6+DFckpY2k55p0QgfGFgohfepUyC1mqAJeDDc2wdnVCa0pkj3jAkY1Ok/VorezBZOvWgFtXBRUKiOGHcP4YmclNh8+i9i+o7jq8ksQm5yCp555CpPGTcCjTzyJSJMBQZ8bdY115LwLBF14/OkXeb3LLlmCxjYCxnW44467+LU3XnuJQx7uufdeHCk7jI8+/BTPv/QyiieV4OSxI3j2medw2RWXYcmSpfjy0w/hcXnxzPMvMJvwzVdeYbP8vz34V2YEvvz68zCYLOyh+P03X+PBxx7G/PkLMNRrw5adO6HQ6vDxJx9h1qQpzMotPbCfQTVfXBRefOVNRGjV2LRlBz797DM8/+JzyM3OxXsf/gf27l789eG/MWD5wbvvobuzC2++/SY3LSgMhBJyV1x/DaZOmYR333kb9973IK68fDkz//gaCJI0TzhftUqlpAaiPgKXh0Bxfwi7d+1FdJSZTaWJvUUu8STtJJk0yWP6Bro5ibe5oxcXLjSjo6UJcywRyM7Px1uff4GaigoG6sbEhCMxTMXpwlK4DIF1V4ugN8nQ/ytTYLrXg78YhQEYsQalGh06QgzC0dVkMjLwSEWAoiRLJk/LYx4/+oMh5I+PR2pKMaYW5SMnJQ0mSyRkmSQTMUFDzQa1wLKiIpksFeFElRVncPZ0BaYvWoIt37yPSQE5Jt2xEqq4HGhCTg6PIOYaATMcVhGUc+ADgxtigikzoPjSpuaNh9lMdB15u3pwqLQMH335HizpWeiGG0pdH/yuKKjsndCnxiAzJ5YDeKgGBwIIHzSgIH8mpkyYhOQkAcR3iCm5KoOevQ5DIouApLDEoKP1M/DE4K6QrCoTGU0+qODrqkXHiQo09pbBokqAMSULljHj4Jcb0DnQh3hLFMKiw3mCToEqctE3Uwp1IMBTAoII2COQh5hhtD8DbkrfpYAOObP4lLwPBKBO2j/0T5VWCKZigIg+zx4NFNzhG/FQos9IfnH0O0lfCYClCHkPPT+cTk6bpXAVklyPIDnEmvGSb6B/BORlnz6+EJSQif5HxDokD8yamnqs+/oRXJuXgGFXN7Y1BXDLvR8iMyERKq2Ow0OEnemHPEi+uaSfJWN8BfsPSsUMRUrjpHOJ2LYhJdRakqN5caTRig83HMdzt01DvEGP4cpKDmkpWHITAtExnAwfIlmsSsZSaJaXi+cnMWMI/OMkYBF8/t0FIf2DHnoEyonfVZL7UoDIaAbgHz/rDykx1NeO1h9/RYPGhpxZC5FoSUT7QDviozJ5Aq4gyYzo6UjG+ko1NSDJkkNi0IcYSJS8e0n+Teegz+3i40PMJJpk+1TCtUyyP5Lq8/UX0hJl/3++Enkk2Yed6OvrRktbK+x9drT3ksl/BKYmBNBw/ies39+Bzt4QBkIuzJuaAVNGCeTGcJidemb3xcfGQqc3Q2/WMbNbAKAEUJuUHxpqLBHLftRQhYMSxONIICAzAkOkZvj9JqpE9QAB4XTU7Q4X9pcdRfnZcigi/OjrrUB9TzP0RiPCLRb2ICzJG4uh3h70yRTM+ptcmIqEtBi4atpwbu8FdIbC8Ng/n+OEYAJFnAEn+ju78MTTz6J45lQG/D7+4CPs2L0XH7z/PlJSk/HScy8xg27CpBLU1taxUqCjqxs3XHcN+rt7UElhQnU1uOamVbCLwVpXXHUlTlecYgn8siVL0dbdjNKyU/wFr7/8Khw7fRqxZhPyCgrw7/feQGrGGNx/x53o6rPirXdfxYxp8xEaFOSCS667A229Lfjt+xcZAJTp1Hh7XSPy5l2P6268ExFmAzfEaB9RKIYkyydg2RMIYbjlPIbq2xAzczYUkj2DRgEFNVMDHmaltVDzrqQA8ug0VNXV4FTTz/CFu0cAQH/1MJwd3bw9sj7h2cCXe9RFFq/0mj/eAJr0UhkMcqQWJXAISGtFDRLGJyBGHcfLphrqDTAL88CP53DTnTfhz3feBbUyjEGuXzf9ymCSDnJkJsQCOhWOlB1FSGHAXbfciNIj5XxM1nz/PXLT41liXt/WhX5rDxLC9cgzW3C09Sx+3XEC+dnZvD7yvnvsb/cyQE3gGrH3CLxj1h8VKWj+YGfA400eR4qkgADdAoiIEBgBAemj1Pyj8khNXQbZZQiyHRA1xP1w+j3wtVXj7Kc/IOXGaxGdN5FDcXzkfxgUGge0Pq8nwMnSBPp197TjbEM9mmtqYHcFER1tQXJSOge+RERGIOiXobmlEQe+fgILx4aPSMTblbl4/tlXYSGlh1rNjQK5KoCm1g5s27kHVyy/FI3NjTh7vpLXO7moCPEx4TBHRMLp9KC1tQGFmZkY6OmDp7Od39NotSMiXAPYhQajyWKCTquHOswIr32YATgC6zp8bpjjYhGw2lkqa/UK+9dH2wEvBvudzFjqaO3CsNOGXquV2UzUIN66aR1uuesuxJvM6Dl7hj8XXlTMP3WUuE1+zR4/e/YRwOhqb4Kz+iz6ZS74BtXM5lMaojEuTsef0RiFEC1VhBnK6Bj26FOI4SF9vT148vnnYB+wMdMtPMyCTz54Hwi48fBjj7GM9/FnX0FmbDhu/csqVBw+jp/XfYEbr78U3mAsPv1pNW4Yo4E/LJpTa2fkm3DV1HgcPNaOzaXdWLBM8OgjAPCuK7MYXKo9EoQ8w4cwhZeDPRJ1Vqw+3o/EzPn4tewwtPIoPPjAXxEVE4PXXnsNjc0NmDK5BMuWXwm334MXnhQAv3vvuwf7t+/Cxt9+w6233o6SaTOxYe1/caJiD1bd9TBUah3eePV1pMZHY9b8xfhuzRo8/MhfEW2JwZNPPY0VK67BuDHj8P6nH3KgQVFhMV548QXccc3lmLFwCZ548TVUnT+JR//+CFweJ+y9gwwOpqUn44pll+DzL77EqvvuYoCjo6MP1sFBlEycAIVcwTYyZMlDoRwqhR7GMAOUkqosQIFuxBAhMCQImoMGfUQS8bGU19bXjZ8+fBmFlmYGSSUvwEfufwayiDAUFE3i+RuBNMT65fOKWP0iAFjddAFb1/2I3Dg3fI5WuP2p2Lx9E2oa+mDRazDg9DDYp4jQIWAVwLoYs5LlusVZEXzsfm0IYKBvkN9PacvXXZLLYSsd7j8wcIS7xu8qQauA3N/Hku4TVXq4shIwbd6l7Nd4rqqKU59PlwvntVqvGpEf871D9F+UPAn/j8WPvJQ5Jhc3rbwRi+fOR0tHN3bs2YXGpguIjNDxnKnsUCmOHDzEiclXzZ6Om8bkjEiCMTiInqCcQcANNgdqSWGhM2Pm0isRcPTg0MaNkNogFEjz56uyoHF6oRp/I9Qps2D3+mBta0N1XRMqKs/g7LlqNNfWwe51MmnIYrHgrdffxqTpk3Doc7OKnAAAIABJREFU8DF8uXo1amrrYbcPMqApPaP+z+9HYwM/hZmpoA55meV32aQpuCJci1A7PXv7GfSL8PqgpqA3Kr8d3oASAR2N80ywG/WQ2QaY0TrkdzPod9rhwUCCQAIonrsAMCcgPsKAlIxMhIX00CUljGwOjYvqz59Hc3UlBp1u7D95Evn5+bhq7ixkBQPoD4VwftiD+Mw0TByTzWOTxvpaHDtZgco9u9Fo60V+Zh6U0VGYMXsuSgrGM+uRPDLLyg6j/EQFA6Bjc3N5v1nFJtbo/UH2VASOzpw9F6kJschRVWJqspbTgGWXXb48pFDqsXDRItTWVkIrV3NqbkJkHI4dPwZzfBqS4yKx7/BxROnlyM/NxcSUFF7+nvIyhDRhuPXmlTCHm6GgRD2tGiQt6h0axpkTpXjkqSdw49VLsDgvE4c3fcEA4MpbLke3PxdPvPcu07XveeQFJCWG4e03PsS3q9+HKbEY0xetxCvP3IR4i46ZewTcacnAmh+M5Nvkg4IAN4+PkeEDJw5j12/b0XGhDbv27mIJ7OLFy6DUh+OOlVeisGQ69DoVFGIqoMzr4wdtR8UxrP52PabNW4RpcyajqasPr35YOsL8m5gqpGhS4AfVrdfP4G2i0itkzMJCQJAtURHgRw94Kp7H0+SJ2G+SC3VQ8PMTZEFC4q/wXpIAqkYkwuz9J4JnkvpVQq+oJ0ISXbq4B+12nOndjpbuOtScFIAfpUmOwuTpyEhNR5ghBZEmIxRaBcw6A1TiwI1kv1KR/Ff6N/V7QySdEosAP2H7BPCPikG/UZ+h36WiZODRzL+R1bB34EVpNIGcvL9GAYDk36ZQCfIlSW1Ik1JJzkQDKonJZwsE8M/Pt44Ed5w6VYdVN87DnAkpbFJPYD77UgUVIFsHKolJKIGLPCDjfexDQPTZUIgTHGkbKJiE/AMpPISKpMS8D2hCGaAJ24jKWUysAIOA1F2bP3cGklOEQYOP4uaDMmbv/LhmI35Z9yP7+YXFRqOvtRmpWXm49NJFSElIEcBGMrWXEVOJzjPRX4m8/dSCXJuYYSruGIfQa++Bs7MJYXI5emubEBz2gpK95SYdxs5bCr8lEgHRB8+oUqLi3BlsfPdR6AN9KJyRjB+2NUIeNg7P3H4zVPGJMMckAkoBbKE0WpUIUhBYR+CiJjIKlJrGMSpKLWRD3aj7dT0i0hIRVTgZClMssw3PXLCzp+KKJSWI0/jw5bffY++u7QzazZgsSAHOVZ3nbuHK66/Bnl278OmX3+GJfzyG9PQMaHU6GM3hMGgUKC09jJ9//Bm33HEXy3xfeP4lBk4ff+QxNLU24auv1vDynnnmMZw/X4u3/vUv/HnVKsycPxcbflqL3Tu246lnXsTYnHS8/9En2L5jF4OFljgLIvVhmDd7NrSROpw/VYvK0ycRZQnHB68/CYSnIysrG1Excfh543rcctNK3HzLnTxhfvHZf7IEmLahq70Fzz79LP50511YvGwxzp48iZfffgurbr0NyxYtgtXuxDPPPY4ocySzEFsaa/HRF9+ylLhw/FgG/TQkffR5melHRf4Y5E8WlO4ndG0GyQjczz6TtI+KiwuZAUrej1J5xIZCgAyqyYZhWJRaUbJqwIu1P/2CN95+C3qtAS88/zTGxccjMuDHhaE+vPbF9+ivOoMFU2ew9x8VMfYIMFxl1iE2T2BqKKoaR9Yn/TI6cEQCCf8YQiK994JcjkqnB82Q4ZwIlI3TqpCGEKbcuAjZUy+DqTgbcnMU9GQpIVezVJuAIKrSg0fRO9CPCZOno/TXH1Fk9CNz+hJEZI7lCZBfrWbGH7G9RsAY0Sw6QDYFI6nWIgAHNwMnXrvQ2aSE1f+sfxVZ4VmotwkT6PAkLayDwoQlKysRGnss+/HNn70ExQUFMBvCeUIno6Q6lRxkr0TsOWE7ILDqKGldPJ7kfSmFV5D8ld7DEhbyfiVDZPqu/iAzqkINzWg5XQ5ZShLCs5NhDk+AIToaCpURPmaRXAQARzPfCBAiuSq1VIgdxYxAEQCk70HXEgV6EIhFwQ+0fj+BcswWVECrJl86QXpOycq8t0S/Pr4Pij53EuoiyWAlQNDl8kBLbGwCZInV7XYy05LKQyFXGh1vj6ynA0ON7bD6hxFlMSE8PRd6Sxz8Cg0zAGWeAPptg/jt+8cQJ+tCvCkOh87XY8a1r6CgqIjBNGK7kZRXOkd8Yso3MdS8NNlzDSE0LDQAVQ5hkuwz6KCKjoSREvx8AXS7gE9+Oy/IgNNUaNu8FaG4cOTNWgB3SAmlWsVSdOEYikwz2p8ieErLpGtWrlSMMPd+d6FIhuWK0IjPH9v/U3IxSRDFRgCDdqPDPJQKDhMJuR3oOXUWO9avQ8m8BYgvHo/qthb21ctNzIZSq4c/SGAEMQBDUBDDmoEECvoi6aIABNPxDAXd7L/Z3tEAtSYa5kgjzp05j5qzdejr7YUzEISeWGCSbQox/ERmp9qggC8UAbM2COfQIIYGndDoNQygWVVj0NDVhxULilASrMHJ479h7fZdSDSGcKIJ+PNDT2Js8SRuwISptMzAIBmXXENMQmFcxsdIQSEtqpFAK3qNL1v6Psz8E4ISpMRUSbHAKd/koSox/8QDQB6wKvJnDYTQdKEDvxz6AbV1p+D1DXDabG5+BoxRStQd7sG56grMnjoB+YWFcFv70bpxF2IcKsiS0qFNTkNWQi77L5kMxBoRxnDt7W04cvQEJk4pQVRkJA7tPciBEbMXzGEAurm5GafKj8NojED2mCxOlj1fVYNBqw1x0WaorEOoqD2CkCkBkSkZGJ89BlqjHjbbII6VlcHj9qEwLwuGMAsaO9pgUquQlpoBU0QEQi439u7dg0nTpiGHwJahYezZtRsX2ppQFGVhC5iiqQWobW9F1e5tWDrWik4/eWNV4k/3voLlS5fBaAoTkmTp/q4JgSSozFpT6Un4D++FGjSfr8OYWXMgJza2ikJ36O7qZ6agy2ZDw9HjLAEORCfA5vShrbkBVbZ9zAIkkG546xEE7X7IMsJBAB+l/nobhpESL0zACAjspoYBHWZRKqwM1yA+2Yyw+ZkI+Y2AKwhrWyMikjJgilbAQdeOCyjdfg7nS6tw090rMKOoGJGaXHzw8ec4d74Sj//97/jqu8+QnzUO3U11aOjuQ8dgHWZPnI9jp86zZLu/vx+RkZE4cPQo5s6ch/q6asSbdLh67hxsv1CDsgMVuOmmm7B98yZcsmwxbrvjBoRphXs+AYCcsisW7Y/RNSIHVgme4MxOFTF5YkH/7r2jGPWjQURiEcrIIJgDTEJAVwfqtuyCPRjAmOVLER2bzhJgCtrwBIKw24fR0tmMxupGVIghGZFR0SgoGo+U1FSEm81wuXzMRm1oaMLJU+UoP34CQ20VWDE9DnMmxuFovR2/nvDhhTf/jbzsfHjY39gLnVrGnoGbtm1HcXEeX8tbfvkvsnInIC4mhs+f7LQs9AxYoZEF+XxMj0/E4PAg0qItcLuD8A/08nchBh4VeeZJ3ngSMGgNAhG0n8I0iIqNhFahgzvgQn3PMMZPGA/HkIdBPwpeIuCoo6sHTocPs2ZMxYaN63HF5cuRGB+N3i27EVeYD31mBgIyJZR+kn5TqKSGASW+LzhtI/6ABDRWHiuDOToGBePyRw6PWv+/Xu92d5CbJhu3boXVasfUKdMwPDiIA4f2Ytq0bMRnZUPR2IatWz5FeLgFkbERqDhSwWEOxRofvjgq+AnfvSQZO2rtDPLdNCeaPd82He9Del4B7luox5neOBw7dgjXLi/g9xdMXoUQ2d2gH70HzyEv/CAOnhuCPaBGy1AMrr7hduSNy8egfYgZhmNz8uF0DrAEecacaVjzw3qkJcRhXOFY9PUO4MzxMixYtpSMXREeYcGh0lJkWxRwOmQY9g5AERbFKd9WRz+zAs0mDX7dsJm/M3lcR5kjMHvhfJw9cZRDM26+bRVMllh89cNalB0rQ05+FqZPmIwpE0tQVn4C585WIjYpnoMop00rYdYneT8qKG2VmnM+8ox3o7q2CRt+2YxFS+ZhyoTJMJuM3LykBGbyqSULB48YnBMIUUgIsfhkLOM9cmA3mve9w4nAJJf+aXcb0ufehRmFhUhMT2f7EEqZloqaqfQMsg4PsBf8t5++h9ryfbAFlMixAD2Dfii6vSi4ZAwDr0aVDnqzcE5kmAIwygIjsux+nwMnajqxq86JzMSxWL5oFsYmJyMmhkLmBF9bT/8QB4JQEbM0Shy7Ewh9ob4XAyEZeqxW+FThnFSsMxhRevQEvv76S3S1t6KwaBJWXn8domLjYbXZYHNYWUJNx4QCQXqsvRgeGESf1Qr30BAcfjf8fhv8TuE+kpU9FjesvA2TJxbhXPV5rP70MzQ2teDue/6MKy+/ClqTGdXnKhjQpWRfU3gUXnzifkwm79Wdu9G76RcMBYMwyQUQ8NCgA535xbjt9tvh6evCK6+/Drv4TCmOD8eTKzMYjLXFTcSZDjOOnqrHmbKj6LBZ4XV7heANfv6IbE+ZGg8/dD+uvv4GnDp5Gi899xy6OzuFe+AonIL+rRGtZAgfEhbihyYkyHvHyYCccBOygwHE6VQM6BG4FzbshD4QgC7oBTH7qMjPb0Dpx6ApFucUHtg6htCj1qJPH4lJ48ejT65ATlEhei5cwLRZQqhZfGQs1AYt33NbO7vQa7PD1ivc14xaDWyDPZg0aQar2+jeO60kH3FyPw7sPAy7RgWHTIerrrwSO7dtRX93J8rLj+Hk8eP8+ZSsMZzCnZ2VgZ7WThw9doxBP9pfUkmhKAM9AzzH0BARj9YdEYGYmBiE6Q2w2wYRFm5GnK8G98xIw3G7D7LDpcdCxE6ITssG/MPoGrDCHGZm0MgxOAy3nCaiYegZdAKDvUhJTIZcTBvpH+xDUBXBgBiBYSxPFZ9lTgrY6O9C6YHDyExLgqpqLX7esBvKKBMuv+pufL7pIH5d9yuisjPw8j9fQGx2If71zGPYtHEDA4BX3noPXn7gCgbtqLMriG0Ap8vPwJ9UEgD40y9kLu/E1p27cHT/IQYA71q1Ch29Dk7tvfKKJfwR2k4eCIaCsLZfwIWju7Gu9CwmLlmCtNyJ+Gztfpyu70ZRVizqDn8No1yL+GkrOJF4+ax85EboIVer2EuJutHKoCDrJTBvBA0imRQBUPQglxAi7k4L4JgECNJPGvjzoJ/O2ZDgHSSnm+CoCT1tNwVrUKkkRlowyN0PCusYcDngdzhhdwoSBipLdBL0OgGo5M9BDrUoOwrJKPnqImDwx04lbTNdXAT4EfAn6Bp+DwBKyyUmoJwmFX8AAYVtJb8tYbtlo42X6IUQhY0IMl/+O60jQKmJF1MJJRCQVUxiN5UAQK/HBbsnyBJgKYl3157TvwMASY7B4B2R80gBRJNdGniNovHRskTyHvyi/xFvs4wShAWZ8OjyetwsbaOOv1RCoMhFRhQxEKirRF0tAgAT4+IQVAUxNORA5Zkq7N53AF7ysUtIQntHGyKi4jF97jyWcpqJwSED/IKJFK+CwiB0oqcV7zZOiA6wdFbmC8I/2If2rga4TtdhyGVF/PgixGWNhdtmQ9XerQzKmYtnkksrgx56az/OnCtHhyeIik0fY/nUCJy9oMCXP5fj9msmQivLRsbUCRg3ZQJkxmQYKMXSMYTGQ3tgbWxGbc8AJo0bh8RlC1lCQwAgPf50jkF+D4GPylg9XEkF2HymmxmAt81KxXBfCz767CssWjAbt930Jwb3zpw7hy+/+AKXXr4ct9x0M3bv3o0d27fgnoceY3+dzs4OZGfkMK35ow8/5Jh6ktpu3bELa776FPc89BAUMi2+//57nKuuxj+ffByTJ07Eu++8w9Lbhx94GJVVdczSm1g0joG3QZuN2X8JMSnMJCSrgqb6OozJSGO/vq3ffoNImwv94Tp8s/a/SEzKwZ1/XoXNmzah/PQ5vPv2G8jMGoO9e3fh7Xf+g0cefRSF48bh4y8+RfuFRjz77AssD3/v3x/xNrz+0qtQ6g3YsWUH1v7wDZ5/+VUUFhaw95zd4UCYwcBhIFzEIqDwHPFaJ2aO5KcpnW8eor8FgV82/caekAV54xg05OtNQT5jQQQoZZZ89EbM8C+exeRpRMbSz7/yIrNQH/z7I7jx2htgsijgdqlQVl6DPdvWYtGc2Vg4Npc/WNfWjnc/fY/P5TuWLsTqrbtQum8r/y0+TAZ1QhFS5P0YPxBAd2UTh9n8XzUaDBwWWcfWgAwDgQC6PH4cEbuW9NlJE0uwaHIJcufOZUYgGVRrtUY2NSZ/wL17DkCu1SIzJx2Hjm7BzBgDLMpURE4ohjxMePgRCOMJ0sCA7mAUTsDxywyGMQNsJHiCGFuCBNXr9jHrcNBtw1c/bkCDoxz+gBWR0VEMsmSEC5346morMmLGYebUOUiKtECh0TAAQub4noAXGmUIIT91o5WCNGx0jZpDKAmMpMcEgW+jAECVLIQhAqkUKor4YVbjcHcbMwL7eqxQxJiQlVcAdVwMgnItVDIVM7mJxcXmBiL7TasV/ELJnmFE1iuyqOlL8zk2Yh9A4RzgyaNUJLek7dJrRt3zaHDu9UEphlhIslI/sVCp5So+MciD0Wnth72hCVH5OewVZy07hguNpzHg60BW4WWILSrGcFcDmrYd44AZeZgCjlYbcmflI37mpQjqdeyrSgEuHo8f+376AY3nv8KsLCOq2oYhm3M5rph8Kwx6s5B2TOAbxS8GXRjqHkB/Rzestm6EkTm3U7xOoswc6CGVLeSHOT4KEVkpUEfmYMPJbrS39eK6HCUGD+/GuKsvhypJSHYmgJFKI/oJ8nkjeUoSm5xYZtRxHQ0AUvAXjWEIXOVHSoCZeQTo0fOfJL/ExKOQEikYhB9clDTpdgrgKcl72W7EDadtEPXHD+D0/jIGAcOyhUTz8KgYDsRgmbXIchU8/qhHKQA7doebgVQCRxtaO5CRnoX91UKiZH+fl4G7/z917vwpZGiG0OgxITfVAqVR2D+ZYojVkqnpSIvUY6j6BEo3fYjaC9XsBUhS4JufItb2bJZ3k38q+alxeMIfnreUqEolE/e5L0AyS/YTYbCF5alSw066xmjsJQKAJAUOkr2HxFzlZRHDOoDt+3fipx1foa+nkVNotRFq9iTMHBuFWGTB396N9JxcmOur4ekQAOuIrLGInzIR5rR0KFV6qAzEIpIxUDY87EBkhDCp81OgU1DG9wEFsULpfkzP60AQXvKFpffIApxGS+CnzdlP4YbwnqlG2bEt6NKnkOgZvb2dcNkdINAm3KyBgzze3AE4vU6Yw0ww6cKQO3YsCieOg0YlTGI1lAAbIJYnnYs+BL3COX/6zEkozlZgU8tZxFpPscSz1SVjj7cXH3sCcxZczWArX7tkB0ChMwhxGAAxAAkA9He2o+7UfuRMXwC1LpIBW2qHEAAoyVJtNQ3C/gmPgBsqDFuHsfq3j2Af6kSgZRioOY7AjEQG7yghuOV0B0t6s8fHQ0VJStxfEEA+v90K2ZCPGYMECqZNyEFEZhQDfv0VQlMmM308rNpeOAa1+PHjLTCa1FgwLwumxGgoZSZ89trPDPLNXbwUL7z6KFat+DMz+l794SP4glEsz1794Rfsf3j/03dh60+HsH/PZhTPnwqTDUiMMCF1YgnLuhdOXoKbb76Rwe7Y2BhEWQwCM1UsCQSU2IB0bo6wAonhrSDWsFpoSNN9QgINJTsEcWwqAeDE3qNxkMQEZD8/Chvx+qFW+hBwONBXWcXnTG7ubCTOmA/XsA3VjS1oaWpgHzSSxSfFJiIuNgopOTkwaAzQhxk4OK+uph61DVWoraph0NPn8iLMYkFkmAkTtR24bm7MiAz45r++jMWLLoPHN4QOm8D0o9pTWg6904JLLl2O3ZRczZwHPQqLKTmXDOtVMBvNkPscUKkoyMDOsmACBauaWtiHjZJk3U47IiOj2Fsv5LCjra0b4dFhcPj80GhMUAZd0NqH0DNsY289xWAPwiJiGBiUh0VzYJPP5kTH8CDaO/uwdPESlB4/iuKi8UiwRKH/6GHETyiA1mwGNGHw+WmeRbdbOhiUaC+MWQg4ovt3/6ANZceOIzYqDMVZOSDgjxr4VFJaMQU7UApv0OuH0+tCa/cFHNp7AHUndsKijIEhvAdR8gAcA05kZoVBGxmH5joB7KOwjpTkcPanq2zuRYLFxMBI26CPQUCqHeU29DvA496/XbcEObmFONLWB5MihIysHBgtMRzK5/M48NvG35Bo3YGQt4c/P/4SShK+EnqjCQ6XF20d7YiJjWEf2W++/gZqnRqZ6ekYsPWzf2xJ0QS4HAIjNy4uHgaTBhV7DqO3/hRySqZyWIkjJMOw28P+jEa9CSFfiL38nDYbtDoNezLKVKQCc3EYitKoZFCPHscU+BEZYRRAvpCc9yGBplq9wKRSKITGKqW+UpH/s31omJm7L770KnZt2YLpU6fhrjtvZ+A3wijcaykZWgIBfbQiejxIqdLQYqC/D1vWfIgxw8eRlqJmifSbu/xQ6TT42333Y87cWRxAQ0XHWKY0w9Xfir6eChzacgQbd27gv102KRx5adEsu7Z2auAqGY9U7wXIzSr09tnYwy8jxssy7I3lPczknD51ITbvqMDafUcRExuFS6aNZxCVKmDvQ9+gMAYZGHKxdDU90gTXwABLQKmGxCm6KiwWep0eY/PGYGjYgffef5f/vnTRMqy49nKkxiexMojCM7p6rDBGGKAZ5VlJ5CKHwwGXywW5zw+HaxjukAJqjRLRUQJBhRKvt23ZzLJg8g+8/777MXvuHPbW/P6r1ZxOS7XqrlVYuHgug87H1+2Hu3oDivrUiBXn95QU/LXVgblTpiN1ch6e/u47DPYI35NkwC/cWoJxSTJUdrjw4c+1qBskkqxdCEBTkIWHDxqDgf0Ax+RkISs7B1OnlmBC0ST023rx+BNPofrMWV7e/xcAGK+U/0+Ahykmkq14DNYheD1OZvw5FQoG/6Si18kKojEI1MkV8KWGcYhHeHwKwjJT2IcvMSmZx5jx8YnQarUwauTo7bOiqqGGZctU/QMDmDFzFiLMJpyvrIF90IrcvHxMmTQZPlkQ9kE7z2FMGgW6Tu5Gt0eOY+dbeN9WVldzINPBbb9i4/Y9I/slKzMdmXn5aGltQVXFyYvMRq0aFpMAlnZbBxFmjsb8+XORnp6JcIsJiXECG9FgNsLe04PGtm507voNS2YL4wJZX781ROm4lI5GwJrTJbK/gm4o9WEsvyUwjy8QYuKJ7AVJfksDS/o8HxBGxOgB5WE5yPatu2EyaDExPQotB/+FX3Y24+or5sOcex1eevppNNp7cNWN9+Dy629Anxd49oVX4euogyrzEpbeUshGmIGkH+Rr5IXfL+PwD9pO2g4a2JHpNKUNr1/3E3bt3ImO1iaUnz7DAOALTz8Lt0KN9IwkDhkxa9RQBd3wqnWQu1xo37cbfSEFNhwpQ+aEqajuVGDvKTKbtSBY/gszCUmOfOsTnzDzLyNew4mrVPpRABol0PwRsOOLXAT8Rv/knU4DXSZxXZwYSp+n9/KAkcBACTwjdojIvhOtfATgkR5eZHLOQBqYeRmgCa7Hy2wimYpYBcRI/F/ZjgQCjpgTs/xQMCpmfzwRmOPtFYFAZgCO1tCOXDrCLxIGKH3f/wEZpc/SxDsoG5H6SqQIn8cLtUbHIJiw/4SfEgBIQBsx71x+D3oGHPjba+s4ZCJN4UBFrwrfv/kXpKanMAAjpGkKn6dQAfKKpH9TmrCULkyTJJLtMn9D7CZIAOBoybGwMbRPKKmVvKUUHE4y8nVEcJrCRGgSQwmXEgBosZjR3NSMA4eOMeCXnJbGHoPE2JlaUoLCCcUwiib2ktQ3QINECoUg7ydOQxXOE0q6ZTl10AuNKghrzTkcPXMAUcNqKLMLkF5QAJ1ez5NNX38TTv77S2QuXAhdkeR1oYPt/Gm4h3qhyJzIsv7xgV2QyRKwZvtZ6HPH46nrb0BNbS2i41MxZmIuVOoItB09yuAiyYKrz/+C3PyrGQDUaZQIaCL54UPeF06KXu9sYknwj2fPoysQjhZvOOxtzSiI9sE11I+09AwkJ8XA5fejvbWVkwf/dNstyExOZ0Ds5JlTLBd0Dw0ywy07NwtnTp5kb73bb7wREXExOHOmAifKjiOWBo+OQew/dBhmnREPPfwwDGY9/vvtD+jt60VGVganSHV1tKCzvRtXXbEcXb29aG4RfNVo/3dbh6CWy5hpcebUSVRs3Ypbli9E3PzF+OTTLzBxArGLdAwikkfjY889Cwt5E/62E7/9tg73/eVhnKs6i/37d6GgoASXLV2OUxUn2bswNzsf02fNROnBQ8w4XLJ4IR79+6MICxMGOW4PTRCFMBeSAEsJ3HIC8gI+KEcBv8TiITUjsf/odNi0bSvysvOQPyaTQzKI9SVcM5yDyjJFWcjPLBhK+ebrWEyA8IZCOHKsFA/97TF+nSTMsyeVsE8kpS9TYIlBJmfDWTed8wGgi6Lm9ToOOzl56gw++vQzBl1tVgd8IqMrXOPnhOs/FoWJpKgVGJ14HalSIEIEkMzi5L3ZF2RWIAGBJA+OlMsYCFx55dWILZmIQHo0swEpSffg/lL4NXKkpmThROlOzJ9aAOvuI8iavRCqrCwYTFpmr9AklkoCZCSfOknaT1JWeq6o1Qq+b3opNVZJJuAO7CnfgZ2b1yAyJwqDHjlilAkoTiyAXGFERmYqclOS+BlJQE3IHWBfv0CQmL6U/Egp1mr2cCIjd5bcEuhJCY9KJVQyOt5B9mUTGkF0XJVsdh2ka0lMgjQZDHC5vQyraTUCMzA42I368uNoPFeD6JQk6LLHQ0Wm8sTC12t5Ukr+mSSh5Psnr4/Yo4LUWJLH0voIohRu3qSVIN9eH4ZsQyyN9TllMOjViNAZGeDkYBFK2iMZsbgibuQVAAAgAElEQVR99FHq2XAgBjGUGcgU/K6I8dddVYmG0u0ouupGDEGLmrU/IcKoRTAugMgxc2AJs+DU7q0w9jmQufxS3hQKY+mqr2dJtzI6kdrBCJKULeRDzfkz+Pnnl3BdphwdXqArFId5y5+CSSvDoK0Dsl4v/MFhDNkdHLxCibkRSiPIe9EUKwysqYh9yNeEfQAepx/9lZUYaG1mhmWLMRG/HjmPORE+XJYfC+OMZTAYDJCR4To9LcRnAJ1T9N9Ikb8gB1x5mPUpsfl494Yo1ZKe6yRLJkakFl77ALMhteHRLK0j0I+af1TkDUjgDaUlUsCG1mQSQkQIZHQ7OaW6etdmOCuqoM1MQ2RiGvRj8mEy6VnepdWZ4Bb9cJQhL8qOHEZSchpkai2qWjp4HdW9wliGQD8C7hKTojEuyQiDUhgUG4wXwQ3pO/bYfi/z/5+LHWDgj7bD5/Wi49x5rPngUSDYNwIATr/xL7h2xUroWJFA39cL8kIbPRbhpFRKCaVzLkRsw+CIGwePTUTPtYBP6NqTFI+SUiXQkDwBA0E/s/1I/i55YdI57/V5UX6yHA8//zD7/UVFJGLG3DRERRdgxtiJUHQ40d1wEMELQ4iSKxBenI3kkhKoknIRKU7gBLheKFIuOFxDMBsjRsB+SgWlVjy3TwlkF0G5gM+J0+fOMisrJikZcydPZODN4bWi70wl+s6cQ/yCGahtG8CLz78Ej92Of77wPCLjo3D0yDH8+71/YdLEGbjr7lUciJKekIioGEGlohf9o2l7+NxmsJRARyd8Xgfajh7HS28/honpegYAy9rd+PpIL956930UF0+BLKjmcIxhhxNefy/CDGbo9EZoaXEqowAAHtyLnMWLGAAMEgilICMdAYwl77rWsyeQEJ8NVXw0A4BULQ2NOFtXg/6aGrSeXAPtJeMY7JOpjDh7vAYepwxz5o/h9xK4F6dMQowuDj2uLlQ2nIYxJGPptVWjRsqUsewWEvINY6BKAK6pSCpM8t/Z149DTmT4iMx47456jJk8FzJtH/pCPqy86jZEukN4963nMOeuv6AwvRCffP0prrvkWiwuKcGvpVuw+qNfMDtXYLrnzVoIh9OGzTsO4LGH7kVGeg60ei0HpKhFwFRSqEjp05QYK4HZzAokMJZmDtpRQRIhYXzqFgFatvEQ70k0FKUgDwIF5BpyGAyxlJd+JwCQz3fRX7C/vwsNP3+Joy3NcCVO5L8RQEygH4HDKclJI+NH8kFs62pHW4sAQpnC9LDExDMD9Zs1a2B1OrHq3oeQGWvGyTXvcFCMWSfHfw73ImfCFbju2hU40XwCuw5tQWoihUJFo6tLOAbXXLIMjsFIdLV2oDA/HzK1kptGfr+HmX8kSbdYImDta4cpIg4er4sBI+n6pWWEFBoGAqmhaZCFGHCKjoxmoEgjU6C7qx1xkRHo6rcy4NdX1wyNfBh+q5PluoHYRChMMlhtWixdNA/lJ88iKjYak6LD0V1fj8TJ0xgwHF1qahgptAgqKdAvBAqB8HsDcDqHcajsECIjDBgblwS5x8nMQ4mxRWytrnYbXIpedDUKMkybTSBgEOhHRSAfAXtKw8VnBAF+VEoCLQPC+0MKC/SxAstw78lytPaGwRbywKCORVJ6FiYUFCI1Lhrx0WEYEidZxJRjlwC5n+XLDXXNqCvfjHRdF85XX0Bk0jLMum4Fh6b4qPlHoU5i4EJzWxvW/7wBsQlRGJOTjy2/bWAp7tjssTCYjJDr1HDY7GgvPYyo7AToEoVrgcA7q92DoDfAx522id5PJSOTNLFoewz9g5Cb9BhSqxjU8wZkMBiMINUDyXVVnMxM4VYBnKmqxo/frUF2Xg6nDUtMQArmICbexg07sPrbb5mBlpKSjtvvuR23XL2C7cZ0WhWPiygsgp4L9Ayh40ggoCck5/9LD+xG2fpX2TfRZnfjk+0XUNfmwqPPv4b5ixYxaKkKhKANBjkduvP8Lzi68yc01NtHkpXpOJJ/HzH6WpxaNHUK420pyXdSbjFumCqDydOPt7b1YEJMgEHAT7adZQCMfPj0siAmTZ6O2SVjcOBEDRoaz7Mn45Hy8xy0cf3K66EwhqPPZkd9fSOO798Da/8ABt1dzNhLTM3C2Pwc9mG86uqrsXTxUjiHBxg0z0tLRWVzC7744UfkZGYjIiIMIREQ5eOjVoI8FGMtRlhi45GemQoZ1Ojp7sHqTz/H+l9/gUatQPGUabj19juQl5uLnv4erPn8G2zbuZMBTJIJL1+4AAND/fjuu5+wadM2RMrcWKDXYKZZzyBgj3WImYBmGWCMisAHdW04QVRMej4BnEp93YIkDHYP4dWfLzAAqPI6AJ3xd6BfVloaFNSIH7Siu6kVS6+8FDlZWXjvzXfx/YZ1HOJIRcw3nVyBFI+dmcLk55djUCNGvE7kejWz/Xj9fwD7/HphHiZJe9nPT61F+pS58BkNyCsp4QYKNRocXhcSE+IQaYnh+TdZd9RUVrJlSlt3BwdCUoOAAm3a2y6gZMIkNDQ348CBvdywGT82D8XTp0GrlkOt0EKt13JgUbTVitKyo9hfeRqzll6L+IQkbP/5R+zevxOdvd1AQBgPWmIsGJOegfj0bBw7VgqT3oyx4/IxdUoJEuISUVdbh+/XfIt5y5Ywm1+t0LBHIClUB71eliHnZqez1Lr9xHFMyetHlNx1EQBUqORwU5fK42PWBJUEvlGSr1KrRrhOeIBR95+KUn4JFFSJnRFahl9Bjys3Ko4ex6qHHkJWUjKeuHoJNqz9N/rdAax64B84PyTHh08/izbIseLa67DirgdxpnkAn67ZhXkTclFT04IZcwt/BwDyCsXIev5VlMcQYElMxM8/+IDly1V157Flyw4GAB/86wM4efwMHnrgryieNxthSjn7PFG71TMwgPP7foFhzBR8v20PL357nZzTfgeb1uNU2TF+bdmVN+HhJ55kL8II6saJA34C28gwW7LWkZJ0acBFXgRSjQYGCRgLioOzEdYfe1gLB1kC/KQQDWkZ/BnlRdqIZGwuMQbpbwQASv6GIysXf2HGGk88LprYSQAgMfRG2HnUPSepGC2YvgeZvv+OzSMmHIvLGQELRzTKF9dMu4DM+i9Kn30jPmf8XX0EytHklwC534d1SKw8ZsPRZIvA0ICP30edC5KZEQC44p/fobV0G/pr9yEpKxc/r/svA4BUJFAlMG8ETRQ3jZus5O1H6ZOSp2AowGxBqXwhIU6eBnHky8jg4SgWj+SVRcuRvgN9luTD5DdIErAvvvsGcfEJaG+sR0t7F2IThLRPAv/G5Y7F9BkzYAk3M8hH8s3RaYaSZJl8KWiyyZ5wnBJHaVdKKDwe2JsqULttLyLHZ7HsVm22kC5EkEUpVbA21KF503rkX341ArGRbJTr8YQQ7OnF4PlTMOdPQEd7B375/J9IjnGjv3MYm5oi8NhTj6Mwfzw6Ko5ioLYOMUo1h4AULFvEwF5X927MWXYfTDEXTbuHg+6RROB6txbf7jiEtjNlWHrVCoTM8SB25oQJ2eit2I1Lli1EZrrAWCF/P9pn5HWoppCTUAAeGoR5PCw7Ju8Cen1w0MbJuhERlP6kYlkreQzSa05PAL0DA4i2WBATF8WyaSnshCbOBnMYe710tHQw61BPZq9GPSora3gb4lJiAKcftevX4tSgG9FJiZg6Ng/Rufl8rKhDevLUKXR3dCI6KhrZY8dgxpRpnFRMjEWP3IsJY/I5obiuqoYflBnZYznc52jZITbANRj1/HPFTSuQlzNWuNYJQJGLMjcKQpA8AJVyBmu4xNQzRv4oJIUuctHrb/OuncjOTMb43IIR4JDOjyCB3QQIKgV/S/rpgR/ygAKKAL3mYYlFj92KTTt34rVXXkJuajr7FCYkpXEThzwGaTynoaR0GlTJFHCO8vezWQcxYBvkB92+fQewafM62EVTYGIWSGWMTIaMwBjxNfJPo+RgAgnlchkDfPFqJaZqFMhUjzLYBHB4yMvy4E6vn98zfe5sFM+bDPOkyYhKnoDj5Sc4nbegOA97Dh/F9deuhOvUQdjP1SD7kmUwxSdCrVXBQ5N/lfp3QA3JNSlYgcNBRAsG2ma5OFChZguFIJSdPIWGphaUHjyILQc34crl12DxlEUYkxiPpOxk9iikdRCzje85cpJ2jGq2EGNL8igTdwoxf6jYd83rYV9CCQSkeyX58bkdw/jgg0+QnJWB66+4CgHRD0yrkbPHG5XHYcWuw4dwrvwo7A1tONrZB/JyychPg8Ynx4w5c5CRnQSlnNJsZQwCjvbGI9BbOMcuMiEJ/OwYGETp4YOwOn2oqimHxZCA2/50PRIscewHSEAlsQypCUJgJ38XCtgQ74+UDEvTHfo3yZqdHX04/dO3HNDiMyhw9r/rmennsg0hLisLMSUTUfHftUgsGI+kRZfBp1HDc24/dq3fhXl3XoeI2Cz4PC50V1fCV98CYuv9tnsNEjw2mDIMqLkwiAUZV8CQEo6AKpyZfDGWZBhj4yHXhxDUmlhirFYL20xFLD0a7Es1FAqyRNjb1YTmgyfRVNuADS0dSE1MxiP33gZzShp0Ci2UAQ+8MvK/9fB1IaUK83IVxLoUz2HxGEsJvsT0Ey560XNS7HBJACBJnVnCHFRJGIDwdgr9oVR3uRI6jZgi7A/ATUEXChV7yHXv2Q5Zfz/vT0qMzp06GbUDQ8jOHguXGORiskSgqtuLzkEPMxulioxSIz02BmOTdbCYzDyRonsPycFlo8Za0vvpzKXJMu9Dniz54A4Ick0G8vwBvgaoKMjF4/JjaMiJte++iXMNO3HVnAQc3d4CW+EiPP7IE7CYI5nhKhPN3KX1EOtMAgDptZE0X94pQZadK8RgFAL5SLJFbKuRZ7RMxQD1SBiINL6ic1OuYIN3kuM+cP8DOFtxGrpoYMnNc3BNfDHCeqxob7My8Bc5aSr72YUlZ4yEPShJfSKdO6OaocwypO0TFR80dpCYi16vEMLj8fpht/bjmX8+i207NmLunHl4882PYAzTwOkeYACQ0mbDFy5AY0MbHnzob5gycRIefuRe6LVGrP91Mz78+AO88dJrmDZrBox6HTP+aLn0k74bTagJbOTwF5+Xk2ml5NiG5gt4+ambUBihQGF6OHZV2VDuDOKZx/+F9PQ83v203i27foQ83I9xWcWYWjgZ0aYoKNQmKIesOPbDWpabhsemQS73IKjSIxTwCj60bj9qzxxnn0NNYgbcUniNh5oJNqz75gcOOZnz5xJm/xHTj2S7vl4rJl01jeXXBP4FetSw9qtx+GQlzpbuQe68OORNiIPyUA1842NhGRvHATK6YBisjf3sp0jVNTCM5KwUxCZFIClFx+zCY6WNGB7yIj02Alnzczk1mNiFQ8fPwjS7EBa/DipfPOYVz4R8eAjtZRXo9bTBmTIBqSmpiI6OQf+AA9W15zDQI1w7CbFxSMlIQWpyBqIsEYJfpXhvGUmiFv2k+Vohz1G+54tNOog2QdyQuXgfomXQOUyBK1J5QgLAHRLTif1BFdxekjx60djQgKqqSjTWN0DW3YpQz2lMXXQHZk6fjGGLwDTq7rOipaUDA70X+N8p6TnITktmVp5ep0BQoUNrZyeee+YZnK+rw/PPPIei4nzsXbcaMb5y5EfI8dvJXpyxBjDr6ttw8OBW7D8shGRFJJpgTjAiPEqHSYUTUJQ6GWX7uzkNODUtiQMNiQVIzROrfRg+pxOWaAt7ZBv1WrjJHkIn2J5YHR5mqum1cqSlxMHp9SPkEVhNlGYcGRYGj8vNwQ8RGh0zA8NjY2FtbYfRqEVZWSk6jhxD0oyFsPl8WDx3BurrGng7M3Ry9heMK57MwJD6/1BGuK1CUyRgG4TV34fm+j6cPHaUX0uO7GXftmGfC06rEEJCRQCfVOTTRoEcEthHQB8l8tJPlQgAWu1u9DiF+yctr98fD4+/DRplEq5ceQu8Cj2+/O8mNDU10inKHmwTiyYxAEgMIJKq0gw8KKqVel0XQ2bII/HQlq1QuA/y8uvrTPjTP56AIiIMR46cQFVtA2648Rpm7jU1XUDpkUPYt/8Arr7iKkSbTaiuq8fc+XORkyN4XPocLmZNWl1u9mekMmYI94gtB/Ziz74DeOyBv3BACzH6qOQqDVx+F6wNlWg8dpqBk7zpk6G3xDLAGlQZIAsEEAz5mXk55B4EJT7/sOFH7Nu+HxGRUbhn1e2YO30mVGTNIdzZuQn2+Rdf4d233mJyEYGAr7zxLxSOHzfi38degKx0AwMu1IAh2yOFz4vN27fjrf98gvunuDCrIBk1563Y0z2EK+97C8lJY5h9qO9qQU/nUU7sbT69Fz09Xezj1zEgWMIQGPjrWQd6fcERfz2aA1kM4O2eOmUK3E01mJwtnB8/bavGse7hEfYbvUYAWHHRBFx74xX48JtfUFJcAIfHzYDeYw8/gLzCIrS0dOLjL75kz8TBvgEO6IhPTEBMQjJS4iIgl2tYsl0wYRpamqqw7stvYe+vxV1/fRpZYwpwrPw0fF4n5s2cztcWXWMev5cB0r6+Ppw6cRIpaenM7utobcfn33zO7EryDJw3byHuvuduxMXGo7GpFp99sZq9/1LT05ktObGkiK+pLz9fzaEnYzJy0Nbair7WJgb27px/I9zHj6HnVAVi5EG4IcNGqxM/ugIjPoCLxkfjvqvTYIQKa7a04rQ/DonJ8UhISIUmzAhrdx/a2jvQ09GO7p42OBykyvHirrv/jFtX3oAjh47gy8/f4X1sCddjmioS8U4r1N3dMPrpepNBqQcULgi+fn6BTetSX7xWyduv3elCr8/HIR6+rDy0hdSYfekyBvMWzJ/PTauk5CQYTGFIiIrBsMsD19Agqhqa0NHWDLXWCF/Qi9TERBj0RlgH+6HRhnHqssPhQnpyGmw2K7Zs2cKMwEuXL0NkTBQijUZONSeiRZTZzGOf8n3HUVFXA1l4FBZdsgDrf16Ho6UHUV1VOdIUykuPR2ZGNsZNW4johFikJyTBS8rdyAiYtCa0dXbh69VforCwkIHG/q5OOJwCo9fr84yEeg5Zu6E3qDAxLwGmpnWQuVwuHpVKxvPEtpMYf8T+Gym/jyW+NIkgkE8wOBK7GWTG6QshqBQclxy+YfRf6MB//v0RsjIyMVZbgzXfbMTEwjTMuOxOfLXtFJrqq7HksiuRWzyb/f9W723Epq/W4rLbVqC2rAZ333cZZqSEw2BSM2A3YtlEjI1Rkg67w8OJvds2fMvpv+XHj+Obb75iAPClF1+CSi2DQW3CosXLEB4fxd/N4PHDWn0W7T3nkJg3C+//sBHrdtXBlDqGpb9bv3wKfZ09WDhvIV5+/WUkZwvdyTBKpfyDdyeBgCS749AOTqsVU2cJ7Av4RyR8LP31hTiNRSkChCqiToySCNM6pM+MBv1YIRykTtXFk5jeRyVJBEdsREIXdeFkfj2SgkMslSBJcken+wpHdzTz7+IBv+j7J/n/Sf6GEtNvdNAJPwDE7fud/Jm/VHBUKIi0A/8X/CNAkYoGtBIzj/49Wo5LVny0hK6+QWYA7lv7Fob7LyA2Pgnffb8G4wvzoVUr2AdQKhqAEetFLd4EOPSDQ0FUo0NWR0BASrsk8GW0LIl+Hx1OIoGU5B9IJUmLiaU45HBizY8/skFrfGIse61RoEVRQTFmT5uI+Lgk/n7k8SaVwPoUvAbJw03GrAG6nkQ/SWYEUpKlFg7bALq2/AZdUTYi8sQQCPZAoAkc+XgpMdjTiprvvmcAUJ4ohBJYSV4RcCF4vhndjZXwRsdg27qN8LhPY1qWCUfqhzBgmYknnn0WMTo5BjpaoBj2QhUZx75/w7Xn0FbXDFlvJ/sLBrThnARMP6UKmNR474gLE7P0uHbZTJYyvfndXk4D7jj4C/5068249bZbEBkRAf2oVC9Jme3x+xmsIICMQQsRLCNwi0ATYrhR0aSGHmpelxtqnZaBFoWS3kM9chHUGAW++IhD5Q8K7/WRDycxvQgUDbKHYfX2vYifkIPozDxApuXlkE8WHV2xoYsgq9SDbCBN5XJ64HK7oTMQkCmHw+WEVqGByqDlyTFtG4GPWrUw6NOJTOmR70XHdHSzQEVuZX4GOBnsFfEECk7g8zlEYQhBOH0+7Nu9m02yyT+QwEOfL8ifoX0k+WvSOinURmIWhkSAggBnu9vFjMufflnHwST33/sXrLrzTugMer6fURHbMCQyvTxBD4YdfthsPTh+7DgD+OSNuHXrJpazny4vx479+xjso2sxPNyM6bNnwGazYcvG7QgPN2HZ5cswdWIxerr7cL7mHM6dqYTX1gR0OxkMnKZWIE+vQZqY6jYYDDAQ+EdG4KWXX4muaDPq+noxbdJMHNq+CzfeeSOMQTUaS3ch1NqGqKmTEUsJ9XozgqLcmNJqCTwYXRJDkPYanRdqrWCb4PEHYbMPo729A6+/8zp83gCeeeopZKfE8d/lYqqld8iOjvp2Zp1ljJ0MbZRpBAQkJiAxjoIhOXvbEKAzwgwhrlzAB61CDaVaAAM5SVUB2Hv7sGbdT8jIGoM5M6ZzGjIzO8kHTgSRfKJvYntXO1579TWcOrYDK5dej2WF47H6xHF0DLvw/DNPIzoiEjopCVenZ5ks+b6NLgLHuKnndsMpNvNaO5rxrzc+YBDs3ofvRlSYINUhoEcCz4i9FnTK4Bj6f4V9d3xUZdr2NX0yM5m0KckkIaRDgNAioAlNqqgUC4pYYG2guy+65dXVfde2dteGuq666lqwgAgILEjvIYEACemkl8kkkzaTTC/f777PnBB9v+/33f8kMzlz5uSc5zznea7nKkJaZ4/SD8NAmME3jUWYgBIAWL5/C/szEijb1HoZBkUcfF021Bw9CnNRAcKN3XBESZG16GZeGe2pKoO9uARjb70V5pQxvGjX29SMoKsbAwNhnDtyCMHQCcTLpWipc2L67X/EhIJpUEbrOUyIQFnRc5DBsogcloAtln2FaLHTw4AgMfVErIsCWAJuF1q6e3Hhcg32NEowY6IFt83MhlFDCxUK9iSk4iTkMPH/woI0NxKWxX0TgWgRkI/6EPJDpNe/EoKPcMhoG/IEYxsRfpZEArp+cZUEIw5iAQ5HVog8Xj/q6hsQq5TCXnwMnoZmWINBWD0+RKemQpOciUaPkHhJ9WvAj/8P+KGKGGATu5TOjzLSBgjAZWB3lC0H9wtEwIuEfYlgqAiuyiOMJk5yDgQx7JXg+63/Rsl/PsK9C5JxsdGJ0h4j/vr0S0jNyGGZqlzqZ8YoPf9FuaMAAlKoiZyZfDROonNEv/N7FJbDvskq4cREQkDomhD49WsPQAYsyWIkMgaw2x147pUX0NEvgASu/iZM10hRYLgGWQXjmPEXa8mn9AkGI9Wjwk94/6P7kUh/KSGbjVHv+2lBIfJgG/b7YbN1ofVKM37atRO7D+zHTYuW4L+ffBq6OB3C4WG4Ll2Gre4KYgqvx+mSUjzzwrN4ZMOjmD9vNrPB3tj8Luy9HXjztXdgMAnPdLL1ILsBCrEhBuAI+49WDImJKn6/y4+y2gb84+XnsWqscL/ubB5EtdUD4yQLCvNnIiknDsVlZfw3fYwUjc19uGHSUqy8+Q6oZVooPS4GAC3XzYYlOxsBkgrLiOkaHklfbDp+FObMOESPmQGoZPCFiX0oh8w9iJbTh/D6568DRjNyFuei8nItpMNhVF5qZiApxWjAmNQ8aAOpfAwkze212zBlZRqW3F4Ef0UXmq40IT0rHWHLVXsbSga2GBMg18eRgRPcUge0Kj37AnZ09qC9vAFtrUI6oiUthX8S6Kg2KFj+PTPTgFmJBTBLlXzdJbJoaOPN8Kk1aOvoxpZvt2D33p/hdg+xV+CCRUuZWWW1d7FxvtEUe5UNSHL2CItXDKkhKbi4vizihHztIkNhBk/FtF6yuPF4MehysX9eAG6kGBNBdk8Dg4Po6OxCb18neu3DUKkVSBszFuYkM2T0PCouQX3dZd5Xj0UIcQvLjbBkZCJ9TBLMpmToYxOgIul20MPMfnoSdPcN4YVnn2Wlwh8f34jbli7BgdpidO/5D3tFVja48enBNgTTx8OUGIC1uxtOnwZBdT8mjstHn68NZl005s64Cy0XuzFhwkSYEuPhDzugi05Aa20rxuXnoaa8CmNyx6CusgUTx5FPZS9MSSnotrZDpTPC6wvD53NAp1CipaUZOZk56OrtQbwpEc111UhLSULf0CBS4xLQau2GLEEKlVcLl4uUDmH0l+xH90Av+kIyLF+8lKXCtfUXMTnbgLSU6TCMTUN3Tzuk4T50d4cRJ2lgwIequ+nECMgn9AeD7MFH6a0k3yWAT235pf/faHDPPxxkwC/oF9i45P/W1muEtc/HUk673Qmv0wGr242w1AGLygxVtB7msakwG83shbdgzkIMOnrx+b+34D8H9mLV6rtxy4qVSDUlIEarY7YbAV3kdxeSK+B3C2oLGltQeMbWzb9lX7pj5zogNZvx7F/eZA8+Wiwmj781a9ZwYvKHb29GV1830lLGsrR09eqVOHfxAjLJUzpvAjMAQ24f5HYbaiou44stX7Es9falyxAbkqB10Aa7y4cZ82bAZEyBVKFl+Sx5Ibr6utF5qQImixl9lTXIuXEJy67d4SjIyZLK74dSIoXDO4Sy8su40liH3PyZ6O1q5VThdnsP8rMtmJwzAcSkpWcde/mdLWYfusb6Wmaqrb37fjz4wP0wGwxQRpFvvDhPCkJKJAIWdocZAGyzduFocTEqtv+dk5XJp297fRjahCm4ZumNMPSdRUdrBdpqa5hJbDIlIi3TgNCgH8dPXsBpuxSlVVYkWJIwfsI0VFY3IBCXh7jkdDxx/xIY5b2IU2jR0NGDijP7cL3FibPtfSPsP7pGBP4RXEtkgIR4MzP6RTafGMBx8NQR7Ph+JyorL8OSaEHR3EIOVzUmxsNgJNl4f6YAACAASURBVGm+EDoz4PTg3JmTHMZCrEiqoilTsX7Tb5E7Lh8nz59DisGIggLBK5LmDAOOXpw6c4b9FnPGjePQnHc2v4uSkmIGGdfcvgqrVt+JaJ0eNTU1+PDjf+LiuVK+lx9avx75Uyaj/OIlfPPpv7gNL5i/CBMz0/HG5s2QBp1Yfc0MXLt0HrNxtV98DAoHQUwMSBK8Z2AYxyMe+qY4HR67fRImJknQpcnAOWs8rPYB1De2o7W5Hq7BYbidwk0p2snQ71OvK8ILf/wDNM3NqDxxDDGNlcJzasgFSdiJKF+AQT76SR5+g/4AB3mI5Qgq0OX2s7S3Oy0K4XAS0ovmIOgJIi1tLNSx0UhJHoP6+hoUzJgOJbU9Uom2dqCjqxPuYQd78EqUSgb9CFRLSkyCTKnkxQ1HTzcGBvsgVWpx/dzrIIlYcoRcwxjyejjhNxB0QafUo6unma1AjpZW0O2AOdlZOF1yBE51Au65+25UVJTjcnUVWhqbcfbMEQYBcxM0yJlSAF1aFq4pmInMNIHoRGnsZoMJVqsN27Zuw8SCaQj6AuwxXFZSBnW0GvYuK3q6bRgbZ0B+di6SKcPD1wNnyy5Iuga7RwybyDMu6CNTTWEA+gsAkIEYwbuCwEIG4SLBF4TKKwJBhElqJleAGINHjx/Cif0HcGPRNPQcfw+nGoZwy6KxiLOswhMfbcXixUtw5wMP8ncQg+/5Z1/DwROU6rgWYUMUXt64CjlGFbOZaDLG/oJ+AfyjEiXAIgOQGqZGqUN1cxW++2orS3cf3rAOQW8IK1ctR6ohDjq/DxKdGuEhD9rLiuHUmpA3PQ8vvfcZfii2M/iYYzHgo0/+yVLkF/68CfMXLoSaqOxhIEoc1FNqzKhUQbGRiQNPek2yYDlJfig0kS5+hNVDQJ7o+0dpuVz0P0U8Avll+Gr4LL2mzxBoMMpmjz8mMgavNnNh2xHjexoYRxgeDAKQlDfSUYqMRVGmO9rDjxiB4ncxGEDEM04u80M6muES+WICFak4hpukbJGUs9HMRhnvUBjx8PajjI+J2cf/J4g1chUT5XkOGaPLFAzOUaAHDca9oSADgMQArP/p/REA8J3Nb2H6tAkg3yuaKKmV2hFmGYFpVG6Sw4T97JlFAzUp+e2FgojSatkjkUA+AgDFMJBfnNv/NYUTgkaI8EFMK2IrBv1+NDe24Z+ffsofFf3+CgqmYvz4PJb7kpG8jORio1iH5N9G5ackOQKeCFgiSSGkI0CYnGT6chVszfWwnd+DvIV3wxUfj1jyYPSFoYgSpph+NwXE2HFhyzfIKpwFWUYOgxtSvxeesBRqSQiBrjbUnq/h9N6S8gPsBWht78KWn3tx10tvouiamdDqdAIQKgLW0jCGXR7AZoPfd5XpRTJhsVxxCdhxTpDYrixIg0Kjw4c7S3jCU3/oR6SlG/DP995Ebvo4pqSLRaBUWOqHnyafYZp0kiTDzx5EQlsXrh9Njun+oSKgjENcItGQRHcWwS6eWMoVzCqke0CGEGghXhMlTOBpokSePGGSqVWfg8Q2BMusyfApYhCllglsu8iqvYxYJzT5HGnngkSXgHn3sAvE/ZCrIsdJ6v4Ii44/TzR1amfkqznKGJyYtsSCo/0QmEmG/wRchCOTb8FXlG68UewhWmxgVpAXu3/ai/S0JOTlTYJcqR5hFEZyCQRwmfxOI+wDOhaSOYhFACAVgYDfffstMjPH4vp5C/ieEAFYZln6g7B2WtFcfxlnzl9C8fGTaOjsgD42Ght+8xDyJ0/FtKmT0dxpw5tvf4C9O7Yx2HfDksW4WFqC7AwTFDojKN06f1oBzAkGlqQ4fEHYu+yoqarAmbLjKDtxEZ015ZgXpcasoiRkXrKDpMEEAjb4Qij2BnHU7YFBIgOFhaRMmgJ/TiYeXL4KO04dxg2r1zH7qL2jHeq2BmZxZU6dyIEZyTFGKGPMCEe8MoSGpEXY62FmFQUrUI2w9yRyOD1euPxeHDq4D2++9RZ+//jjuHnpjVApJMxII+ko+fGRbJSqt7MC05atYw9Cuo7EKguFBX8zkq+ShDaAMIhBFPAyHE00aA5+IuCWPLT4GCIsROqjRDqYSiEVgEQpeef4mJ0p+g9U1NbhdxsfxYScbDww/1r+v784uhsBpxePrbufJcJxsWYGKOVSHaQaoY/wDQ1C7vCyRFYsek1TTklSKi6WluH7Tz/gfeTkT2f/FCd18wO96B12jrDOomIFdkC0Jg4kt5BpomApyIfOnML+feF+L2q+/Zol3CTNJnAvJVVYUCNmYNqkMXCYklm+HWMw8+fpnMbTxHbhUiTExiLoC7GEbigCrhSf2APb4a8wPlPLQSB5y/6EWbNvRDRh5nTPE9gWOX+jCJ4jwBBJQj1uNwegBIK0rdCniKnIHpLZkkS2rRf7i5v4WCkUpDAvEdG0CMinXypYeYgVSfUlD1+xiOUvvqbfRYafQMa/GrTF20d8MGhBbzQAKPZ14nu0KT0fIKGdUDsN4FRVF8qKj3Agh63dirq6avTZepAaJcf46RMxf9ntyMjMgk6j4UUtlUKQEVN791P/wl58QjgIydJp8YIZZORTF0lHFENOFPKro2pK1yYGrSgjF5yCI0AlSBIeZCl72dliHPr8eaycqYKty4XNlxx48tE3MK1wJjg5WRrp5yVyBj+oOJU5wsKnYBoGUEex/lgCHPEIFMIX5Bx4IhYtftLiBfmajS4XgVKeIaB/AO9//i/UtRfDMmRHpzuIqZbxWLj4Jva4k0frhYCeSMon7YO/RfQY/NVCgug7yIMBqohsmT/nJymyD2UXzkGt1HHgglouwfhJU5GYkACJkhb2AgwA1rf1IHvyODz7/sc4dOAAg4SaOAO8Lgd27v4JCxYtwqZNj8Pa1Iyahjrh3lOrcO2sQpY7qlVKlhwzukNHHBn3OF1+7PnPXuzf9irunZaAS00D+O50F2yyEBR6FSYUJmNGUS6ulLhg6+lGX4cXKpMb18wYh9sX/AZTMwoBtxO1Rw5AJtXDMLOAGT+U2CwPCeM3t8+PjlOHEaPXwTK9iFOGvX4X8c8R9Dlhr65A2dffoXtMDgYT/HBKW6DRynF2XzH0cbEM/umjk7B68Qp09QOv/f0pmNNcsGSYoUwQvEzJ+8/6cxP6fB4EjbFIn2KG3hSP8OAAovVxkJsTGACkIhCQL4V/iNmATRdtzDSksnf2waKXwaeLQemPZ3DLrKVYvfxGRKfkwEPHS6aMEgX2792Pp556CuMmTMBdd61CwXQKr9Hi1LESDhVZd/eDWLhoDrPl6bST/QJ5+9HiHatyJGC2Hs1dmEDB94dwvsg7koo+Q0xAAnmpBgcdKKuuxDdf/xtqVTTmLpyD5g4rVJAiOiYO4zLSkJqTxCnHKokE7T1dcHQPwN/WiopLFejCAJIizzRi4mVb8iHTx0KVlIy4aBkC8ijoJCFI5TpIouRwuX3YdegYzlaUY83tKzE5KxO1rTac/PQVBgCdniCOV/UxCzBzZg5MyESfFrhiFfrGwzuPISc7Eeseehz2Ji983iH2qiy6fgounyzHhImT4Om6gLDejKa6GhSNn4gz9RewZN5tqKu5hDHZOThdewk5sSmQGZNY2ksJwSSzFf823ZCBkqYGzB0/CcWl55ExPhPFpWcx65qZuFDThDhLEoa7LrIct/dQA3SZcihCWbg0WIe5Bckc1kAlsvg0cUJ7IqCPftdLhDEAST2pJEoTzlfVMsuPvN9IsivWQH8nA32i/1u33TkCGFJIBAVG8HVVJiLKEA9z8lgkWsxITrLAaEpkKbg5Pg5qTTR02ij20btw/iJiYrXMlnzr7++y/c29993LIQzxYvCIlPxl1WwTwv+L08l+eyEfUH96P86c3sYy5K92XcGq+5bjyQ1/gkeugjcgQZRWGGuXninBSy/+DUuX3YTFSxehrbWVpeJDFM6SIoDjVOQBSCEYl8ov4dV3XsRdt96P/Ol5CFn7R2TXtF08FIi2JHEyskcfjXC3DXJS5Wn0UF6phWneHIQVGujiyR5Byf6KxMAn/+/Dhw/glttvgYFCB6nPl8rZs+/8+fPIyh7L/pBurwcybQyzQw8ePYTdO3dzWEmcPhqPPPYoli9bxKFKxBaUR+YBJAH2kGVOgNKB/WjqaMe+Y0dx+KPNuPfm8ZiVGkKHO46vrz0k+4VkW7zWPdZslNZWQWJKhU+nw57Dp+DXJ2PFHWuw/acz0JsMSDTH45X75iNBr2BmfGDIgdJDh1B57iAS5FaUVjXjx5PWEfabiJfEGOIxbdI01FZXYc7867H27rtQd6Uef3/5VfbgK7x+IVatXM7+hiVnS1BdX8XpyhTK4Rxy4JutW/Hj99vgdjkxpeAaKKUyBvJmzJiFPz/5Z2ji9Cg9exoTciYie1wGGhubUH65AunJ6Qz+1NaU4x8ff8YAH7H7KPmZPDO9fj8OHznMwCIBrbS/DY88hPSUMTh1uhgffPABA5e/uf9exMTG4uNP3kJfiw3rV9+CeEmYA0soMGZx+hh4GushOXmAryuBgOedbpyguUQAuHt5FlZPNcEeisILW6pR1dg2MtaVhAUfQLEo2IM8/SbLJFi3YDan95KPn1t6lf0aFRL8bynIg4C//ojlkcMXRrM/gHqNFn0KP6ZPW8TS3vGFc6ClcDO1mhU4Ad8wh3gYTHFQaXRwOIexe/deWPu7eb9ZaYJijRiBDocL9XXV2LV9B+5Zvx5x8bFQy6Q4VVLCf8vIycSiBdezVNg5KDyHwhIferr6Ye/qgGvIhe3bv0dtUyPL0U0GA557ZCOcPVZc6uvFzNkLoNGqcbb0ApKN8Xjn/fcZpJ+SkYhMvRl1Q0OYP28+NDoNYuNjEW80or25mdm2X3z5L8wqnA1bZw+GhvsZ9ItT6ZBpSsDYVMEXvdfqQUVTDfo7bZBIrJDsvNAUTouPhjZCbSNAjuS+7PcXAfhI0kshEgEmIEdqFANQXEIXwbmeTiv++8mn0NV8HvPyx6GnpRrmlFisKJqBg6U+7Ku6gj+//DYm52Xwd10sKcHvNt6HhkYrB4Cs+8vz+POdRdBIvOxfx+w6eiCHyZ+KUmo9nExGRTJk+vw/3v8At6+9A2dPnoRzcBh2eycWL1mEgZ4hputnh4QVQO5oXMKDN7GoEDBY8Mzrb+JoyRBmL5iDrOgBnK6V4qZVhVgxI2MkhIRYEiQpJXCIgL3/X/FgOkxprldlwuyNNwrFE5k6NNkXZcMi+EeMQT+lM0qFRFguAhFGeQOK8mICGOn7mF0igoph3whcxR40EQBwtAyYGydllxA78Srix8P4EP2PNJehAW1YBukvaPMyIXKdnjyjSipVCmBlBHikMAyqERl0SJABCyEHxACU/CJ9l76KiAPs9UcD+AhlguS/Ebsw+KQK9vBpaGrDhpc+ZVAp2NcGaBVYtvAm5F+XBWuTE0qlij3gFs2Zh9bOdvT39yM5ycRefNVVgonoGKORJZ/JGVmYe10B9DExI2AjSZNpTjYaCCS1xq+lwCKvg869c2AIFy6V4csvvsCx4jNYNHchlt50A3vN0X4o9Y8AKZIkUv1CfkgMBxlN7gSfQTF1UzwJ1ASkkgBcxF4tP4ehKy3IWrUUrqh4aGmlKyhDmLzkRHDMZ8fZA4dghAQpS25gSRSxfKgdkxxYTmmj7mE2ed725cfQ9pdj9uQofLr9AvpTC/HME08gUW/i45SoNSMAGIEVQdcwfCTPjqQ6i01A6pcyg6qx24EP95zB/QsmwGIyoqzBjo+/OYIzB3fA29uA5554BMtvW4EYdTSi5EpIR8k/GQDkNiNDIOBjTyxqLwTgMqEvTEBrmME9Sit1R4ATQgKlKhUDbqK1JgGX1N6ITUtyapFhQ+fIReBLlBwylw8N+3dClZXG7L+ASgs1nUcQU1cYyIltj04tHZfIoCJmbCh0NSGV5NlicQhHOIgokrgppHxdiEFLeybJZHiUpJaZr5EwIfHz9B6xQvkeiiw8UBsIeIkhGMSOXXtgtiSiYHI+1BHvJ5L/ikXfQWDhyLVhSVhopH3Q+wTE0Xe4I5NukqN7vB4GBQn0Iy9DYrGWXr6A1oZmXpXMy5+AcTkTUFNXibqGerz4wouYOikP3pAc+/fvxd/++jyiezoxSSllzz+xMtYW4oZVj0E/JR+hkFKQsvjDkIc8CA15UNdnx+7d+7Brz25mBU4wxWBtQhJiqwV512ggkGTB5BFIQOD6+x9AmacRs1dswMGjxdi2ayvuXLYIKydM5s91lFeAQCoClMLZSZyeGyvVQBEdg2DYy2CdWEGvFH5FEKGAHP3uIXTabHj99TcEFtyGDTDEKBj4c9ZfREtFKwdWxOdNZzBty1fbcd3q2wTppcfNXmtaXRTcXi+CbgEUoKcOTfyJcUXJquSTmxSRahE7lyrs8yBaH48ks8AkIFap2+VjWXtstB7KGD0USiUn/3pcbnz06Sf4busP+Otzf8M1k/Jw5OAhPPfSc1h4bSGWF10LmUNg+1DFq2PQ5xmEdsDJTDGqjASBvUsSUlWiMAG47PNg+9Z/ISkhHbfOK+TP0eAoOl44JgUxbSIl0SihjU6AVCdMMMTzKdEI3kC0Ily3ayuMeZOgz0xHw0+7OIyDGH8y/wDyFt6IsD4e3sZ21FdegN4dgiTDhDE5udAkpo8wMqnNkzyaFicvl5zCqW1PoWhCFmoarkA77VEsWLaSQ5TYg8/vZ1aUKFmlnwRs0doXsfE4dCOSvEfHSAEc1JfQwgzd+yRjdvlpvEMG3YM4fHkAx89VMxuwICsZ41IpjVICbaR9s/+hJMzWFATMif26yDgdYdERGknenJEwD2bYKalfEsJARosL6Bh9BEr6h9m/UipRC+m94TCI+UfHVd3mRpOtGyWXBfka+fhNSfZBrZDCXVuDwYb9yDEWsPw6ypzEkm0xFVoMIwn5fcyQJRCPjbjlEl7kE6XHtBgQisgQRy76qF/kZKfxqwqzdy15aYXgUwRQX16F7//+BlbOFAbUbxf3Yc6Stbh54Rp+5qoUCl7oYaZfpHgfzEIWkrBVKhnRT4UAEH/kTLFiIPIZMj0fzaaOyGG9Hg9vwkFy8gCvmPeXnEfTgb3Ye+Uk2od9nEBL6bNp183CuhnroUxMZkaXlMzmRlWIE0ioO/6/hxyRzxYVbccSZH+Qgcxhj4tBP6pEoxGd7VbEmxIQGxvLzzFeRCSGdWUlLlXXwZQ3Hr9/8hnMX7YQtyxbAU/Aj+3btmLrD9tZ/kss2c3vvY+imTMxf8EcvP7q61i4YA7W3Hsf9FoB9GLfOQohCQWYZeD0+rBt6xa0nvoct04T/P+++E8jomaZUZA3HjBKIHGHUHWhCxU/1/AuVBYlA4MPLn8Yc8Yv5vfIR5D/Ni0bgwNuGGISkRgr9AtUPedPITDkQkrhbMi1WgRILk8J5f4AHG2NqN35LQLqRNTEheEyCuekv3sA3oE4hAbkWLlkNbJyU+EcCuObHzcjnDSMaN3V8XZlcS0u7GtGNrF+YlVQZxlhl8iQbkiAvL2dk4Kb6m1IzzZDp47GkMfJcuGeWg98DQ3IvmkSew8SkEhBJNJ4KY58fAJzpy1nFjn5HkrCKoTCCgbuvvnmOzS3NmHtnWt5PJI6JoVllJSwfOjAPjy0YSNyc3OYEUxthmW+ZMMSGQsQOE3PfUoqjaI5CxEoRofGRdQodB5o//aefrS29eD06dP4fscOTBqXhsK5izAmxYKMTOoPtSD8Z9g5zIy6LpsddvcAkkxm5GXnwGyIQ2zAxUDQcFcngoM9cHdRqFE/pKnRSApffSZrNMmQxsUgPiUFCgp2jE+AOsL0trpC+PTfb2KGpBwxCGIwMptobhKeJ6oYDc45Pai87ERdTQ9yxhmxcu0qNJf3w23vhiUjHulGI9w9fsTo61Bf24Hs3GS4B/oRFRuHDpsbqYbJzNiLG5OA/lbhp3+4FX67DQqDGb22fiRmTGZQj5Jz6bX4c/R92dHYBm28loEcYu0RCGeKJLMSg08br2Egj1h8VCTVjdVfXXwWJbrkxcftMeKBdabSxq/F46TfidFX09wBl+bq3GewN8gsPgL4zCkWpKQKybZJFgPioxOg00VDo7/al4iSWdofgegkSyaWGrEea5s6cOLwz7jvgY0Ihbzotfdz8AN5t8lVamYrZWZloG9gCJWXy1FeUQlZby/iY5rRUNuAc6V21Dp9WHbDChQW5KKqqZcDP7Jzstkn7MTRoyxzvPGmFcgam44rzU2c/L1+3ToG6z/7+HOkZaVj7nUzcez0WRzYt5996BatFO7/6rIapGfG4Lfrf4t+rxvlp0pxpfwiEkzJaO7p4G2mTpqCCxUX0dHUgbxrCqDwD2DOkhUomjULPpkMQ04v9uzfDbV/iNNko8lFVK1CSEtM6yi0+uU4dewo+9a1tFux5vbbMTYjEwGPB1esPXj92b+g4nIlHvjNfVi77i6Y4o0MAFKCr1xJz6sA+oc8cA07cfzoMWz9fit08TEgB//7l06Azn6UZdl0ve3tgjSe2gMxA61KE8q7knDgSCmHEy64eTkDqK+/9Sp8sljkFi3Fvz7cwp+5+Zab8T/3zodOR0oADbMb+/psOHX6JM7vfWukPZ6qdKK5f4hZgIYx6Qz6lZwrRW5mOu77zf28r1dee40BueuXLsG9d92LtnYrmq7UwdrZipg4A5becAMvWtJiffHZs1BqFHwNly9bRo0Ib29+j2XDSxYswEYClJxDqK2pB9l/OPv6kZWRhVi9loG8bbt2oraqBhnpadi44RFMzM9nYPHA/oPY9v23DEJeVzif5cBmcwJ+PnAQ//7kc8QlxPP2tNC0+bNn0VbXhfuW3gSTzoBmWy8++F4IAbr55qXYdG0h7BfOovvUIfYGtEmkqOoeRIXDycDWPVMmIuqWHLy25Ri2H65mNjSxoym1l4pAvzRpmD39yHpulpwWuq4Cfb9O7BVlva5gAN0U4qHRIpxoQSDBgskzr+WF/tyccSO2O6S4STCa2D9TqpDC2tEFh8OJwjlF/P0VVZXQKrUYdAwgNW0MrG1t0EVFQaFVod8+gG5bFyZNykdKEtm3SGCPJP729fTAYLHAnGBGU3Mz2jtaUVvTwH6ieq0ORYUz8dmHH8Inj2JWZeF1hZiRn4vz+w/jVFk5Js++FvNuWIKzp84iIzWVpcUZY7MRo1TC1V6JD7buR3qiGakZiXB3C3OGwa5uGGNk2HvyImLS02HKzMCkcdnIsSRDq4vF8NAAOlvbUF5fgbJzFSiruAjPkAtqWixf9sC7YZNFGDTERQsD+9nZYU7lNZGxo0kDl9sNlUwzAgjSNsT6Y4AwIslV06ybpHtuH/s2fPblvxAKDCBxsAFHD53AkuvTMC57Oj7c24SweQIee/ppTg8mtuCnH7yFd97dDLUyGmPmLsdLjz2M6dPGIVomSGsJWBIwIx9L6oilSCm+fol0JGzkm23foKhoMcJD/UjNsKDyUjUmTp3OISRGfTSCjm6kXXc9pFZhQhkbEwuVcQw8Phkef/qvuNAUxFDrfv7b9CVP4OnHb2bfP0oNpqLVO9E2aTTwxn/8fxQN6imZcXSNxkx4lT0iwaVBAq3+jwYAaYLM0l8Oqvjf3oIjqcKRgaf4PSQzJjCW0HNVJDFZTBYVTYT5eyO4orgfUbpLDD2phAaxV6ckJH/iVONIGvDI8UZAQLpGVHy85CFEQB+ZYI8CPAn8JAo7g5G8ygpm9o1m3IkgICXxcjvjwBQ/e+DxoFaihBtB1Nc0Yd3TH2OgtYZBpdSsXDz+8N3QRsvw+rOvwpSWiKefeAYyVQBvvfIussck445193Eiz4uvv4aWJiseevBBTuqNNxlhiImkUUVW10Z7AtKxiECfOE0jWTKt6hJQSYP9JqsVO7Zux959+3HxkuAd8tnnW7BgdhF72akjwCxNZNUEwkmkCEQmT3JK2g1Tui9NUimZODwCBAoNhFz2gwjQuQ4F0XdJCPIYe90clqkoQOnBlDAZhIx931Qskeqo+gm2MiumrloDn1bF4QnE8CLGGt2uCqUUPrcP1bXV2P7lU1iRrUOXcxjf7W/AQ0+/iYLps6CJikOQ2Y20nC2FMhyEhEB48qRRyeHjZEsCnun6KJh1QWEgnxwQ7rN7lkzGkMuHH09UY8t3P2GocjfSUkx4c/PfkZE0loMmFBoF+9VRhYjtM+qW+WWCo9AmPB4/g1Qt7R1o72zBYF//iCR1TIoJqaljeTIvSmvEAGpi+lAAhtCuArTkiNCwC+07d0IzXg1D3hKAwJlROn+6tlHEAglRQhwFHkWYmi7/L46TJNuijQIxVaj9iyw/8pAUwTgFMcjofiWT/8g8kgBKAnX4/hG91Py+EfNufl8hpMkG/B5uG8eOHYNSq8O1BdOZ+RL0kbyNWDxhZg6KvpV0/4ywcghk8AWhUF5tYwQu+AlEDcvQ1mNl1knJ6dOoKq9Ej8uBZIMBPpcP1r4BPPWXv+D6BXOg0uhRW9+IJ5/YxIbDf33uz9BqjOjvs+OdV1/G5J93Y4qY5ENMr2AYnYEgFt+zHtP+az1kuiQolGpmGUkJmCaw1OeDz+VBVUs99u0/gD0/7IZJ4sQMiwxztCkjQCCdi72Dbuz2BFg2/MeEKBwbq8PE6SvRrpTgq21CH/7fT/8B8wrnI8pp5yTY3o5mxErkDD45Xf3MNouliY8+DmqDhhmC3P7IU8sfRl+/Ex/9+2Mc+fkIXv7bc0hJTkG4rQV95ed5u/j86RiMScDh0ydQd+ESOupLEJ+ehbSsfLS2tqGppQOTC6ZDBykqaioxadwEGCwmNNY3o6WtCWmp6QgMDSIpIxuLFi5Aa1sLDywOH9yHiVMLsOmB9ZzGe670HOobG3CluRXxhmj8dsOj0MXGM3vwUnU1/vu/HkOsMQHzr58PqT/E2xlNJsyZX4S2hivYf/AIA5gmo2FkH4E+Ozr6OkH2NgtmiXmzCgAACDRJREFUz0V4uBs9vYOYv3gJA5h79u/Ht99+j+U33gQXJ5q6ccstNyIjKxsKqZrBNSrRC5gWFSgdV8H+f0JPGZYrWHorDYbg6exiPz65zozAkA0DTQLAoDFYRpiCcAcgDfs5FEMZSQYkGS/ViGkELY5IZKiuqcahzx/hJGBilAUzbkLhHQ8iRhkNP7lqBH3sz0eBHcxgC5N0+mowAvsucl8j+GsR4MfbEhBHAGIgALdvGK2dPbD3dGFM1nhQ+AWxASkwg4DAZfkpsCQkcPIz2RUEIuCTLBQJpYicB2LgEhhPJfokEjhG0lk6R/y+yLILEohIzN8IQ4j8kuCHy+GBw+fF8JAXrf0hnKsUTPxJ0ktsdwruMMXKEeXqh6P0PPz2QTS5+pGQkIBJcwuhSMzhABeJjOTI9CyhcyOkDJMkfjTwSAxKrjD5YNKxkDern1UFxM4jQGt0kVxYlArTT0rS9tidfL29UcKEu6utGy/96Q+4bfIAzIka7DjrhdeUhd9veg56QwKzaqko7oBYfeT55yWJLy2CRL5MlAIHOGRGDm+E4USgCyVVUxE7licRiigBeCImP6Exw144HAPotzawx9vgISHZsQ5unHMMQpmpQ0JODr/3yNr/QbZpLDP/6DgC4uIrHR+HkAlWDJELOqLe4DYWCLChPPXv4mI4befyemC3tUMXreOFy8z0VF4MFP3cQl4XNPIwurvbYT10ChUyKb78eiteeeMNTBifhW5bH15+6RkMD/nwhyefxosvvoj+Hhve3byZQxZ+//gfsWDxQjy26bfQR0UAQF4IoxVVlhUw8Pndvm/hLfsBCzO1ONWrxLOfnkNCro7lt3q5HI5AAM2lVvZ2y5iSwanI7VW1WLNxDeZOXA6jMhYdVZUcImFTKbB13zY8fOcGzLt2DhuxU/VUn4OtsxF5c29GkNhKUi8/0wgEDFl7UbtrB1yuDkhXLECPTQCuKeyj9qwADv9hwx+glkjgCSvw8XdvwB/Tyew/beR5YrP5cfFkDUxhJ3wNQ+gJxKAnqg833LQMvX01LAV2OvqFFGBNDIOHrdZenNrahGilC+kzczEm24SArReIlsOvk6BjbyVC0nisvnstxmcKnocS8gkPBJgBSEEZ5PX32ddfwZKSiLtWr4FCQQy1YZgSY4Wk5xAt7BDyJyz0kQqGagT8iwQy0euAn9q7j8kNZOcRCA6jraOLpbKXL5fB4Q7BaIxHTuZ4lnLFx0TD5fKitbUBVVWXMTDo5VRorSYWaemZSEpOQVxCHNRKOUiIQKAvMcPCESAr6BxgT7SAwwW5XphEu7v60DfQiaFaQTJMFZVoRlxCNnTpMbAjHrv27cfPP36HJIPQp80YG42ZyWq0dvhwtv4qoYJA9BStElK9HCFHgH8a1UCP8DH+ncrWHYDZJNzR5DlGRQwsquE+gYHH7SEC4BF4x8caYZkTwEdAHsk0qUZ78NFrkb0ngjlDYdmI/x5JdEeXCAAR2EdST5LsDmnHMRDZeKULdqUDfZ296AvGICkqCk6JlANVkszCoviQxw1DXDT0egOUGh1i4mKgVWvZZzop1YJks4EZbQRIURFrT3TekFBYUYQJRz+pPD4XjxleefFZSDRaPPH4n9DvHMJHn/wDZ46fxqrVt8HdPwiFWobfbnocx46exg/bv0OmORaNtedxzywdztYN4adSO+avWIG719yF7rZOvPn+eyicO4+Bol1792LP7p0CcHTTCg6Q+NuLryItJRVPPvkkTp05zeyvJ/64CeMnTcF/9u7G229uxvp7b8cNN9+G0tJznEC78rbluOuO+1B+vgyff/YZ5s6egRtmL8CTL73M5+iOW2/BMy+9zP8XyVuPbN+BaXNmYdOjj4GSk0mGTR6BpWdLcE1uHsakZWJAGoajv5sZhY44BWo7Hfjg86/R73Di6SefwOrVt0Kv0qG5fwCnThzGIEm0uxoxIy8fi5Yugl4RC4lShgCpJDwelFVfwQ9ffg6nexDVlXVYfud9mDU5D9b2ErQV70GWWYXcRIB8GbnNudTsm3ik7gJqOv3s5f32G69ibEYuBh1OPP/yC5BpTQwAfvni7+Bz+fHE+1/hnnmTIYeb04O5rbrcOFdyFpf3f83+jjNMAdT0hrB9XzP6PAEULb8Dtq4ueAIebPrdJlhSkrH9hx/wj81vY3z+NGx4ZCNaGq/A1mmHTqdDTnYWkpOTcaH8En7Y+j3Lg0kCvf7Bjbhz9Z1IMBmZHXnxYilee2MzrM1X8PDGh3DLrbdioM+OlvY2TBw/ngHBHVu34Yc9u+FxDGLylGvwm/sfwORJk9hLdNu2bRz2QUVtjUDXmLhYHD94mJl/adkZePjBjdzHffzZ52huaMZj117D27dI5fhk9y72LKS6dnYRNj1xP3ob+xHf3wPt8YNAcxODgJK+QThDIaQkmWCcuxDHh5x4b/cBxEUrMSNeCkNDPxNajAoFEkkqQfdaMDzi7RdwkXhHYOkGh538t26JhKW9sZZo1MqNiBk/EZoECybmZsDnD3OgCaXnZmeMZY9+Kqu1gyW2nbYumFOSkZs1DpKgD0aLCSbLGA61amhuYbm6L+hlYoQp3gwo5fA4BG+96CgFVDot9FEa+Mmr3w9U1VxGe1s76usbUXrxPJqvtMDhEHwhc7OycNd9azHQ58SE/DykpGXw+7b2TqjarqC1vR1NPieWrr4bLrsDlaUnIYkiX2sTYqM0kASCuFhxHr0dPczqU7p7URc557EZubjS2IRbb70DYzNoAc2NhpZW2Dtb0Wkf4LY0ceJEuFwuvPb8i7BZrcy0/D/R23VsPSuZ6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052736"/>
            <a:ext cx="7875956" cy="5073427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How are aerial photographs useful to archaeologists?</a:t>
            </a:r>
          </a:p>
          <a:p>
            <a:r>
              <a:rPr lang="en-GB" dirty="0" smtClean="0"/>
              <a:t>How much has our site changed since the historic (and modern) photographs were taken? Has it changed at all? </a:t>
            </a:r>
          </a:p>
          <a:p>
            <a:r>
              <a:rPr lang="en-GB" dirty="0" smtClean="0"/>
              <a:t>What sorts of things can you spot in your aerial photograph? </a:t>
            </a:r>
          </a:p>
          <a:p>
            <a:r>
              <a:rPr lang="en-GB" dirty="0" smtClean="0"/>
              <a:t>What have we learned about how people have used this place over the years? </a:t>
            </a:r>
          </a:p>
          <a:p>
            <a:r>
              <a:rPr lang="en-GB" dirty="0" smtClean="0"/>
              <a:t>What else should we look at to add more detail to what we’ve learned so far?</a:t>
            </a:r>
          </a:p>
          <a:p>
            <a:r>
              <a:rPr lang="en-GB" dirty="0" smtClean="0"/>
              <a:t>Where might we find more information?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15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Activity B – Using Aerial Photography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This activity is designed to help pupils gain a better understanding of the landscape by using aerial photographs to get a ‘bird’s-eye view’.</a:t>
            </a:r>
          </a:p>
          <a:p>
            <a:r>
              <a:rPr lang="en-GB" dirty="0" smtClean="0"/>
              <a:t>Look at each of the photographs supplied and spot the similarities and differences.</a:t>
            </a:r>
          </a:p>
          <a:p>
            <a:r>
              <a:rPr lang="en-GB" dirty="0" smtClean="0"/>
              <a:t>Both </a:t>
            </a:r>
            <a:r>
              <a:rPr lang="en-GB" i="1" dirty="0" smtClean="0"/>
              <a:t>vertical</a:t>
            </a:r>
            <a:r>
              <a:rPr lang="en-GB" dirty="0" smtClean="0"/>
              <a:t> (a bird’s eye view looking straight down) and </a:t>
            </a:r>
            <a:r>
              <a:rPr lang="en-GB" i="1" dirty="0" smtClean="0"/>
              <a:t>oblique </a:t>
            </a:r>
            <a:r>
              <a:rPr lang="en-GB" dirty="0"/>
              <a:t>(a bird’s eye view looking </a:t>
            </a:r>
            <a:r>
              <a:rPr lang="en-GB" dirty="0" smtClean="0"/>
              <a:t>down at an angle) aerial photographs have been supplied.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87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 Oblique of Linlithgow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98" y="1260000"/>
            <a:ext cx="5040000" cy="4145401"/>
          </a:xfrm>
        </p:spPr>
      </p:pic>
      <p:sp>
        <p:nvSpPr>
          <p:cNvPr id="5" name="TextBox 4"/>
          <p:cNvSpPr txBox="1"/>
          <p:nvPr/>
        </p:nvSpPr>
        <p:spPr>
          <a:xfrm>
            <a:off x="5508104" y="1268760"/>
            <a:ext cx="244827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you spot</a:t>
            </a:r>
            <a:r>
              <a:rPr lang="is-IS" dirty="0" smtClean="0"/>
              <a:t>…</a:t>
            </a:r>
          </a:p>
          <a:p>
            <a:endParaRPr lang="is-IS" dirty="0" smtClean="0"/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dirty="0"/>
              <a:t>The High Street? </a:t>
            </a:r>
            <a:endParaRPr lang="is-IS" dirty="0" smtClean="0"/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A ruined palace?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A railway line?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A canal?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A graveyard?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A crannog (an artificial island)?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A gasworks?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Farm fields? </a:t>
            </a:r>
          </a:p>
          <a:p>
            <a:pPr marL="285750" indent="-285750">
              <a:spcAft>
                <a:spcPts val="1200"/>
              </a:spcAft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Long gardens (</a:t>
            </a:r>
            <a:r>
              <a:rPr lang="en-US" dirty="0" err="1" smtClean="0"/>
              <a:t>riggs</a:t>
            </a:r>
            <a:r>
              <a:rPr lang="en-US" dirty="0" smtClean="0"/>
              <a:t>)?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5423159"/>
            <a:ext cx="5148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Reproduced with the permission of </a:t>
            </a:r>
            <a:r>
              <a:rPr lang="en-GB" sz="1200" dirty="0" smtClean="0"/>
              <a:t>Historic Environment Scotland.</a:t>
            </a:r>
          </a:p>
          <a:p>
            <a:r>
              <a:rPr lang="en-US" sz="1200" dirty="0"/>
              <a:t>Linlithgow, general view, showing Linlithgow Palace, St Michael's Church and Loch. Oblique aerial photograph taken facing north</a:t>
            </a:r>
            <a:r>
              <a:rPr lang="en-US" sz="1200" dirty="0" smtClean="0"/>
              <a:t>. 1929</a:t>
            </a:r>
            <a:endParaRPr lang="en-GB" sz="1200" dirty="0" smtClean="0"/>
          </a:p>
          <a:p>
            <a:endParaRPr lang="en-GB" sz="1200" dirty="0">
              <a:solidFill>
                <a:srgbClr val="C3A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9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</a:t>
            </a:r>
            <a:r>
              <a:rPr lang="en-US" dirty="0"/>
              <a:t>Oblique of Linlithgow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1" y="1260000"/>
            <a:ext cx="5040000" cy="3906000"/>
          </a:xfrm>
        </p:spPr>
      </p:pic>
      <p:sp>
        <p:nvSpPr>
          <p:cNvPr id="5" name="TextBox 4"/>
          <p:cNvSpPr txBox="1"/>
          <p:nvPr/>
        </p:nvSpPr>
        <p:spPr>
          <a:xfrm>
            <a:off x="5508104" y="1268760"/>
            <a:ext cx="2448272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you spot</a:t>
            </a:r>
            <a:r>
              <a:rPr lang="is-IS" dirty="0" smtClean="0"/>
              <a:t>…</a:t>
            </a:r>
          </a:p>
          <a:p>
            <a:endParaRPr lang="is-IS" dirty="0" smtClean="0"/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The High Street? </a:t>
            </a:r>
            <a:endParaRPr lang="is-IS" dirty="0" smtClean="0"/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Modern flats? 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The M9 motorway?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is-IS" dirty="0" smtClean="0"/>
              <a:t>The railway station car park? 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The long white roof of the bus depot? 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 smtClean="0"/>
              <a:t>Some small woodland areas? </a:t>
            </a:r>
          </a:p>
        </p:txBody>
      </p:sp>
      <p:sp>
        <p:nvSpPr>
          <p:cNvPr id="6" name="Rectangle 5"/>
          <p:cNvSpPr/>
          <p:nvPr/>
        </p:nvSpPr>
        <p:spPr>
          <a:xfrm>
            <a:off x="360001" y="5166000"/>
            <a:ext cx="504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Reproduced with the permission of </a:t>
            </a:r>
            <a:r>
              <a:rPr lang="en-GB" sz="1200" dirty="0" smtClean="0"/>
              <a:t>Historic Environment Scotland.</a:t>
            </a:r>
          </a:p>
          <a:p>
            <a:r>
              <a:rPr lang="en-US" sz="1200" dirty="0"/>
              <a:t>General oblique aerial view of Linlithgow </a:t>
            </a:r>
            <a:r>
              <a:rPr lang="en-US" sz="1200" dirty="0" smtClean="0"/>
              <a:t>centered </a:t>
            </a:r>
            <a:r>
              <a:rPr lang="en-US" sz="1200" dirty="0"/>
              <a:t>on Linlithgow Palace, taken from the SSE</a:t>
            </a:r>
            <a:r>
              <a:rPr lang="en-US" sz="1200" dirty="0" smtClean="0"/>
              <a:t>. 2011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5455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 Vertical of Linlithgow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84" y="1417638"/>
            <a:ext cx="6404808" cy="4525963"/>
          </a:xfrm>
        </p:spPr>
      </p:pic>
      <p:sp>
        <p:nvSpPr>
          <p:cNvPr id="8" name="Rectangle 7"/>
          <p:cNvSpPr/>
          <p:nvPr/>
        </p:nvSpPr>
        <p:spPr>
          <a:xfrm>
            <a:off x="2915816" y="5764776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at this </a:t>
            </a:r>
            <a:r>
              <a:rPr lang="en-US" dirty="0" smtClean="0"/>
              <a:t>historic photo and </a:t>
            </a:r>
            <a:r>
              <a:rPr lang="en-US" dirty="0"/>
              <a:t>the </a:t>
            </a:r>
            <a:r>
              <a:rPr lang="en-US" dirty="0" smtClean="0"/>
              <a:t>modern image of the same place. Can </a:t>
            </a:r>
            <a:r>
              <a:rPr lang="en-US" dirty="0"/>
              <a:t>you spot </a:t>
            </a:r>
            <a:r>
              <a:rPr lang="en-US" dirty="0" smtClean="0"/>
              <a:t>at least three </a:t>
            </a:r>
            <a:r>
              <a:rPr lang="en-US" dirty="0"/>
              <a:t>differences? </a:t>
            </a:r>
          </a:p>
        </p:txBody>
      </p:sp>
    </p:spTree>
    <p:extLst>
      <p:ext uri="{BB962C8B-B14F-4D97-AF65-F5344CB8AC3E}">
        <p14:creationId xmlns:p14="http://schemas.microsoft.com/office/powerpoint/2010/main" val="138661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Modern Vertical Satellite Image of Linlithgow  (Google Earth) 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94" y="1556792"/>
            <a:ext cx="7875588" cy="4162029"/>
          </a:xfrm>
        </p:spPr>
      </p:pic>
      <p:sp>
        <p:nvSpPr>
          <p:cNvPr id="11" name="Rectangle 10"/>
          <p:cNvSpPr/>
          <p:nvPr/>
        </p:nvSpPr>
        <p:spPr>
          <a:xfrm>
            <a:off x="2987824" y="5849626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Look at this </a:t>
            </a:r>
            <a:r>
              <a:rPr lang="en-US" dirty="0" smtClean="0"/>
              <a:t>modern photo and </a:t>
            </a:r>
            <a:r>
              <a:rPr lang="en-US" dirty="0"/>
              <a:t>the </a:t>
            </a:r>
            <a:r>
              <a:rPr lang="en-US" dirty="0" smtClean="0"/>
              <a:t>historic image of the same place. Can </a:t>
            </a:r>
            <a:r>
              <a:rPr lang="en-US" dirty="0"/>
              <a:t>you spot </a:t>
            </a:r>
            <a:r>
              <a:rPr lang="en-US" dirty="0" smtClean="0"/>
              <a:t>at least three </a:t>
            </a:r>
            <a:r>
              <a:rPr lang="en-US" dirty="0"/>
              <a:t>differences? </a:t>
            </a:r>
          </a:p>
        </p:txBody>
      </p:sp>
      <p:sp>
        <p:nvSpPr>
          <p:cNvPr id="3" name="Rectangle 2"/>
          <p:cNvSpPr/>
          <p:nvPr/>
        </p:nvSpPr>
        <p:spPr>
          <a:xfrm>
            <a:off x="248802" y="5718821"/>
            <a:ext cx="789578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dirty="0" smtClean="0"/>
              <a:t>Google Earth. Image </a:t>
            </a:r>
            <a:r>
              <a:rPr lang="de-DE" sz="1100" dirty="0" smtClean="0"/>
              <a:t>© </a:t>
            </a:r>
            <a:r>
              <a:rPr lang="en-GB" sz="1100" dirty="0" smtClean="0"/>
              <a:t>2016 </a:t>
            </a:r>
            <a:r>
              <a:rPr lang="en-GB" sz="1100" dirty="0" err="1" smtClean="0"/>
              <a:t>Getmapping</a:t>
            </a:r>
            <a:r>
              <a:rPr lang="en-GB" sz="1100" dirty="0" smtClean="0"/>
              <a:t> plc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49031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Activity C – Answers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next four slides show some of the answers you can give to the questions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891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 Oblique of Linlithgow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88" y="1196752"/>
            <a:ext cx="5040000" cy="4145401"/>
          </a:xfrm>
        </p:spPr>
      </p:pic>
      <p:sp>
        <p:nvSpPr>
          <p:cNvPr id="7" name="Rectangle 6"/>
          <p:cNvSpPr/>
          <p:nvPr/>
        </p:nvSpPr>
        <p:spPr>
          <a:xfrm>
            <a:off x="6909674" y="2288111"/>
            <a:ext cx="1284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High Street </a:t>
            </a:r>
            <a:endParaRPr lang="is-IS" dirty="0"/>
          </a:p>
        </p:txBody>
      </p:sp>
      <p:sp>
        <p:nvSpPr>
          <p:cNvPr id="8" name="Rectangle 7"/>
          <p:cNvSpPr/>
          <p:nvPr/>
        </p:nvSpPr>
        <p:spPr>
          <a:xfrm>
            <a:off x="0" y="2826063"/>
            <a:ext cx="1558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 smtClean="0"/>
              <a:t>Ruined palace </a:t>
            </a:r>
            <a:endParaRPr lang="is-IS" dirty="0"/>
          </a:p>
        </p:txBody>
      </p:sp>
      <p:sp>
        <p:nvSpPr>
          <p:cNvPr id="9" name="Rectangle 8"/>
          <p:cNvSpPr/>
          <p:nvPr/>
        </p:nvSpPr>
        <p:spPr>
          <a:xfrm>
            <a:off x="91686" y="4448143"/>
            <a:ext cx="1295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 smtClean="0"/>
              <a:t>Railway line</a:t>
            </a:r>
            <a:endParaRPr lang="is-IS" dirty="0"/>
          </a:p>
        </p:txBody>
      </p:sp>
      <p:sp>
        <p:nvSpPr>
          <p:cNvPr id="10" name="Rectangle 9"/>
          <p:cNvSpPr/>
          <p:nvPr/>
        </p:nvSpPr>
        <p:spPr>
          <a:xfrm>
            <a:off x="7004253" y="4263477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C</a:t>
            </a:r>
            <a:r>
              <a:rPr lang="is-IS" dirty="0" smtClean="0"/>
              <a:t>anal </a:t>
            </a:r>
            <a:endParaRPr lang="is-IS" dirty="0"/>
          </a:p>
        </p:txBody>
      </p:sp>
      <p:sp>
        <p:nvSpPr>
          <p:cNvPr id="11" name="Rectangle 10"/>
          <p:cNvSpPr/>
          <p:nvPr/>
        </p:nvSpPr>
        <p:spPr>
          <a:xfrm>
            <a:off x="6902883" y="1551032"/>
            <a:ext cx="11923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G</a:t>
            </a:r>
            <a:r>
              <a:rPr lang="is-IS" dirty="0" smtClean="0"/>
              <a:t>raveyard </a:t>
            </a:r>
            <a:endParaRPr lang="is-IS" dirty="0"/>
          </a:p>
        </p:txBody>
      </p:sp>
      <p:sp>
        <p:nvSpPr>
          <p:cNvPr id="12" name="Rectangle 11"/>
          <p:cNvSpPr/>
          <p:nvPr/>
        </p:nvSpPr>
        <p:spPr>
          <a:xfrm>
            <a:off x="65300" y="1827164"/>
            <a:ext cx="169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dirty="0" smtClean="0"/>
              <a:t>Crannog </a:t>
            </a:r>
            <a:r>
              <a:rPr lang="is-IS" dirty="0"/>
              <a:t>(an artificial island</a:t>
            </a:r>
            <a:r>
              <a:rPr lang="is-IS" dirty="0" smtClean="0"/>
              <a:t>)</a:t>
            </a:r>
            <a:endParaRPr lang="is-IS" dirty="0"/>
          </a:p>
        </p:txBody>
      </p:sp>
      <p:sp>
        <p:nvSpPr>
          <p:cNvPr id="13" name="Rectangle 12"/>
          <p:cNvSpPr/>
          <p:nvPr/>
        </p:nvSpPr>
        <p:spPr>
          <a:xfrm>
            <a:off x="59969" y="3482600"/>
            <a:ext cx="16516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Town gasworks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959" y="1196752"/>
            <a:ext cx="12686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Farm </a:t>
            </a:r>
            <a:r>
              <a:rPr lang="en-US" dirty="0" smtClean="0"/>
              <a:t>fields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922822" y="3239813"/>
            <a:ext cx="18314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Long gardens (</a:t>
            </a:r>
            <a:r>
              <a:rPr lang="en-US" dirty="0" err="1"/>
              <a:t>riggs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19" name="Curved Connector 18"/>
          <p:cNvCxnSpPr/>
          <p:nvPr/>
        </p:nvCxnSpPr>
        <p:spPr>
          <a:xfrm rot="10800000">
            <a:off x="5675403" y="4429087"/>
            <a:ext cx="1247419" cy="12700"/>
          </a:xfrm>
          <a:prstGeom prst="curved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urved Connector 21"/>
          <p:cNvCxnSpPr>
            <a:stCxn id="11" idx="1"/>
          </p:cNvCxnSpPr>
          <p:nvPr/>
        </p:nvCxnSpPr>
        <p:spPr>
          <a:xfrm rot="10800000" flipV="1">
            <a:off x="4572003" y="1735697"/>
            <a:ext cx="2330881" cy="921745"/>
          </a:xfrm>
          <a:prstGeom prst="curved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7" idx="1"/>
          </p:cNvCxnSpPr>
          <p:nvPr/>
        </p:nvCxnSpPr>
        <p:spPr>
          <a:xfrm flipH="1">
            <a:off x="4355976" y="2472777"/>
            <a:ext cx="2553698" cy="79667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5004048" y="3079999"/>
            <a:ext cx="1828666" cy="49365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511270" y="3174726"/>
            <a:ext cx="3321444" cy="108875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244823" y="1381418"/>
            <a:ext cx="1382961" cy="18466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1395211" y="1980418"/>
            <a:ext cx="944541" cy="30769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1425646" y="1535093"/>
            <a:ext cx="3434389" cy="39373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425646" y="2565218"/>
            <a:ext cx="1937707" cy="44551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V="1">
            <a:off x="1686788" y="3601993"/>
            <a:ext cx="1288038" cy="6527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1339746" y="4656739"/>
            <a:ext cx="2023607" cy="870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612167" y="5398525"/>
            <a:ext cx="5148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Reproduced with the permission of </a:t>
            </a:r>
            <a:r>
              <a:rPr lang="en-GB" sz="1200" dirty="0" smtClean="0"/>
              <a:t>Historic Environment Scotland</a:t>
            </a:r>
          </a:p>
          <a:p>
            <a:r>
              <a:rPr lang="en-US" sz="1200" dirty="0"/>
              <a:t>Linlithgow, general view, showing Linlithgow Palace, St Michael's Church and Loch. Oblique aerial photograph taken facing north</a:t>
            </a:r>
            <a:r>
              <a:rPr lang="en-US" sz="1200" dirty="0" smtClean="0"/>
              <a:t>. 1929</a:t>
            </a:r>
            <a:endParaRPr lang="en-GB" sz="1200" dirty="0" smtClean="0"/>
          </a:p>
          <a:p>
            <a:endParaRPr lang="en-GB" sz="1200" dirty="0">
              <a:solidFill>
                <a:srgbClr val="C3A5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60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</a:t>
            </a:r>
            <a:r>
              <a:rPr lang="en-US" dirty="0"/>
              <a:t>Oblique of Linlithgow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88" y="1772816"/>
            <a:ext cx="5040000" cy="3906000"/>
          </a:xfrm>
        </p:spPr>
      </p:pic>
      <p:sp>
        <p:nvSpPr>
          <p:cNvPr id="3" name="Rectangle 2"/>
          <p:cNvSpPr/>
          <p:nvPr/>
        </p:nvSpPr>
        <p:spPr>
          <a:xfrm>
            <a:off x="6927270" y="3807521"/>
            <a:ext cx="1284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High Street </a:t>
            </a:r>
            <a:endParaRPr lang="is-IS" dirty="0"/>
          </a:p>
        </p:txBody>
      </p:sp>
      <p:sp>
        <p:nvSpPr>
          <p:cNvPr id="6" name="Rectangle 5"/>
          <p:cNvSpPr/>
          <p:nvPr/>
        </p:nvSpPr>
        <p:spPr>
          <a:xfrm>
            <a:off x="0" y="3741268"/>
            <a:ext cx="1447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Modern </a:t>
            </a:r>
            <a:r>
              <a:rPr lang="is-IS" dirty="0" smtClean="0"/>
              <a:t>flats </a:t>
            </a:r>
            <a:endParaRPr lang="is-IS" dirty="0"/>
          </a:p>
        </p:txBody>
      </p:sp>
      <p:sp>
        <p:nvSpPr>
          <p:cNvPr id="7" name="Rectangle 6"/>
          <p:cNvSpPr/>
          <p:nvPr/>
        </p:nvSpPr>
        <p:spPr>
          <a:xfrm>
            <a:off x="41369" y="2843614"/>
            <a:ext cx="1509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 smtClean="0"/>
              <a:t>M9 motorway</a:t>
            </a:r>
            <a:endParaRPr lang="is-IS" dirty="0"/>
          </a:p>
        </p:txBody>
      </p:sp>
      <p:sp>
        <p:nvSpPr>
          <p:cNvPr id="8" name="Rectangle 7"/>
          <p:cNvSpPr/>
          <p:nvPr/>
        </p:nvSpPr>
        <p:spPr>
          <a:xfrm>
            <a:off x="7060298" y="4500423"/>
            <a:ext cx="11487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dirty="0"/>
              <a:t>R</a:t>
            </a:r>
            <a:r>
              <a:rPr lang="is-IS" dirty="0" smtClean="0"/>
              <a:t>ailway </a:t>
            </a:r>
            <a:r>
              <a:rPr lang="is-IS" dirty="0"/>
              <a:t>station car </a:t>
            </a:r>
            <a:r>
              <a:rPr lang="is-IS" dirty="0" smtClean="0"/>
              <a:t>park </a:t>
            </a:r>
            <a:endParaRPr lang="is-IS" dirty="0"/>
          </a:p>
        </p:txBody>
      </p:sp>
      <p:sp>
        <p:nvSpPr>
          <p:cNvPr id="9" name="Rectangle 8"/>
          <p:cNvSpPr/>
          <p:nvPr/>
        </p:nvSpPr>
        <p:spPr>
          <a:xfrm>
            <a:off x="-37962" y="4638923"/>
            <a:ext cx="1800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ong </a:t>
            </a:r>
            <a:r>
              <a:rPr lang="en-US" dirty="0"/>
              <a:t>white roof of the bus </a:t>
            </a:r>
            <a:r>
              <a:rPr lang="en-US" dirty="0" smtClean="0"/>
              <a:t>depot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966192" y="2594875"/>
            <a:ext cx="16577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mall </a:t>
            </a:r>
            <a:r>
              <a:rPr lang="en-US" dirty="0"/>
              <a:t>woodland </a:t>
            </a:r>
            <a:r>
              <a:rPr lang="en-US" dirty="0" smtClean="0"/>
              <a:t>areas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550500" y="4755487"/>
            <a:ext cx="2301420" cy="18568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352135" y="3992187"/>
            <a:ext cx="2211753" cy="22235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3"/>
          </p:cNvCxnSpPr>
          <p:nvPr/>
        </p:nvCxnSpPr>
        <p:spPr>
          <a:xfrm flipV="1">
            <a:off x="1550500" y="2789661"/>
            <a:ext cx="2301420" cy="23861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4091326" y="3992187"/>
            <a:ext cx="2635462" cy="22235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0" idx="1"/>
          </p:cNvCxnSpPr>
          <p:nvPr/>
        </p:nvCxnSpPr>
        <p:spPr>
          <a:xfrm flipH="1">
            <a:off x="4425979" y="3056540"/>
            <a:ext cx="2540213" cy="86215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4425979" y="2805927"/>
            <a:ext cx="2540213" cy="3768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156176" y="4816657"/>
            <a:ext cx="857640" cy="24632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571326" y="5678816"/>
            <a:ext cx="504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Reproduced with the permission of </a:t>
            </a:r>
            <a:r>
              <a:rPr lang="en-GB" sz="1200" dirty="0" smtClean="0"/>
              <a:t>Historic Environment Scotland</a:t>
            </a:r>
          </a:p>
          <a:p>
            <a:r>
              <a:rPr lang="en-US" sz="1200" dirty="0"/>
              <a:t>General oblique aerial view of Linlithgow </a:t>
            </a:r>
            <a:r>
              <a:rPr lang="en-US" sz="1200" dirty="0" smtClean="0"/>
              <a:t>centered </a:t>
            </a:r>
            <a:r>
              <a:rPr lang="en-US" sz="1200" dirty="0"/>
              <a:t>on Linlithgow Palace, taken from the SSE</a:t>
            </a:r>
            <a:r>
              <a:rPr lang="en-US" sz="1200" dirty="0" smtClean="0"/>
              <a:t>. 2011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62296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Heritage Hero Award">
      <a:dk1>
        <a:sysClr val="windowText" lastClr="000000"/>
      </a:dk1>
      <a:lt1>
        <a:sysClr val="window" lastClr="FFFFFF"/>
      </a:lt1>
      <a:dk2>
        <a:srgbClr val="00316A"/>
      </a:dk2>
      <a:lt2>
        <a:srgbClr val="EEECE1"/>
      </a:lt2>
      <a:accent1>
        <a:srgbClr val="00316A"/>
      </a:accent1>
      <a:accent2>
        <a:srgbClr val="C3A571"/>
      </a:accent2>
      <a:accent3>
        <a:srgbClr val="CC9900"/>
      </a:accent3>
      <a:accent4>
        <a:srgbClr val="B0B0B0"/>
      </a:accent4>
      <a:accent5>
        <a:srgbClr val="523F69"/>
      </a:accent5>
      <a:accent6>
        <a:srgbClr val="006400"/>
      </a:accent6>
      <a:hlink>
        <a:srgbClr val="00316A"/>
      </a:hlink>
      <a:folHlink>
        <a:srgbClr val="C3A57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07C7CF0E38BD4B8E4DD60ED7BCFE16" ma:contentTypeVersion="17" ma:contentTypeDescription="Create a new document." ma:contentTypeScope="" ma:versionID="98f524b2396085dfa0e9cd47f5b9c1d3">
  <xsd:schema xmlns:xsd="http://www.w3.org/2001/XMLSchema" xmlns:xs="http://www.w3.org/2001/XMLSchema" xmlns:p="http://schemas.microsoft.com/office/2006/metadata/properties" xmlns:ns2="ba583caf-eded-414f-bfd5-5cef799129a5" xmlns:ns3="f34e3a75-a05d-460d-911a-6ccc42a5de84" targetNamespace="http://schemas.microsoft.com/office/2006/metadata/properties" ma:root="true" ma:fieldsID="93adada41b0c73eb6aee995448fda181" ns2:_="" ns3:_="">
    <xsd:import namespace="ba583caf-eded-414f-bfd5-5cef799129a5"/>
    <xsd:import namespace="f34e3a75-a05d-460d-911a-6ccc42a5de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preview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583caf-eded-414f-bfd5-5cef799129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preview" ma:index="18" nillable="true" ma:displayName="preview" ma:format="Image" ma:internalName="preview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7eaf81a-0fa8-402b-9c8c-fd5dcf89b5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e3a75-a05d-460d-911a-6ccc42a5de8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d790af7-4f59-41b9-b9f2-dd4c40ec55ac}" ma:internalName="TaxCatchAll" ma:showField="CatchAllData" ma:web="f34e3a75-a05d-460d-911a-6ccc42a5de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view xmlns="ba583caf-eded-414f-bfd5-5cef799129a5">
      <Url xsi:nil="true"/>
      <Description xsi:nil="true"/>
    </preview>
    <lcf76f155ced4ddcb4097134ff3c332f xmlns="ba583caf-eded-414f-bfd5-5cef799129a5">
      <Terms xmlns="http://schemas.microsoft.com/office/infopath/2007/PartnerControls"/>
    </lcf76f155ced4ddcb4097134ff3c332f>
    <TaxCatchAll xmlns="f34e3a75-a05d-460d-911a-6ccc42a5de84" xsi:nil="true"/>
  </documentManagement>
</p:properties>
</file>

<file path=customXml/itemProps1.xml><?xml version="1.0" encoding="utf-8"?>
<ds:datastoreItem xmlns:ds="http://schemas.openxmlformats.org/officeDocument/2006/customXml" ds:itemID="{2FD67A21-1C53-405F-A19D-D7EDEBAAEC27}"/>
</file>

<file path=customXml/itemProps2.xml><?xml version="1.0" encoding="utf-8"?>
<ds:datastoreItem xmlns:ds="http://schemas.openxmlformats.org/officeDocument/2006/customXml" ds:itemID="{8538934F-29A9-447A-8D0B-78B9A3827956}"/>
</file>

<file path=customXml/itemProps3.xml><?xml version="1.0" encoding="utf-8"?>
<ds:datastoreItem xmlns:ds="http://schemas.openxmlformats.org/officeDocument/2006/customXml" ds:itemID="{C2198882-7588-45CE-8D7F-5A4A77CC59BB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3588</TotalTime>
  <Words>731</Words>
  <Application>Microsoft Office PowerPoint</Application>
  <PresentationFormat>On-screen Show (4:3)</PresentationFormat>
  <Paragraphs>101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Theme</vt:lpstr>
      <vt:lpstr>PowerPoint Presentation</vt:lpstr>
      <vt:lpstr>Activity B – Using Aerial Photography</vt:lpstr>
      <vt:lpstr>Historic Oblique of Linlithgow</vt:lpstr>
      <vt:lpstr>Modern Oblique of Linlithgow</vt:lpstr>
      <vt:lpstr>Historic Vertical of Linlithgow</vt:lpstr>
      <vt:lpstr>Modern Vertical Satellite Image of Linlithgow  (Google Earth) </vt:lpstr>
      <vt:lpstr>Activity C – Answers</vt:lpstr>
      <vt:lpstr>Historic Oblique of Linlithgow</vt:lpstr>
      <vt:lpstr>Modern Oblique of Linlithgow</vt:lpstr>
      <vt:lpstr>Historic Vertical of Linlithgow</vt:lpstr>
      <vt:lpstr>Modern Vertical Satellite Image of Linlithgow  (Google Earth) </vt:lpstr>
      <vt:lpstr>Our site (Template)</vt:lpstr>
      <vt:lpstr>Our site (Template)</vt:lpstr>
      <vt:lpstr>Ideas for investigating aerial photographs</vt:lpstr>
      <vt:lpstr>Plenary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are we?</dc:title>
  <dc:creator>Catherine Knops</dc:creator>
  <cp:lastModifiedBy>Kate Fowler</cp:lastModifiedBy>
  <cp:revision>224</cp:revision>
  <dcterms:created xsi:type="dcterms:W3CDTF">2013-02-01T11:09:35Z</dcterms:created>
  <dcterms:modified xsi:type="dcterms:W3CDTF">2017-04-18T11:41:31Z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0x0101004507C7CF0E38BD4B8E4DD60ED7BCFE16</vt:lpwstr>
  </property>
</Properties>
</file>