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20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7" r:id="rId2"/>
    <p:sldId id="308" r:id="rId3"/>
    <p:sldId id="327" r:id="rId4"/>
    <p:sldId id="317" r:id="rId5"/>
    <p:sldId id="319" r:id="rId6"/>
    <p:sldId id="309" r:id="rId7"/>
    <p:sldId id="320" r:id="rId8"/>
    <p:sldId id="310" r:id="rId9"/>
    <p:sldId id="321" r:id="rId10"/>
    <p:sldId id="311" r:id="rId11"/>
    <p:sldId id="322" r:id="rId12"/>
    <p:sldId id="312" r:id="rId13"/>
    <p:sldId id="323" r:id="rId14"/>
    <p:sldId id="313" r:id="rId15"/>
    <p:sldId id="324" r:id="rId16"/>
    <p:sldId id="315" r:id="rId17"/>
    <p:sldId id="325" r:id="rId18"/>
    <p:sldId id="316" r:id="rId19"/>
    <p:sldId id="326" r:id="rId20"/>
    <p:sldId id="318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16A"/>
    <a:srgbClr val="C3A5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988"/>
    <p:restoredTop sz="95393" autoAdjust="0"/>
  </p:normalViewPr>
  <p:slideViewPr>
    <p:cSldViewPr>
      <p:cViewPr varScale="1">
        <p:scale>
          <a:sx n="113" d="100"/>
          <a:sy n="113" d="100"/>
        </p:scale>
        <p:origin x="-8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41556-F1B5-4105-8CEC-E0B1A54F2F1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D1DD5-0AE9-4801-A55B-7540F1578F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74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958523"/>
            <a:ext cx="7772400" cy="8915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4293096"/>
            <a:ext cx="6400800" cy="13457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3" descr="S:\Images\Archaeology Scotland logos\Archaeology Scotland - RGB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08" y="-5650"/>
            <a:ext cx="2732475" cy="29613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8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75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2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84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594103" cy="1362075"/>
          </a:xfrm>
        </p:spPr>
        <p:txBody>
          <a:bodyPr anchor="t"/>
          <a:lstStyle>
            <a:lvl1pPr algn="l">
              <a:defRPr sz="4000" b="1" cap="all"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59410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76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9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359938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59938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34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74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45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25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83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87595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8676456" y="0"/>
            <a:ext cx="467544" cy="6858000"/>
          </a:xfrm>
          <a:prstGeom prst="rect">
            <a:avLst/>
          </a:prstGeom>
          <a:solidFill>
            <a:srgbClr val="00316A"/>
          </a:solidFill>
          <a:ln>
            <a:solidFill>
              <a:srgbClr val="0031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8388424" y="0"/>
            <a:ext cx="360040" cy="6858000"/>
          </a:xfrm>
          <a:prstGeom prst="rect">
            <a:avLst/>
          </a:prstGeom>
          <a:solidFill>
            <a:srgbClr val="C3A571"/>
          </a:solidFill>
          <a:ln>
            <a:solidFill>
              <a:srgbClr val="C3A5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S:\Images\Archaeology Scotland logos\Jpgs\AS-Typography-CMYK.jpg"/>
          <p:cNvPicPr>
            <a:picLocks noChangeAspect="1" noChangeArrowheads="1"/>
          </p:cNvPicPr>
          <p:nvPr userDrawn="1"/>
        </p:nvPicPr>
        <p:blipFill>
          <a:blip r:embed="rId13" cstate="screen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7602507" y="5316508"/>
            <a:ext cx="2272142" cy="81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51851" y="6392344"/>
            <a:ext cx="439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2"/>
                </a:solidFill>
              </a:rPr>
              <a:t>Archaeology Detectives </a:t>
            </a:r>
          </a:p>
          <a:p>
            <a:r>
              <a:rPr lang="en-GB" sz="1400" dirty="0" smtClean="0">
                <a:solidFill>
                  <a:schemeClr val="accent2"/>
                </a:solidFill>
              </a:rPr>
              <a:t>Learning Resource G – Presenting Your Information </a:t>
            </a:r>
            <a:endParaRPr lang="en-GB" sz="1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71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rgbClr val="00316A"/>
          </a:solidFill>
          <a:latin typeface="+mj-lt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316A"/>
        </a:buClr>
        <a:buSzPct val="69000"/>
        <a:buFont typeface="Wingdings" pitchFamily="2" charset="2"/>
        <a:buChar char=""/>
        <a:defRPr sz="3200" kern="1200">
          <a:solidFill>
            <a:srgbClr val="00316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316A"/>
        </a:buClr>
        <a:buSzPct val="69000"/>
        <a:buFont typeface="Wingdings" pitchFamily="2" charset="2"/>
        <a:buChar char="Ø"/>
        <a:defRPr sz="2800" kern="1200">
          <a:solidFill>
            <a:srgbClr val="00316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316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316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316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87624" y="3717032"/>
            <a:ext cx="6400800" cy="1345704"/>
          </a:xfrm>
        </p:spPr>
        <p:txBody>
          <a:bodyPr>
            <a:normAutofit fontScale="62500" lnSpcReduction="20000"/>
          </a:bodyPr>
          <a:lstStyle/>
          <a:p>
            <a:r>
              <a:rPr lang="en-GB" sz="4800" dirty="0" smtClean="0">
                <a:solidFill>
                  <a:srgbClr val="C3A571"/>
                </a:solidFill>
              </a:rPr>
              <a:t>Learning Resources</a:t>
            </a:r>
          </a:p>
          <a:p>
            <a:r>
              <a:rPr lang="en-GB" sz="4800" dirty="0" smtClean="0">
                <a:solidFill>
                  <a:srgbClr val="C3A571"/>
                </a:solidFill>
              </a:rPr>
              <a:t>Archaeology Detectives – Activity G – Presenting Your Information</a:t>
            </a:r>
            <a:endParaRPr lang="en-GB" sz="4800" dirty="0">
              <a:solidFill>
                <a:srgbClr val="C3A5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8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Booklet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124744"/>
            <a:ext cx="7507361" cy="5004908"/>
          </a:xfrm>
        </p:spPr>
      </p:pic>
      <p:sp>
        <p:nvSpPr>
          <p:cNvPr id="5" name="TextBox 4"/>
          <p:cNvSpPr txBox="1"/>
          <p:nvPr/>
        </p:nvSpPr>
        <p:spPr>
          <a:xfrm>
            <a:off x="1000522" y="6129652"/>
            <a:ext cx="35734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Photograph reproduced with permission of Brian Wilkinson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2251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Booklet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quality photographs</a:t>
            </a:r>
          </a:p>
          <a:p>
            <a:r>
              <a:rPr lang="en-US" dirty="0" smtClean="0"/>
              <a:t>Interesting writing</a:t>
            </a:r>
          </a:p>
          <a:p>
            <a:r>
              <a:rPr lang="en-US" dirty="0" smtClean="0"/>
              <a:t>Lots of space for information</a:t>
            </a:r>
          </a:p>
          <a:p>
            <a:r>
              <a:rPr lang="is-I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8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Guided Walk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1195633"/>
            <a:ext cx="6578691" cy="49340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522" y="6129652"/>
            <a:ext cx="35734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Photograph reproduced with permission of Brian Wilkinson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50028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Guided Walk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Face to face presentation</a:t>
            </a:r>
          </a:p>
          <a:p>
            <a:r>
              <a:rPr lang="en-US" dirty="0" smtClean="0"/>
              <a:t>Time for questions and answers</a:t>
            </a:r>
          </a:p>
          <a:p>
            <a:r>
              <a:rPr lang="en-US" dirty="0" smtClean="0"/>
              <a:t>Weather might be a problem</a:t>
            </a:r>
          </a:p>
          <a:p>
            <a:r>
              <a:rPr lang="en-US" dirty="0" smtClean="0"/>
              <a:t>How many people can deliver at once?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03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00522" y="6129652"/>
            <a:ext cx="35734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Photograph reproduced with permission of Brian Wilkinson</a:t>
            </a:r>
            <a:endParaRPr lang="en-US" sz="11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22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40945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Plays, storytelling</a:t>
            </a:r>
            <a:r>
              <a:rPr lang="is-IS" dirty="0" smtClean="0"/>
              <a:t>…</a:t>
            </a:r>
            <a:endParaRPr lang="en-US" dirty="0" smtClean="0"/>
          </a:p>
          <a:p>
            <a:r>
              <a:rPr lang="en-US" dirty="0" smtClean="0"/>
              <a:t>Creative and imaginative</a:t>
            </a:r>
          </a:p>
          <a:p>
            <a:r>
              <a:rPr lang="en-US" dirty="0" smtClean="0"/>
              <a:t>Opportunity for music and movement</a:t>
            </a:r>
          </a:p>
          <a:p>
            <a:r>
              <a:rPr lang="en-US" dirty="0" smtClean="0"/>
              <a:t>Opportunity for the whole group to work together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7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Reconstruction Drawings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22" y="1600200"/>
            <a:ext cx="6788944" cy="4525963"/>
          </a:xfrm>
        </p:spPr>
      </p:pic>
      <p:sp>
        <p:nvSpPr>
          <p:cNvPr id="5" name="TextBox 4"/>
          <p:cNvSpPr txBox="1"/>
          <p:nvPr/>
        </p:nvSpPr>
        <p:spPr>
          <a:xfrm>
            <a:off x="1000522" y="6129652"/>
            <a:ext cx="35734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Photograph reproduced with permission of Brian Wilkinson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0475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Reconstruction Drawings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Imagination and creativity</a:t>
            </a:r>
          </a:p>
          <a:p>
            <a:r>
              <a:rPr lang="en-US" dirty="0" smtClean="0"/>
              <a:t>Opportunity for research</a:t>
            </a:r>
          </a:p>
          <a:p>
            <a:r>
              <a:rPr lang="en-US" dirty="0" smtClean="0"/>
              <a:t>Can use sketches, maps, site plans etc.</a:t>
            </a:r>
          </a:p>
        </p:txBody>
      </p:sp>
    </p:spTree>
    <p:extLst>
      <p:ext uri="{BB962C8B-B14F-4D97-AF65-F5344CB8AC3E}">
        <p14:creationId xmlns:p14="http://schemas.microsoft.com/office/powerpoint/2010/main" val="185376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331" y="1196752"/>
            <a:ext cx="7399349" cy="4932900"/>
          </a:xfrm>
        </p:spPr>
      </p:pic>
      <p:sp>
        <p:nvSpPr>
          <p:cNvPr id="5" name="TextBox 4"/>
          <p:cNvSpPr txBox="1"/>
          <p:nvPr/>
        </p:nvSpPr>
        <p:spPr>
          <a:xfrm>
            <a:off x="1000522" y="6129652"/>
            <a:ext cx="35734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Photograph reproduced with permission of Brian Wilkinson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38210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Artistic and creative</a:t>
            </a:r>
          </a:p>
          <a:p>
            <a:r>
              <a:rPr lang="en-US" dirty="0" smtClean="0"/>
              <a:t>Can use measured drawings for dimensions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6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Activity G – Presenting Your Information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This activity is designed to prompt discussion and decision making about ways to present the information you have discovered about your site to a wider audience. </a:t>
            </a:r>
          </a:p>
          <a:p>
            <a:r>
              <a:rPr lang="en-GB" dirty="0" smtClean="0"/>
              <a:t>The art of presenting information about heritage to the public in engaging and inspiring ways is called Interpretation. </a:t>
            </a:r>
          </a:p>
          <a:p>
            <a:r>
              <a:rPr lang="en-GB" dirty="0" smtClean="0"/>
              <a:t>There are many ways that heritage is interpreted for the public. Some of these are shown in this Learning Resource.  </a:t>
            </a:r>
          </a:p>
          <a:p>
            <a:r>
              <a:rPr lang="en-GB" dirty="0" smtClean="0"/>
              <a:t>Look at each of the images supplied and consider the the advantages and disadvantages of each method. A few suggestions have been included to start off your discussion. What would work best for your site? </a:t>
            </a:r>
          </a:p>
        </p:txBody>
      </p:sp>
    </p:spTree>
    <p:extLst>
      <p:ext uri="{BB962C8B-B14F-4D97-AF65-F5344CB8AC3E}">
        <p14:creationId xmlns:p14="http://schemas.microsoft.com/office/powerpoint/2010/main" val="38287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Ideas?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any other ideas you have here.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53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Activity G – Presenting Your Information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/>
              <a:t>To help your discussion think about the following for each type of interpretation:</a:t>
            </a:r>
            <a:endParaRPr lang="en-US" dirty="0"/>
          </a:p>
          <a:p>
            <a:pPr lvl="0"/>
            <a:r>
              <a:rPr lang="en-GB" b="1" dirty="0" smtClean="0"/>
              <a:t>What</a:t>
            </a:r>
            <a:r>
              <a:rPr lang="en-GB" dirty="0" smtClean="0"/>
              <a:t> </a:t>
            </a:r>
            <a:r>
              <a:rPr lang="en-GB" dirty="0" smtClean="0"/>
              <a:t>you want your </a:t>
            </a:r>
            <a:r>
              <a:rPr lang="en-GB" dirty="0"/>
              <a:t>interpretation </a:t>
            </a:r>
            <a:r>
              <a:rPr lang="en-GB" dirty="0" smtClean="0"/>
              <a:t>to say, </a:t>
            </a:r>
            <a:r>
              <a:rPr lang="en-GB" b="1" dirty="0"/>
              <a:t>What</a:t>
            </a:r>
            <a:r>
              <a:rPr lang="en-GB" dirty="0" smtClean="0"/>
              <a:t> </a:t>
            </a:r>
            <a:r>
              <a:rPr lang="en-GB" dirty="0"/>
              <a:t>you need to do </a:t>
            </a:r>
            <a:r>
              <a:rPr lang="en-GB" dirty="0" smtClean="0"/>
              <a:t>to create it and </a:t>
            </a:r>
            <a:r>
              <a:rPr lang="en-GB" b="1" dirty="0"/>
              <a:t>What</a:t>
            </a:r>
            <a:r>
              <a:rPr lang="en-GB" dirty="0" smtClean="0"/>
              <a:t> </a:t>
            </a:r>
            <a:r>
              <a:rPr lang="en-GB" dirty="0" smtClean="0"/>
              <a:t>resources you will need?</a:t>
            </a:r>
            <a:endParaRPr lang="en-US" dirty="0"/>
          </a:p>
          <a:p>
            <a:pPr lvl="0"/>
            <a:r>
              <a:rPr lang="en-GB" b="1" dirty="0" smtClean="0"/>
              <a:t>Who</a:t>
            </a:r>
            <a:r>
              <a:rPr lang="en-GB" dirty="0" smtClean="0"/>
              <a:t> </a:t>
            </a:r>
            <a:r>
              <a:rPr lang="en-GB" dirty="0"/>
              <a:t>your interpretation is for and </a:t>
            </a:r>
            <a:r>
              <a:rPr lang="en-GB" b="1" dirty="0"/>
              <a:t>Who</a:t>
            </a:r>
            <a:r>
              <a:rPr lang="en-GB" dirty="0" smtClean="0"/>
              <a:t> </a:t>
            </a:r>
            <a:r>
              <a:rPr lang="en-GB" dirty="0"/>
              <a:t>is going to do the </a:t>
            </a:r>
            <a:r>
              <a:rPr lang="en-GB" dirty="0" smtClean="0"/>
              <a:t>work?</a:t>
            </a:r>
            <a:endParaRPr lang="en-US" dirty="0"/>
          </a:p>
          <a:p>
            <a:pPr lvl="0"/>
            <a:r>
              <a:rPr lang="en-GB" b="1" dirty="0" smtClean="0"/>
              <a:t>Where</a:t>
            </a:r>
            <a:r>
              <a:rPr lang="en-GB" dirty="0" smtClean="0"/>
              <a:t> </a:t>
            </a:r>
            <a:r>
              <a:rPr lang="en-GB" dirty="0"/>
              <a:t>it will go when it is </a:t>
            </a:r>
            <a:r>
              <a:rPr lang="en-GB" dirty="0" smtClean="0"/>
              <a:t>finished?</a:t>
            </a:r>
            <a:endParaRPr lang="en-US" dirty="0"/>
          </a:p>
          <a:p>
            <a:pPr lvl="0"/>
            <a:r>
              <a:rPr lang="en-GB" b="1" dirty="0" smtClean="0"/>
              <a:t>Why</a:t>
            </a:r>
            <a:r>
              <a:rPr lang="en-GB" dirty="0" smtClean="0"/>
              <a:t> </a:t>
            </a:r>
            <a:r>
              <a:rPr lang="en-GB" dirty="0" smtClean="0"/>
              <a:t>would people find this sort of interpretation interesting? </a:t>
            </a:r>
          </a:p>
          <a:p>
            <a:pPr lvl="0"/>
            <a:r>
              <a:rPr lang="en-GB" b="1" dirty="0" smtClean="0"/>
              <a:t>How</a:t>
            </a:r>
            <a:r>
              <a:rPr lang="en-GB" dirty="0" smtClean="0"/>
              <a:t> will you publicise your interpretation </a:t>
            </a:r>
            <a:r>
              <a:rPr lang="en-GB" dirty="0" smtClean="0"/>
              <a:t>when </a:t>
            </a:r>
            <a:r>
              <a:rPr lang="en-GB" dirty="0"/>
              <a:t>it is </a:t>
            </a:r>
            <a:r>
              <a:rPr lang="en-GB" dirty="0" smtClean="0"/>
              <a:t>done?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1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Wall Display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22" y="1600200"/>
            <a:ext cx="6788944" cy="4525963"/>
          </a:xfrm>
        </p:spPr>
      </p:pic>
      <p:sp>
        <p:nvSpPr>
          <p:cNvPr id="6" name="TextBox 5"/>
          <p:cNvSpPr txBox="1"/>
          <p:nvPr/>
        </p:nvSpPr>
        <p:spPr>
          <a:xfrm>
            <a:off x="1000522" y="6129652"/>
            <a:ext cx="35734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Photograph reproduced with permission of Brian Wilkinson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37805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Wall Display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Images and text.</a:t>
            </a:r>
          </a:p>
          <a:p>
            <a:r>
              <a:rPr lang="en-US" dirty="0" smtClean="0"/>
              <a:t>No objects.</a:t>
            </a:r>
          </a:p>
          <a:p>
            <a:r>
              <a:rPr lang="en-US" dirty="0" smtClean="0"/>
              <a:t>Limited space?</a:t>
            </a:r>
          </a:p>
          <a:p>
            <a:r>
              <a:rPr lang="is-IS" dirty="0" smtClean="0"/>
              <a:t>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96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Exhibition</a:t>
            </a:r>
            <a:endParaRPr lang="en-US" dirty="0"/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06" y="1268760"/>
            <a:ext cx="6107928" cy="4860892"/>
          </a:xfrm>
        </p:spPr>
      </p:pic>
      <p:sp>
        <p:nvSpPr>
          <p:cNvPr id="7" name="TextBox 6"/>
          <p:cNvSpPr txBox="1"/>
          <p:nvPr/>
        </p:nvSpPr>
        <p:spPr>
          <a:xfrm>
            <a:off x="1000522" y="6129652"/>
            <a:ext cx="35734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Photograph reproduced with permission of Brian Wilkinson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82394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Images, texts, objects, presentations </a:t>
            </a:r>
          </a:p>
          <a:p>
            <a:r>
              <a:rPr lang="en-US" dirty="0" smtClean="0"/>
              <a:t>Where could it go on display?</a:t>
            </a:r>
            <a:endParaRPr lang="is-IS" dirty="0" smtClean="0"/>
          </a:p>
          <a:p>
            <a:r>
              <a:rPr lang="is-IS" dirty="0" smtClean="0"/>
              <a:t>How much time will it take to prepare?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87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Leaflet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22" y="1161100"/>
            <a:ext cx="6624736" cy="49685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522" y="6129652"/>
            <a:ext cx="35734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Photograph reproduced with permission of Brian Wilkinson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094539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Leaflet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Images and text</a:t>
            </a:r>
          </a:p>
          <a:p>
            <a:r>
              <a:rPr lang="en-US" dirty="0" smtClean="0"/>
              <a:t>Is there much space for a lot of information?</a:t>
            </a:r>
          </a:p>
          <a:p>
            <a:r>
              <a:rPr lang="en-US" dirty="0" smtClean="0"/>
              <a:t>W</a:t>
            </a:r>
            <a:r>
              <a:rPr lang="is-IS" dirty="0" smtClean="0"/>
              <a:t>ho would they be for? </a:t>
            </a:r>
          </a:p>
        </p:txBody>
      </p:sp>
    </p:spTree>
    <p:extLst>
      <p:ext uri="{BB962C8B-B14F-4D97-AF65-F5344CB8AC3E}">
        <p14:creationId xmlns:p14="http://schemas.microsoft.com/office/powerpoint/2010/main" val="408304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Heritage Hero Award">
      <a:dk1>
        <a:sysClr val="windowText" lastClr="000000"/>
      </a:dk1>
      <a:lt1>
        <a:sysClr val="window" lastClr="FFFFFF"/>
      </a:lt1>
      <a:dk2>
        <a:srgbClr val="00316A"/>
      </a:dk2>
      <a:lt2>
        <a:srgbClr val="EEECE1"/>
      </a:lt2>
      <a:accent1>
        <a:srgbClr val="00316A"/>
      </a:accent1>
      <a:accent2>
        <a:srgbClr val="C3A571"/>
      </a:accent2>
      <a:accent3>
        <a:srgbClr val="CC9900"/>
      </a:accent3>
      <a:accent4>
        <a:srgbClr val="B0B0B0"/>
      </a:accent4>
      <a:accent5>
        <a:srgbClr val="523F69"/>
      </a:accent5>
      <a:accent6>
        <a:srgbClr val="006400"/>
      </a:accent6>
      <a:hlink>
        <a:srgbClr val="00316A"/>
      </a:hlink>
      <a:folHlink>
        <a:srgbClr val="C3A57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07C7CF0E38BD4B8E4DD60ED7BCFE16" ma:contentTypeVersion="17" ma:contentTypeDescription="Create a new document." ma:contentTypeScope="" ma:versionID="98f524b2396085dfa0e9cd47f5b9c1d3">
  <xsd:schema xmlns:xsd="http://www.w3.org/2001/XMLSchema" xmlns:xs="http://www.w3.org/2001/XMLSchema" xmlns:p="http://schemas.microsoft.com/office/2006/metadata/properties" xmlns:ns2="ba583caf-eded-414f-bfd5-5cef799129a5" xmlns:ns3="f34e3a75-a05d-460d-911a-6ccc42a5de84" targetNamespace="http://schemas.microsoft.com/office/2006/metadata/properties" ma:root="true" ma:fieldsID="93adada41b0c73eb6aee995448fda181" ns2:_="" ns3:_="">
    <xsd:import namespace="ba583caf-eded-414f-bfd5-5cef799129a5"/>
    <xsd:import namespace="f34e3a75-a05d-460d-911a-6ccc42a5de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preview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583caf-eded-414f-bfd5-5cef799129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preview" ma:index="18" nillable="true" ma:displayName="preview" ma:format="Image" ma:internalName="preview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7eaf81a-0fa8-402b-9c8c-fd5dcf89b5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4e3a75-a05d-460d-911a-6ccc42a5de8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d790af7-4f59-41b9-b9f2-dd4c40ec55ac}" ma:internalName="TaxCatchAll" ma:showField="CatchAllData" ma:web="f34e3a75-a05d-460d-911a-6ccc42a5de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eview xmlns="ba583caf-eded-414f-bfd5-5cef799129a5">
      <Url xsi:nil="true"/>
      <Description xsi:nil="true"/>
    </preview>
    <lcf76f155ced4ddcb4097134ff3c332f xmlns="ba583caf-eded-414f-bfd5-5cef799129a5">
      <Terms xmlns="http://schemas.microsoft.com/office/infopath/2007/PartnerControls"/>
    </lcf76f155ced4ddcb4097134ff3c332f>
    <TaxCatchAll xmlns="f34e3a75-a05d-460d-911a-6ccc42a5de84" xsi:nil="true"/>
  </documentManagement>
</p:properties>
</file>

<file path=customXml/itemProps1.xml><?xml version="1.0" encoding="utf-8"?>
<ds:datastoreItem xmlns:ds="http://schemas.openxmlformats.org/officeDocument/2006/customXml" ds:itemID="{6B739492-371B-488D-ABB1-DD47CF013DEA}"/>
</file>

<file path=customXml/itemProps2.xml><?xml version="1.0" encoding="utf-8"?>
<ds:datastoreItem xmlns:ds="http://schemas.openxmlformats.org/officeDocument/2006/customXml" ds:itemID="{20553F2A-9B21-4225-AEAD-8672B34B4C2A}"/>
</file>

<file path=customXml/itemProps3.xml><?xml version="1.0" encoding="utf-8"?>
<ds:datastoreItem xmlns:ds="http://schemas.openxmlformats.org/officeDocument/2006/customXml" ds:itemID="{79858E57-AB87-47F3-91CB-1731C7304ED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1871</TotalTime>
  <Words>431</Words>
  <Application>Microsoft Office PowerPoint</Application>
  <PresentationFormat>On-screen Show (4:3)</PresentationFormat>
  <Paragraphs>67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1_Office Theme</vt:lpstr>
      <vt:lpstr>PowerPoint Presentation</vt:lpstr>
      <vt:lpstr>Activity G – Presenting Your Information</vt:lpstr>
      <vt:lpstr>Activity G – Presenting Your Information</vt:lpstr>
      <vt:lpstr>Wall Display</vt:lpstr>
      <vt:lpstr>Wall Display</vt:lpstr>
      <vt:lpstr>Exhibition</vt:lpstr>
      <vt:lpstr>Exhibition</vt:lpstr>
      <vt:lpstr>Leaflet</vt:lpstr>
      <vt:lpstr>Leaflet</vt:lpstr>
      <vt:lpstr>Booklet</vt:lpstr>
      <vt:lpstr>Booklet</vt:lpstr>
      <vt:lpstr>Guided Walk</vt:lpstr>
      <vt:lpstr>Guided Walk</vt:lpstr>
      <vt:lpstr>Performance</vt:lpstr>
      <vt:lpstr>Performance</vt:lpstr>
      <vt:lpstr>Reconstruction Drawings</vt:lpstr>
      <vt:lpstr>Reconstruction Drawings</vt:lpstr>
      <vt:lpstr>Models</vt:lpstr>
      <vt:lpstr>Models</vt:lpstr>
      <vt:lpstr>Other Ideas?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are we?</dc:title>
  <dc:creator>Catherine Knops</dc:creator>
  <cp:lastModifiedBy>Kate Fowler</cp:lastModifiedBy>
  <cp:revision>191</cp:revision>
  <dcterms:created xsi:type="dcterms:W3CDTF">2013-02-01T11:09:35Z</dcterms:created>
  <dcterms:modified xsi:type="dcterms:W3CDTF">2017-04-18T12:30:15Z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0x0101004507C7CF0E38BD4B8E4DD60ED7BCFE16</vt:lpwstr>
  </property>
</Properties>
</file>