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3" r:id="rId2"/>
    <p:sldId id="286" r:id="rId3"/>
    <p:sldId id="288" r:id="rId4"/>
    <p:sldId id="282" r:id="rId5"/>
    <p:sldId id="274" r:id="rId6"/>
    <p:sldId id="273" r:id="rId7"/>
    <p:sldId id="276" r:id="rId8"/>
    <p:sldId id="280" r:id="rId9"/>
    <p:sldId id="278" r:id="rId10"/>
    <p:sldId id="279" r:id="rId11"/>
    <p:sldId id="275" r:id="rId12"/>
    <p:sldId id="281" r:id="rId13"/>
    <p:sldId id="289" r:id="rId14"/>
    <p:sldId id="28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095795-595A-43FE-A4E0-E4FF394DE8E5}" v="557" dt="2023-03-28T21:27:14.9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178"/>
      </p:cViewPr>
      <p:guideLst>
        <p:guide orient="horz" pos="2160"/>
        <p:guide pos="2880"/>
      </p:guideLst>
    </p:cSldViewPr>
  </p:slideViewPr>
  <p:notesTextViewPr>
    <p:cViewPr>
      <p:scale>
        <a:sx n="1" d="1"/>
        <a:sy n="1" d="1"/>
      </p:scale>
      <p:origin x="0" y="0"/>
    </p:cViewPr>
  </p:notesTextViewPr>
  <p:sorterViewPr>
    <p:cViewPr>
      <p:scale>
        <a:sx n="93" d="100"/>
        <a:sy n="9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Miller" userId="f2d5f9c8-6a8a-474e-90af-6cda4e6f755e" providerId="ADAL" clId="{A3095795-595A-43FE-A4E0-E4FF394DE8E5}"/>
    <pc:docChg chg="undo custSel addSld modSld sldOrd">
      <pc:chgData name="Jane Miller" userId="f2d5f9c8-6a8a-474e-90af-6cda4e6f755e" providerId="ADAL" clId="{A3095795-595A-43FE-A4E0-E4FF394DE8E5}" dt="2023-03-28T21:28:29.128" v="714" actId="14100"/>
      <pc:docMkLst>
        <pc:docMk/>
      </pc:docMkLst>
      <pc:sldChg chg="addSp delSp modSp mod">
        <pc:chgData name="Jane Miller" userId="f2d5f9c8-6a8a-474e-90af-6cda4e6f755e" providerId="ADAL" clId="{A3095795-595A-43FE-A4E0-E4FF394DE8E5}" dt="2023-03-28T21:25:05.592" v="693"/>
        <pc:sldMkLst>
          <pc:docMk/>
          <pc:sldMk cId="1074541799" sldId="273"/>
        </pc:sldMkLst>
        <pc:spChg chg="mod">
          <ac:chgData name="Jane Miller" userId="f2d5f9c8-6a8a-474e-90af-6cda4e6f755e" providerId="ADAL" clId="{A3095795-595A-43FE-A4E0-E4FF394DE8E5}" dt="2023-03-28T21:24:39.915" v="692" actId="14100"/>
          <ac:spMkLst>
            <pc:docMk/>
            <pc:sldMk cId="1074541799" sldId="273"/>
            <ac:spMk id="3" creationId="{00000000-0000-0000-0000-000000000000}"/>
          </ac:spMkLst>
        </pc:spChg>
        <pc:spChg chg="mod">
          <ac:chgData name="Jane Miller" userId="f2d5f9c8-6a8a-474e-90af-6cda4e6f755e" providerId="ADAL" clId="{A3095795-595A-43FE-A4E0-E4FF394DE8E5}" dt="2023-03-28T21:24:32.257" v="690" actId="14100"/>
          <ac:spMkLst>
            <pc:docMk/>
            <pc:sldMk cId="1074541799" sldId="273"/>
            <ac:spMk id="5" creationId="{C156210C-11A7-051F-1F9F-CA3FF3DD23F5}"/>
          </ac:spMkLst>
        </pc:spChg>
        <pc:picChg chg="add mod">
          <ac:chgData name="Jane Miller" userId="f2d5f9c8-6a8a-474e-90af-6cda4e6f755e" providerId="ADAL" clId="{A3095795-595A-43FE-A4E0-E4FF394DE8E5}" dt="2023-03-28T21:25:05.592" v="693"/>
          <ac:picMkLst>
            <pc:docMk/>
            <pc:sldMk cId="1074541799" sldId="273"/>
            <ac:picMk id="7" creationId="{036F908C-B33D-3D99-68DB-51E53F6A6DDF}"/>
          </ac:picMkLst>
        </pc:picChg>
        <pc:picChg chg="del">
          <ac:chgData name="Jane Miller" userId="f2d5f9c8-6a8a-474e-90af-6cda4e6f755e" providerId="ADAL" clId="{A3095795-595A-43FE-A4E0-E4FF394DE8E5}" dt="2023-03-28T21:22:28.638" v="680" actId="478"/>
          <ac:picMkLst>
            <pc:docMk/>
            <pc:sldMk cId="1074541799" sldId="273"/>
            <ac:picMk id="9" creationId="{00000000-0000-0000-0000-000000000000}"/>
          </ac:picMkLst>
        </pc:picChg>
      </pc:sldChg>
      <pc:sldChg chg="addSp delSp modSp mod">
        <pc:chgData name="Jane Miller" userId="f2d5f9c8-6a8a-474e-90af-6cda4e6f755e" providerId="ADAL" clId="{A3095795-595A-43FE-A4E0-E4FF394DE8E5}" dt="2023-03-28T19:04:05.162" v="148" actId="1076"/>
        <pc:sldMkLst>
          <pc:docMk/>
          <pc:sldMk cId="451558188" sldId="274"/>
        </pc:sldMkLst>
        <pc:spChg chg="mod">
          <ac:chgData name="Jane Miller" userId="f2d5f9c8-6a8a-474e-90af-6cda4e6f755e" providerId="ADAL" clId="{A3095795-595A-43FE-A4E0-E4FF394DE8E5}" dt="2023-03-28T18:57:18.401" v="127" actId="1076"/>
          <ac:spMkLst>
            <pc:docMk/>
            <pc:sldMk cId="451558188" sldId="274"/>
            <ac:spMk id="2" creationId="{00000000-0000-0000-0000-000000000000}"/>
          </ac:spMkLst>
        </pc:spChg>
        <pc:spChg chg="mod">
          <ac:chgData name="Jane Miller" userId="f2d5f9c8-6a8a-474e-90af-6cda4e6f755e" providerId="ADAL" clId="{A3095795-595A-43FE-A4E0-E4FF394DE8E5}" dt="2023-03-28T19:04:05.162" v="148" actId="1076"/>
          <ac:spMkLst>
            <pc:docMk/>
            <pc:sldMk cId="451558188" sldId="274"/>
            <ac:spMk id="3" creationId="{00000000-0000-0000-0000-000000000000}"/>
          </ac:spMkLst>
        </pc:spChg>
        <pc:picChg chg="mod">
          <ac:chgData name="Jane Miller" userId="f2d5f9c8-6a8a-474e-90af-6cda4e6f755e" providerId="ADAL" clId="{A3095795-595A-43FE-A4E0-E4FF394DE8E5}" dt="2023-03-28T18:46:12.351" v="88" actId="1076"/>
          <ac:picMkLst>
            <pc:docMk/>
            <pc:sldMk cId="451558188" sldId="274"/>
            <ac:picMk id="4" creationId="{AF766609-51D1-ABA1-5E71-8DC54C74CAC0}"/>
          </ac:picMkLst>
        </pc:picChg>
        <pc:picChg chg="del">
          <ac:chgData name="Jane Miller" userId="f2d5f9c8-6a8a-474e-90af-6cda4e6f755e" providerId="ADAL" clId="{A3095795-595A-43FE-A4E0-E4FF394DE8E5}" dt="2023-03-28T18:53:16.277" v="98" actId="478"/>
          <ac:picMkLst>
            <pc:docMk/>
            <pc:sldMk cId="451558188" sldId="274"/>
            <ac:picMk id="6" creationId="{00000000-0000-0000-0000-000000000000}"/>
          </ac:picMkLst>
        </pc:picChg>
        <pc:picChg chg="add mod modCrop">
          <ac:chgData name="Jane Miller" userId="f2d5f9c8-6a8a-474e-90af-6cda4e6f755e" providerId="ADAL" clId="{A3095795-595A-43FE-A4E0-E4FF394DE8E5}" dt="2023-03-28T18:57:05.323" v="125" actId="1076"/>
          <ac:picMkLst>
            <pc:docMk/>
            <pc:sldMk cId="451558188" sldId="274"/>
            <ac:picMk id="7" creationId="{AD69F8ED-F54F-2F7F-5B01-4603888FE5A5}"/>
          </ac:picMkLst>
        </pc:picChg>
        <pc:picChg chg="add mod modCrop">
          <ac:chgData name="Jane Miller" userId="f2d5f9c8-6a8a-474e-90af-6cda4e6f755e" providerId="ADAL" clId="{A3095795-595A-43FE-A4E0-E4FF394DE8E5}" dt="2023-03-28T18:57:45.377" v="128" actId="1076"/>
          <ac:picMkLst>
            <pc:docMk/>
            <pc:sldMk cId="451558188" sldId="274"/>
            <ac:picMk id="9" creationId="{07971A88-94F9-6AB5-C9C6-9B6A66429FE2}"/>
          </ac:picMkLst>
        </pc:picChg>
      </pc:sldChg>
      <pc:sldChg chg="modSp mod">
        <pc:chgData name="Jane Miller" userId="f2d5f9c8-6a8a-474e-90af-6cda4e6f755e" providerId="ADAL" clId="{A3095795-595A-43FE-A4E0-E4FF394DE8E5}" dt="2023-03-28T19:17:00.312" v="187" actId="1076"/>
        <pc:sldMkLst>
          <pc:docMk/>
          <pc:sldMk cId="3628404462" sldId="275"/>
        </pc:sldMkLst>
        <pc:spChg chg="mod">
          <ac:chgData name="Jane Miller" userId="f2d5f9c8-6a8a-474e-90af-6cda4e6f755e" providerId="ADAL" clId="{A3095795-595A-43FE-A4E0-E4FF394DE8E5}" dt="2023-03-28T19:16:52.912" v="186" actId="14100"/>
          <ac:spMkLst>
            <pc:docMk/>
            <pc:sldMk cId="3628404462" sldId="275"/>
            <ac:spMk id="2" creationId="{00000000-0000-0000-0000-000000000000}"/>
          </ac:spMkLst>
        </pc:spChg>
        <pc:spChg chg="mod">
          <ac:chgData name="Jane Miller" userId="f2d5f9c8-6a8a-474e-90af-6cda4e6f755e" providerId="ADAL" clId="{A3095795-595A-43FE-A4E0-E4FF394DE8E5}" dt="2023-03-28T19:17:00.312" v="187" actId="1076"/>
          <ac:spMkLst>
            <pc:docMk/>
            <pc:sldMk cId="3628404462" sldId="275"/>
            <ac:spMk id="12" creationId="{00000000-0000-0000-0000-000000000000}"/>
          </ac:spMkLst>
        </pc:spChg>
      </pc:sldChg>
      <pc:sldChg chg="modSp mod">
        <pc:chgData name="Jane Miller" userId="f2d5f9c8-6a8a-474e-90af-6cda4e6f755e" providerId="ADAL" clId="{A3095795-595A-43FE-A4E0-E4FF394DE8E5}" dt="2023-03-28T19:07:34.642" v="165" actId="14100"/>
        <pc:sldMkLst>
          <pc:docMk/>
          <pc:sldMk cId="1601515492" sldId="276"/>
        </pc:sldMkLst>
        <pc:spChg chg="mod">
          <ac:chgData name="Jane Miller" userId="f2d5f9c8-6a8a-474e-90af-6cda4e6f755e" providerId="ADAL" clId="{A3095795-595A-43FE-A4E0-E4FF394DE8E5}" dt="2023-03-28T19:07:34.642" v="165" actId="14100"/>
          <ac:spMkLst>
            <pc:docMk/>
            <pc:sldMk cId="1601515492" sldId="276"/>
            <ac:spMk id="13" creationId="{00000000-0000-0000-0000-000000000000}"/>
          </ac:spMkLst>
        </pc:spChg>
      </pc:sldChg>
      <pc:sldChg chg="addSp delSp modSp mod">
        <pc:chgData name="Jane Miller" userId="f2d5f9c8-6a8a-474e-90af-6cda4e6f755e" providerId="ADAL" clId="{A3095795-595A-43FE-A4E0-E4FF394DE8E5}" dt="2023-03-28T21:25:55.108" v="694" actId="1076"/>
        <pc:sldMkLst>
          <pc:docMk/>
          <pc:sldMk cId="1063504253" sldId="278"/>
        </pc:sldMkLst>
        <pc:spChg chg="mod">
          <ac:chgData name="Jane Miller" userId="f2d5f9c8-6a8a-474e-90af-6cda4e6f755e" providerId="ADAL" clId="{A3095795-595A-43FE-A4E0-E4FF394DE8E5}" dt="2023-03-28T19:10:46.012" v="175" actId="20577"/>
          <ac:spMkLst>
            <pc:docMk/>
            <pc:sldMk cId="1063504253" sldId="278"/>
            <ac:spMk id="12" creationId="{00000000-0000-0000-0000-000000000000}"/>
          </ac:spMkLst>
        </pc:spChg>
        <pc:picChg chg="add mod modCrop">
          <ac:chgData name="Jane Miller" userId="f2d5f9c8-6a8a-474e-90af-6cda4e6f755e" providerId="ADAL" clId="{A3095795-595A-43FE-A4E0-E4FF394DE8E5}" dt="2023-03-28T21:25:55.108" v="694" actId="1076"/>
          <ac:picMkLst>
            <pc:docMk/>
            <pc:sldMk cId="1063504253" sldId="278"/>
            <ac:picMk id="5" creationId="{81E3E578-8B43-673A-E8F1-07928C84A8E2}"/>
          </ac:picMkLst>
        </pc:picChg>
        <pc:picChg chg="del">
          <ac:chgData name="Jane Miller" userId="f2d5f9c8-6a8a-474e-90af-6cda4e6f755e" providerId="ADAL" clId="{A3095795-595A-43FE-A4E0-E4FF394DE8E5}" dt="2023-03-28T19:57:03.410" v="487" actId="478"/>
          <ac:picMkLst>
            <pc:docMk/>
            <pc:sldMk cId="1063504253" sldId="278"/>
            <ac:picMk id="10" creationId="{00000000-0000-0000-0000-000000000000}"/>
          </ac:picMkLst>
        </pc:picChg>
        <pc:picChg chg="add del">
          <ac:chgData name="Jane Miller" userId="f2d5f9c8-6a8a-474e-90af-6cda4e6f755e" providerId="ADAL" clId="{A3095795-595A-43FE-A4E0-E4FF394DE8E5}" dt="2023-03-28T19:57:03.410" v="487" actId="478"/>
          <ac:picMkLst>
            <pc:docMk/>
            <pc:sldMk cId="1063504253" sldId="278"/>
            <ac:picMk id="1026" creationId="{AA222A00-85BC-99C1-821E-10C093B10A44}"/>
          </ac:picMkLst>
        </pc:picChg>
      </pc:sldChg>
      <pc:sldChg chg="modSp mod">
        <pc:chgData name="Jane Miller" userId="f2d5f9c8-6a8a-474e-90af-6cda4e6f755e" providerId="ADAL" clId="{A3095795-595A-43FE-A4E0-E4FF394DE8E5}" dt="2023-03-28T19:15:00.182" v="180" actId="14100"/>
        <pc:sldMkLst>
          <pc:docMk/>
          <pc:sldMk cId="531046734" sldId="279"/>
        </pc:sldMkLst>
        <pc:spChg chg="mod">
          <ac:chgData name="Jane Miller" userId="f2d5f9c8-6a8a-474e-90af-6cda4e6f755e" providerId="ADAL" clId="{A3095795-595A-43FE-A4E0-E4FF394DE8E5}" dt="2023-03-28T19:15:00.182" v="180" actId="14100"/>
          <ac:spMkLst>
            <pc:docMk/>
            <pc:sldMk cId="531046734" sldId="279"/>
            <ac:spMk id="3" creationId="{00000000-0000-0000-0000-000000000000}"/>
          </ac:spMkLst>
        </pc:spChg>
      </pc:sldChg>
      <pc:sldChg chg="modSp mod">
        <pc:chgData name="Jane Miller" userId="f2d5f9c8-6a8a-474e-90af-6cda4e6f755e" providerId="ADAL" clId="{A3095795-595A-43FE-A4E0-E4FF394DE8E5}" dt="2023-03-28T19:31:38.190" v="273" actId="1076"/>
        <pc:sldMkLst>
          <pc:docMk/>
          <pc:sldMk cId="3236990526" sldId="280"/>
        </pc:sldMkLst>
        <pc:spChg chg="mod">
          <ac:chgData name="Jane Miller" userId="f2d5f9c8-6a8a-474e-90af-6cda4e6f755e" providerId="ADAL" clId="{A3095795-595A-43FE-A4E0-E4FF394DE8E5}" dt="2023-03-28T19:31:10.744" v="267" actId="1076"/>
          <ac:spMkLst>
            <pc:docMk/>
            <pc:sldMk cId="3236990526" sldId="280"/>
            <ac:spMk id="2" creationId="{00000000-0000-0000-0000-000000000000}"/>
          </ac:spMkLst>
        </pc:spChg>
        <pc:spChg chg="mod">
          <ac:chgData name="Jane Miller" userId="f2d5f9c8-6a8a-474e-90af-6cda4e6f755e" providerId="ADAL" clId="{A3095795-595A-43FE-A4E0-E4FF394DE8E5}" dt="2023-03-28T19:31:38.190" v="273" actId="1076"/>
          <ac:spMkLst>
            <pc:docMk/>
            <pc:sldMk cId="3236990526" sldId="280"/>
            <ac:spMk id="12" creationId="{00000000-0000-0000-0000-000000000000}"/>
          </ac:spMkLst>
        </pc:spChg>
        <pc:picChg chg="mod">
          <ac:chgData name="Jane Miller" userId="f2d5f9c8-6a8a-474e-90af-6cda4e6f755e" providerId="ADAL" clId="{A3095795-595A-43FE-A4E0-E4FF394DE8E5}" dt="2023-03-28T19:31:24.543" v="270" actId="1076"/>
          <ac:picMkLst>
            <pc:docMk/>
            <pc:sldMk cId="3236990526" sldId="280"/>
            <ac:picMk id="3" creationId="{0E8E306A-E2F6-AE6C-7C92-D3098E5B0954}"/>
          </ac:picMkLst>
        </pc:picChg>
      </pc:sldChg>
      <pc:sldChg chg="modSp mod">
        <pc:chgData name="Jane Miller" userId="f2d5f9c8-6a8a-474e-90af-6cda4e6f755e" providerId="ADAL" clId="{A3095795-595A-43FE-A4E0-E4FF394DE8E5}" dt="2023-03-28T19:18:29.190" v="196" actId="1076"/>
        <pc:sldMkLst>
          <pc:docMk/>
          <pc:sldMk cId="2824094475" sldId="281"/>
        </pc:sldMkLst>
        <pc:spChg chg="mod">
          <ac:chgData name="Jane Miller" userId="f2d5f9c8-6a8a-474e-90af-6cda4e6f755e" providerId="ADAL" clId="{A3095795-595A-43FE-A4E0-E4FF394DE8E5}" dt="2023-03-28T19:18:26.506" v="195" actId="14100"/>
          <ac:spMkLst>
            <pc:docMk/>
            <pc:sldMk cId="2824094475" sldId="281"/>
            <ac:spMk id="2" creationId="{00000000-0000-0000-0000-000000000000}"/>
          </ac:spMkLst>
        </pc:spChg>
        <pc:spChg chg="mod">
          <ac:chgData name="Jane Miller" userId="f2d5f9c8-6a8a-474e-90af-6cda4e6f755e" providerId="ADAL" clId="{A3095795-595A-43FE-A4E0-E4FF394DE8E5}" dt="2023-03-28T19:18:04.867" v="193" actId="14100"/>
          <ac:spMkLst>
            <pc:docMk/>
            <pc:sldMk cId="2824094475" sldId="281"/>
            <ac:spMk id="12" creationId="{00000000-0000-0000-0000-000000000000}"/>
          </ac:spMkLst>
        </pc:spChg>
        <pc:picChg chg="mod">
          <ac:chgData name="Jane Miller" userId="f2d5f9c8-6a8a-474e-90af-6cda4e6f755e" providerId="ADAL" clId="{A3095795-595A-43FE-A4E0-E4FF394DE8E5}" dt="2023-03-28T19:18:29.190" v="196" actId="1076"/>
          <ac:picMkLst>
            <pc:docMk/>
            <pc:sldMk cId="2824094475" sldId="281"/>
            <ac:picMk id="3" creationId="{00000000-0000-0000-0000-000000000000}"/>
          </ac:picMkLst>
        </pc:picChg>
      </pc:sldChg>
      <pc:sldChg chg="modSp mod">
        <pc:chgData name="Jane Miller" userId="f2d5f9c8-6a8a-474e-90af-6cda4e6f755e" providerId="ADAL" clId="{A3095795-595A-43FE-A4E0-E4FF394DE8E5}" dt="2023-03-28T19:01:28.832" v="140" actId="14100"/>
        <pc:sldMkLst>
          <pc:docMk/>
          <pc:sldMk cId="2781529252" sldId="282"/>
        </pc:sldMkLst>
        <pc:spChg chg="mod">
          <ac:chgData name="Jane Miller" userId="f2d5f9c8-6a8a-474e-90af-6cda4e6f755e" providerId="ADAL" clId="{A3095795-595A-43FE-A4E0-E4FF394DE8E5}" dt="2023-03-28T19:01:28.832" v="140" actId="14100"/>
          <ac:spMkLst>
            <pc:docMk/>
            <pc:sldMk cId="2781529252" sldId="282"/>
            <ac:spMk id="12" creationId="{00000000-0000-0000-0000-000000000000}"/>
          </ac:spMkLst>
        </pc:spChg>
      </pc:sldChg>
      <pc:sldChg chg="addSp delSp modSp mod ord modAnim">
        <pc:chgData name="Jane Miller" userId="f2d5f9c8-6a8a-474e-90af-6cda4e6f755e" providerId="ADAL" clId="{A3095795-595A-43FE-A4E0-E4FF394DE8E5}" dt="2023-03-28T21:28:29.128" v="714" actId="14100"/>
        <pc:sldMkLst>
          <pc:docMk/>
          <pc:sldMk cId="2187100672" sldId="285"/>
        </pc:sldMkLst>
        <pc:spChg chg="add mod">
          <ac:chgData name="Jane Miller" userId="f2d5f9c8-6a8a-474e-90af-6cda4e6f755e" providerId="ADAL" clId="{A3095795-595A-43FE-A4E0-E4FF394DE8E5}" dt="2023-03-28T21:28:29.128" v="714" actId="14100"/>
          <ac:spMkLst>
            <pc:docMk/>
            <pc:sldMk cId="2187100672" sldId="285"/>
            <ac:spMk id="7" creationId="{C729AF04-E1DA-CB65-EB54-9524CB96CB38}"/>
          </ac:spMkLst>
        </pc:spChg>
        <pc:spChg chg="add mod">
          <ac:chgData name="Jane Miller" userId="f2d5f9c8-6a8a-474e-90af-6cda4e6f755e" providerId="ADAL" clId="{A3095795-595A-43FE-A4E0-E4FF394DE8E5}" dt="2023-03-28T21:28:24.680" v="713" actId="1076"/>
          <ac:spMkLst>
            <pc:docMk/>
            <pc:sldMk cId="2187100672" sldId="285"/>
            <ac:spMk id="8" creationId="{9C90240C-BA7B-0FAB-E434-5097B492AFFC}"/>
          </ac:spMkLst>
        </pc:spChg>
        <pc:spChg chg="add mod ord">
          <ac:chgData name="Jane Miller" userId="f2d5f9c8-6a8a-474e-90af-6cda4e6f755e" providerId="ADAL" clId="{A3095795-595A-43FE-A4E0-E4FF394DE8E5}" dt="2023-03-28T18:41:52.199" v="84" actId="1076"/>
          <ac:spMkLst>
            <pc:docMk/>
            <pc:sldMk cId="2187100672" sldId="285"/>
            <ac:spMk id="9" creationId="{4D843FEF-76BB-EFA5-65B6-618C4351CCA0}"/>
          </ac:spMkLst>
        </pc:spChg>
        <pc:picChg chg="add del mod">
          <ac:chgData name="Jane Miller" userId="f2d5f9c8-6a8a-474e-90af-6cda4e6f755e" providerId="ADAL" clId="{A3095795-595A-43FE-A4E0-E4FF394DE8E5}" dt="2023-03-28T15:11:48.381" v="21" actId="478"/>
          <ac:picMkLst>
            <pc:docMk/>
            <pc:sldMk cId="2187100672" sldId="285"/>
            <ac:picMk id="3" creationId="{F8368732-8430-4D81-C01B-77FF329BD3F2}"/>
          </ac:picMkLst>
        </pc:picChg>
        <pc:picChg chg="add del mod">
          <ac:chgData name="Jane Miller" userId="f2d5f9c8-6a8a-474e-90af-6cda4e6f755e" providerId="ADAL" clId="{A3095795-595A-43FE-A4E0-E4FF394DE8E5}" dt="2023-03-28T15:11:46.788" v="20" actId="478"/>
          <ac:picMkLst>
            <pc:docMk/>
            <pc:sldMk cId="2187100672" sldId="285"/>
            <ac:picMk id="5" creationId="{2DE189BC-7E43-FF8F-94D1-364927B2874B}"/>
          </ac:picMkLst>
        </pc:picChg>
        <pc:picChg chg="del">
          <ac:chgData name="Jane Miller" userId="f2d5f9c8-6a8a-474e-90af-6cda4e6f755e" providerId="ADAL" clId="{A3095795-595A-43FE-A4E0-E4FF394DE8E5}" dt="2023-03-28T15:09:07.801" v="1" actId="478"/>
          <ac:picMkLst>
            <pc:docMk/>
            <pc:sldMk cId="2187100672" sldId="285"/>
            <ac:picMk id="6" creationId="{78A5F488-1C73-8AD1-25C4-A2B917165129}"/>
          </ac:picMkLst>
        </pc:picChg>
        <pc:picChg chg="add del">
          <ac:chgData name="Jane Miller" userId="f2d5f9c8-6a8a-474e-90af-6cda4e6f755e" providerId="ADAL" clId="{A3095795-595A-43FE-A4E0-E4FF394DE8E5}" dt="2023-03-28T19:56:20.649" v="485" actId="478"/>
          <ac:picMkLst>
            <pc:docMk/>
            <pc:sldMk cId="2187100672" sldId="285"/>
            <ac:picMk id="10" creationId="{5AC6B697-6085-97A4-46B5-4861EAB9B080}"/>
          </ac:picMkLst>
        </pc:picChg>
        <pc:picChg chg="del mod">
          <ac:chgData name="Jane Miller" userId="f2d5f9c8-6a8a-474e-90af-6cda4e6f755e" providerId="ADAL" clId="{A3095795-595A-43FE-A4E0-E4FF394DE8E5}" dt="2023-03-28T15:11:50.049" v="22" actId="478"/>
          <ac:picMkLst>
            <pc:docMk/>
            <pc:sldMk cId="2187100672" sldId="285"/>
            <ac:picMk id="13" creationId="{49AFB7EB-7D1A-CC2A-2FD7-F203B90872ED}"/>
          </ac:picMkLst>
        </pc:picChg>
        <pc:picChg chg="del">
          <ac:chgData name="Jane Miller" userId="f2d5f9c8-6a8a-474e-90af-6cda4e6f755e" providerId="ADAL" clId="{A3095795-595A-43FE-A4E0-E4FF394DE8E5}" dt="2023-03-28T15:09:04.773" v="0" actId="478"/>
          <ac:picMkLst>
            <pc:docMk/>
            <pc:sldMk cId="2187100672" sldId="285"/>
            <ac:picMk id="15" creationId="{F1D4E4E8-6ECE-5BE1-40BA-132DC8FD1799}"/>
          </ac:picMkLst>
        </pc:picChg>
        <pc:picChg chg="del mod">
          <ac:chgData name="Jane Miller" userId="f2d5f9c8-6a8a-474e-90af-6cda4e6f755e" providerId="ADAL" clId="{A3095795-595A-43FE-A4E0-E4FF394DE8E5}" dt="2023-03-28T15:11:45.206" v="19" actId="478"/>
          <ac:picMkLst>
            <pc:docMk/>
            <pc:sldMk cId="2187100672" sldId="285"/>
            <ac:picMk id="19" creationId="{4314836E-DFB8-56BB-3D55-6F042AB20520}"/>
          </ac:picMkLst>
        </pc:picChg>
        <pc:picChg chg="mod">
          <ac:chgData name="Jane Miller" userId="f2d5f9c8-6a8a-474e-90af-6cda4e6f755e" providerId="ADAL" clId="{A3095795-595A-43FE-A4E0-E4FF394DE8E5}" dt="2023-03-28T18:39:50.361" v="70"/>
          <ac:picMkLst>
            <pc:docMk/>
            <pc:sldMk cId="2187100672" sldId="285"/>
            <ac:picMk id="23" creationId="{1E74158F-ED0D-0D28-B858-C259A613245A}"/>
          </ac:picMkLst>
        </pc:picChg>
      </pc:sldChg>
      <pc:sldChg chg="modSp mod">
        <pc:chgData name="Jane Miller" userId="f2d5f9c8-6a8a-474e-90af-6cda4e6f755e" providerId="ADAL" clId="{A3095795-595A-43FE-A4E0-E4FF394DE8E5}" dt="2023-03-28T18:59:22.294" v="133" actId="14100"/>
        <pc:sldMkLst>
          <pc:docMk/>
          <pc:sldMk cId="1941923693" sldId="286"/>
        </pc:sldMkLst>
        <pc:spChg chg="mod">
          <ac:chgData name="Jane Miller" userId="f2d5f9c8-6a8a-474e-90af-6cda4e6f755e" providerId="ADAL" clId="{A3095795-595A-43FE-A4E0-E4FF394DE8E5}" dt="2023-03-28T18:59:22.294" v="133" actId="14100"/>
          <ac:spMkLst>
            <pc:docMk/>
            <pc:sldMk cId="1941923693" sldId="286"/>
            <ac:spMk id="2" creationId="{24F7DCE4-42FC-A322-B148-223F61B8B10E}"/>
          </ac:spMkLst>
        </pc:spChg>
      </pc:sldChg>
      <pc:sldChg chg="modSp mod">
        <pc:chgData name="Jane Miller" userId="f2d5f9c8-6a8a-474e-90af-6cda4e6f755e" providerId="ADAL" clId="{A3095795-595A-43FE-A4E0-E4FF394DE8E5}" dt="2023-03-28T19:02:11.461" v="141" actId="948"/>
        <pc:sldMkLst>
          <pc:docMk/>
          <pc:sldMk cId="1122302421" sldId="288"/>
        </pc:sldMkLst>
        <pc:spChg chg="mod">
          <ac:chgData name="Jane Miller" userId="f2d5f9c8-6a8a-474e-90af-6cda4e6f755e" providerId="ADAL" clId="{A3095795-595A-43FE-A4E0-E4FF394DE8E5}" dt="2023-03-28T19:02:11.461" v="141" actId="948"/>
          <ac:spMkLst>
            <pc:docMk/>
            <pc:sldMk cId="1122302421" sldId="288"/>
            <ac:spMk id="3" creationId="{8BC3EFBD-AC52-48AA-55F5-A629427E74F1}"/>
          </ac:spMkLst>
        </pc:spChg>
      </pc:sldChg>
      <pc:sldChg chg="add">
        <pc:chgData name="Jane Miller" userId="f2d5f9c8-6a8a-474e-90af-6cda4e6f755e" providerId="ADAL" clId="{A3095795-595A-43FE-A4E0-E4FF394DE8E5}" dt="2023-03-28T15:11:33.663" v="18" actId="2890"/>
        <pc:sldMkLst>
          <pc:docMk/>
          <pc:sldMk cId="884903055" sldId="289"/>
        </pc:sldMkLst>
      </pc:sldChg>
    </pc:docChg>
  </pc:docChgLst>
  <pc:docChgLst>
    <pc:chgData name="Jane Miller" userId="f2d5f9c8-6a8a-474e-90af-6cda4e6f755e" providerId="ADAL" clId="{4427063A-97CF-4F27-853F-0391FCD9F051}"/>
    <pc:docChg chg="undo custSel addSld delSld modSld sldOrd">
      <pc:chgData name="Jane Miller" userId="f2d5f9c8-6a8a-474e-90af-6cda4e6f755e" providerId="ADAL" clId="{4427063A-97CF-4F27-853F-0391FCD9F051}" dt="2022-10-08T14:24:51.888" v="837"/>
      <pc:docMkLst>
        <pc:docMk/>
      </pc:docMkLst>
      <pc:sldChg chg="addSp modSp mod modAnim">
        <pc:chgData name="Jane Miller" userId="f2d5f9c8-6a8a-474e-90af-6cda4e6f755e" providerId="ADAL" clId="{4427063A-97CF-4F27-853F-0391FCD9F051}" dt="2022-10-08T14:23:30.846" v="826"/>
        <pc:sldMkLst>
          <pc:docMk/>
          <pc:sldMk cId="1074541799" sldId="273"/>
        </pc:sldMkLst>
        <pc:spChg chg="mod">
          <ac:chgData name="Jane Miller" userId="f2d5f9c8-6a8a-474e-90af-6cda4e6f755e" providerId="ADAL" clId="{4427063A-97CF-4F27-853F-0391FCD9F051}" dt="2022-10-08T13:26:37.174" v="591" actId="207"/>
          <ac:spMkLst>
            <pc:docMk/>
            <pc:sldMk cId="1074541799" sldId="273"/>
            <ac:spMk id="2" creationId="{00000000-0000-0000-0000-000000000000}"/>
          </ac:spMkLst>
        </pc:spChg>
        <pc:spChg chg="mod">
          <ac:chgData name="Jane Miller" userId="f2d5f9c8-6a8a-474e-90af-6cda4e6f755e" providerId="ADAL" clId="{4427063A-97CF-4F27-853F-0391FCD9F051}" dt="2022-10-08T13:24:23.294" v="506" actId="1076"/>
          <ac:spMkLst>
            <pc:docMk/>
            <pc:sldMk cId="1074541799" sldId="273"/>
            <ac:spMk id="3" creationId="{00000000-0000-0000-0000-000000000000}"/>
          </ac:spMkLst>
        </pc:spChg>
        <pc:spChg chg="add mod">
          <ac:chgData name="Jane Miller" userId="f2d5f9c8-6a8a-474e-90af-6cda4e6f755e" providerId="ADAL" clId="{4427063A-97CF-4F27-853F-0391FCD9F051}" dt="2022-10-08T13:26:15.774" v="589" actId="207"/>
          <ac:spMkLst>
            <pc:docMk/>
            <pc:sldMk cId="1074541799" sldId="273"/>
            <ac:spMk id="5" creationId="{C156210C-11A7-051F-1F9F-CA3FF3DD23F5}"/>
          </ac:spMkLst>
        </pc:spChg>
        <pc:picChg chg="add mod ord">
          <ac:chgData name="Jane Miller" userId="f2d5f9c8-6a8a-474e-90af-6cda4e6f755e" providerId="ADAL" clId="{4427063A-97CF-4F27-853F-0391FCD9F051}" dt="2022-10-08T10:16:33.486" v="99" actId="1076"/>
          <ac:picMkLst>
            <pc:docMk/>
            <pc:sldMk cId="1074541799" sldId="273"/>
            <ac:picMk id="4" creationId="{BC5F65FC-C65F-9456-BBB2-DD3009179F64}"/>
          </ac:picMkLst>
        </pc:picChg>
        <pc:picChg chg="mod">
          <ac:chgData name="Jane Miller" userId="f2d5f9c8-6a8a-474e-90af-6cda4e6f755e" providerId="ADAL" clId="{4427063A-97CF-4F27-853F-0391FCD9F051}" dt="2022-10-08T13:24:09.770" v="505" actId="1076"/>
          <ac:picMkLst>
            <pc:docMk/>
            <pc:sldMk cId="1074541799" sldId="273"/>
            <ac:picMk id="9" creationId="{00000000-0000-0000-0000-000000000000}"/>
          </ac:picMkLst>
        </pc:picChg>
      </pc:sldChg>
      <pc:sldChg chg="addSp modSp mod modAnim">
        <pc:chgData name="Jane Miller" userId="f2d5f9c8-6a8a-474e-90af-6cda4e6f755e" providerId="ADAL" clId="{4427063A-97CF-4F27-853F-0391FCD9F051}" dt="2022-10-08T14:23:19.748" v="825"/>
        <pc:sldMkLst>
          <pc:docMk/>
          <pc:sldMk cId="451558188" sldId="274"/>
        </pc:sldMkLst>
        <pc:spChg chg="mod">
          <ac:chgData name="Jane Miller" userId="f2d5f9c8-6a8a-474e-90af-6cda4e6f755e" providerId="ADAL" clId="{4427063A-97CF-4F27-853F-0391FCD9F051}" dt="2022-10-08T10:16:25.875" v="98" actId="1076"/>
          <ac:spMkLst>
            <pc:docMk/>
            <pc:sldMk cId="451558188" sldId="274"/>
            <ac:spMk id="2" creationId="{00000000-0000-0000-0000-000000000000}"/>
          </ac:spMkLst>
        </pc:spChg>
        <pc:spChg chg="mod">
          <ac:chgData name="Jane Miller" userId="f2d5f9c8-6a8a-474e-90af-6cda4e6f755e" providerId="ADAL" clId="{4427063A-97CF-4F27-853F-0391FCD9F051}" dt="2022-10-08T13:22:21.053" v="499" actId="20577"/>
          <ac:spMkLst>
            <pc:docMk/>
            <pc:sldMk cId="451558188" sldId="274"/>
            <ac:spMk id="3" creationId="{00000000-0000-0000-0000-000000000000}"/>
          </ac:spMkLst>
        </pc:spChg>
        <pc:picChg chg="add mod ord">
          <ac:chgData name="Jane Miller" userId="f2d5f9c8-6a8a-474e-90af-6cda4e6f755e" providerId="ADAL" clId="{4427063A-97CF-4F27-853F-0391FCD9F051}" dt="2022-10-08T14:23:10.248" v="824" actId="1076"/>
          <ac:picMkLst>
            <pc:docMk/>
            <pc:sldMk cId="451558188" sldId="274"/>
            <ac:picMk id="4" creationId="{AF766609-51D1-ABA1-5E71-8DC54C74CAC0}"/>
          </ac:picMkLst>
        </pc:picChg>
        <pc:picChg chg="mod">
          <ac:chgData name="Jane Miller" userId="f2d5f9c8-6a8a-474e-90af-6cda4e6f755e" providerId="ADAL" clId="{4427063A-97CF-4F27-853F-0391FCD9F051}" dt="2022-10-08T10:15:40.992" v="93" actId="14100"/>
          <ac:picMkLst>
            <pc:docMk/>
            <pc:sldMk cId="451558188" sldId="274"/>
            <ac:picMk id="6" creationId="{00000000-0000-0000-0000-000000000000}"/>
          </ac:picMkLst>
        </pc:picChg>
        <pc:picChg chg="mod">
          <ac:chgData name="Jane Miller" userId="f2d5f9c8-6a8a-474e-90af-6cda4e6f755e" providerId="ADAL" clId="{4427063A-97CF-4F27-853F-0391FCD9F051}" dt="2022-10-08T13:22:56.435" v="501"/>
          <ac:picMkLst>
            <pc:docMk/>
            <pc:sldMk cId="451558188" sldId="274"/>
            <ac:picMk id="8" creationId="{00000000-0000-0000-0000-000000000000}"/>
          </ac:picMkLst>
        </pc:picChg>
      </pc:sldChg>
      <pc:sldChg chg="addSp modSp mod modAnim">
        <pc:chgData name="Jane Miller" userId="f2d5f9c8-6a8a-474e-90af-6cda4e6f755e" providerId="ADAL" clId="{4427063A-97CF-4F27-853F-0391FCD9F051}" dt="2022-10-08T14:24:42.537" v="836"/>
        <pc:sldMkLst>
          <pc:docMk/>
          <pc:sldMk cId="3628404462" sldId="275"/>
        </pc:sldMkLst>
        <pc:spChg chg="mod">
          <ac:chgData name="Jane Miller" userId="f2d5f9c8-6a8a-474e-90af-6cda4e6f755e" providerId="ADAL" clId="{4427063A-97CF-4F27-853F-0391FCD9F051}" dt="2022-10-08T13:57:41.241" v="735" actId="1076"/>
          <ac:spMkLst>
            <pc:docMk/>
            <pc:sldMk cId="3628404462" sldId="275"/>
            <ac:spMk id="2" creationId="{00000000-0000-0000-0000-000000000000}"/>
          </ac:spMkLst>
        </pc:spChg>
        <pc:spChg chg="mod">
          <ac:chgData name="Jane Miller" userId="f2d5f9c8-6a8a-474e-90af-6cda4e6f755e" providerId="ADAL" clId="{4427063A-97CF-4F27-853F-0391FCD9F051}" dt="2022-10-08T13:57:33.935" v="734" actId="1076"/>
          <ac:spMkLst>
            <pc:docMk/>
            <pc:sldMk cId="3628404462" sldId="275"/>
            <ac:spMk id="12" creationId="{00000000-0000-0000-0000-000000000000}"/>
          </ac:spMkLst>
        </pc:spChg>
        <pc:grpChg chg="mod">
          <ac:chgData name="Jane Miller" userId="f2d5f9c8-6a8a-474e-90af-6cda4e6f755e" providerId="ADAL" clId="{4427063A-97CF-4F27-853F-0391FCD9F051}" dt="2022-10-08T13:37:48.676" v="656" actId="1076"/>
          <ac:grpSpMkLst>
            <pc:docMk/>
            <pc:sldMk cId="3628404462" sldId="275"/>
            <ac:grpSpMk id="11" creationId="{00000000-0000-0000-0000-000000000000}"/>
          </ac:grpSpMkLst>
        </pc:grpChg>
        <pc:picChg chg="add mod ord">
          <ac:chgData name="Jane Miller" userId="f2d5f9c8-6a8a-474e-90af-6cda4e6f755e" providerId="ADAL" clId="{4427063A-97CF-4F27-853F-0391FCD9F051}" dt="2022-10-08T13:57:21.842" v="733" actId="1076"/>
          <ac:picMkLst>
            <pc:docMk/>
            <pc:sldMk cId="3628404462" sldId="275"/>
            <ac:picMk id="3" creationId="{7EFFEAB6-E18A-120D-1A6A-55D7AFB8CC21}"/>
          </ac:picMkLst>
        </pc:picChg>
        <pc:picChg chg="mod">
          <ac:chgData name="Jane Miller" userId="f2d5f9c8-6a8a-474e-90af-6cda4e6f755e" providerId="ADAL" clId="{4427063A-97CF-4F27-853F-0391FCD9F051}" dt="2022-10-08T13:38:05.836" v="659" actId="14100"/>
          <ac:picMkLst>
            <pc:docMk/>
            <pc:sldMk cId="3628404462" sldId="275"/>
            <ac:picMk id="6" creationId="{00000000-0000-0000-0000-000000000000}"/>
          </ac:picMkLst>
        </pc:picChg>
      </pc:sldChg>
      <pc:sldChg chg="addSp modSp mod modAnim">
        <pc:chgData name="Jane Miller" userId="f2d5f9c8-6a8a-474e-90af-6cda4e6f755e" providerId="ADAL" clId="{4427063A-97CF-4F27-853F-0391FCD9F051}" dt="2022-10-08T14:23:57.103" v="832"/>
        <pc:sldMkLst>
          <pc:docMk/>
          <pc:sldMk cId="1601515492" sldId="276"/>
        </pc:sldMkLst>
        <pc:spChg chg="mod">
          <ac:chgData name="Jane Miller" userId="f2d5f9c8-6a8a-474e-90af-6cda4e6f755e" providerId="ADAL" clId="{4427063A-97CF-4F27-853F-0391FCD9F051}" dt="2022-10-08T13:28:54.066" v="597" actId="14100"/>
          <ac:spMkLst>
            <pc:docMk/>
            <pc:sldMk cId="1601515492" sldId="276"/>
            <ac:spMk id="2" creationId="{00000000-0000-0000-0000-000000000000}"/>
          </ac:spMkLst>
        </pc:spChg>
        <pc:spChg chg="mod">
          <ac:chgData name="Jane Miller" userId="f2d5f9c8-6a8a-474e-90af-6cda4e6f755e" providerId="ADAL" clId="{4427063A-97CF-4F27-853F-0391FCD9F051}" dt="2022-10-08T10:18:28.763" v="116" actId="1076"/>
          <ac:spMkLst>
            <pc:docMk/>
            <pc:sldMk cId="1601515492" sldId="276"/>
            <ac:spMk id="13" creationId="{00000000-0000-0000-0000-000000000000}"/>
          </ac:spMkLst>
        </pc:spChg>
        <pc:picChg chg="add mod ord">
          <ac:chgData name="Jane Miller" userId="f2d5f9c8-6a8a-474e-90af-6cda4e6f755e" providerId="ADAL" clId="{4427063A-97CF-4F27-853F-0391FCD9F051}" dt="2022-10-08T09:56:07.462" v="23" actId="167"/>
          <ac:picMkLst>
            <pc:docMk/>
            <pc:sldMk cId="1601515492" sldId="276"/>
            <ac:picMk id="3" creationId="{C8EB8C31-35BB-D982-BEA5-3A70B678177C}"/>
          </ac:picMkLst>
        </pc:picChg>
        <pc:picChg chg="mod">
          <ac:chgData name="Jane Miller" userId="f2d5f9c8-6a8a-474e-90af-6cda4e6f755e" providerId="ADAL" clId="{4427063A-97CF-4F27-853F-0391FCD9F051}" dt="2022-10-08T13:28:41.718" v="596"/>
          <ac:picMkLst>
            <pc:docMk/>
            <pc:sldMk cId="1601515492" sldId="276"/>
            <ac:picMk id="5" creationId="{00000000-0000-0000-0000-000000000000}"/>
          </ac:picMkLst>
        </pc:picChg>
        <pc:picChg chg="mod modCrop">
          <ac:chgData name="Jane Miller" userId="f2d5f9c8-6a8a-474e-90af-6cda4e6f755e" providerId="ADAL" clId="{4427063A-97CF-4F27-853F-0391FCD9F051}" dt="2022-10-08T13:27:23.298" v="594"/>
          <ac:picMkLst>
            <pc:docMk/>
            <pc:sldMk cId="1601515492" sldId="276"/>
            <ac:picMk id="9" creationId="{00000000-0000-0000-0000-000000000000}"/>
          </ac:picMkLst>
        </pc:picChg>
        <pc:picChg chg="mod">
          <ac:chgData name="Jane Miller" userId="f2d5f9c8-6a8a-474e-90af-6cda4e6f755e" providerId="ADAL" clId="{4427063A-97CF-4F27-853F-0391FCD9F051}" dt="2022-10-08T13:28:18.915" v="595"/>
          <ac:picMkLst>
            <pc:docMk/>
            <pc:sldMk cId="1601515492" sldId="276"/>
            <ac:picMk id="10" creationId="{00000000-0000-0000-0000-000000000000}"/>
          </ac:picMkLst>
        </pc:picChg>
      </pc:sldChg>
      <pc:sldChg chg="addSp modSp mod modAnim">
        <pc:chgData name="Jane Miller" userId="f2d5f9c8-6a8a-474e-90af-6cda4e6f755e" providerId="ADAL" clId="{4427063A-97CF-4F27-853F-0391FCD9F051}" dt="2022-10-08T14:24:17.684" v="834"/>
        <pc:sldMkLst>
          <pc:docMk/>
          <pc:sldMk cId="1063504253" sldId="278"/>
        </pc:sldMkLst>
        <pc:spChg chg="mod">
          <ac:chgData name="Jane Miller" userId="f2d5f9c8-6a8a-474e-90af-6cda4e6f755e" providerId="ADAL" clId="{4427063A-97CF-4F27-853F-0391FCD9F051}" dt="2022-10-08T13:30:44.263" v="607" actId="14100"/>
          <ac:spMkLst>
            <pc:docMk/>
            <pc:sldMk cId="1063504253" sldId="278"/>
            <ac:spMk id="2" creationId="{00000000-0000-0000-0000-000000000000}"/>
          </ac:spMkLst>
        </pc:spChg>
        <pc:spChg chg="mod">
          <ac:chgData name="Jane Miller" userId="f2d5f9c8-6a8a-474e-90af-6cda4e6f755e" providerId="ADAL" clId="{4427063A-97CF-4F27-853F-0391FCD9F051}" dt="2022-10-08T13:31:53.020" v="609" actId="20577"/>
          <ac:spMkLst>
            <pc:docMk/>
            <pc:sldMk cId="1063504253" sldId="278"/>
            <ac:spMk id="12" creationId="{00000000-0000-0000-0000-000000000000}"/>
          </ac:spMkLst>
        </pc:spChg>
        <pc:picChg chg="add mod ord">
          <ac:chgData name="Jane Miller" userId="f2d5f9c8-6a8a-474e-90af-6cda4e6f755e" providerId="ADAL" clId="{4427063A-97CF-4F27-853F-0391FCD9F051}" dt="2022-10-08T10:03:42.576" v="26" actId="167"/>
          <ac:picMkLst>
            <pc:docMk/>
            <pc:sldMk cId="1063504253" sldId="278"/>
            <ac:picMk id="3" creationId="{7C5958BB-1D90-D4DE-2838-8E06C3327605}"/>
          </ac:picMkLst>
        </pc:picChg>
        <pc:picChg chg="mod">
          <ac:chgData name="Jane Miller" userId="f2d5f9c8-6a8a-474e-90af-6cda4e6f755e" providerId="ADAL" clId="{4427063A-97CF-4F27-853F-0391FCD9F051}" dt="2022-10-08T13:56:19.128" v="725" actId="14100"/>
          <ac:picMkLst>
            <pc:docMk/>
            <pc:sldMk cId="1063504253" sldId="278"/>
            <ac:picMk id="9" creationId="{00000000-0000-0000-0000-000000000000}"/>
          </ac:picMkLst>
        </pc:picChg>
        <pc:picChg chg="mod">
          <ac:chgData name="Jane Miller" userId="f2d5f9c8-6a8a-474e-90af-6cda4e6f755e" providerId="ADAL" clId="{4427063A-97CF-4F27-853F-0391FCD9F051}" dt="2022-10-08T13:56:39.656" v="730" actId="14100"/>
          <ac:picMkLst>
            <pc:docMk/>
            <pc:sldMk cId="1063504253" sldId="278"/>
            <ac:picMk id="10" creationId="{00000000-0000-0000-0000-000000000000}"/>
          </ac:picMkLst>
        </pc:picChg>
      </pc:sldChg>
      <pc:sldChg chg="addSp modSp mod modAnim">
        <pc:chgData name="Jane Miller" userId="f2d5f9c8-6a8a-474e-90af-6cda4e6f755e" providerId="ADAL" clId="{4427063A-97CF-4F27-853F-0391FCD9F051}" dt="2022-10-08T14:24:29.012" v="835"/>
        <pc:sldMkLst>
          <pc:docMk/>
          <pc:sldMk cId="531046734" sldId="279"/>
        </pc:sldMkLst>
        <pc:spChg chg="mod">
          <ac:chgData name="Jane Miller" userId="f2d5f9c8-6a8a-474e-90af-6cda4e6f755e" providerId="ADAL" clId="{4427063A-97CF-4F27-853F-0391FCD9F051}" dt="2022-10-08T13:34:57.245" v="639" actId="1076"/>
          <ac:spMkLst>
            <pc:docMk/>
            <pc:sldMk cId="531046734" sldId="279"/>
            <ac:spMk id="2" creationId="{00000000-0000-0000-0000-000000000000}"/>
          </ac:spMkLst>
        </pc:spChg>
        <pc:spChg chg="mod">
          <ac:chgData name="Jane Miller" userId="f2d5f9c8-6a8a-474e-90af-6cda4e6f755e" providerId="ADAL" clId="{4427063A-97CF-4F27-853F-0391FCD9F051}" dt="2022-10-08T13:36:03.818" v="643" actId="20577"/>
          <ac:spMkLst>
            <pc:docMk/>
            <pc:sldMk cId="531046734" sldId="279"/>
            <ac:spMk id="3" creationId="{00000000-0000-0000-0000-000000000000}"/>
          </ac:spMkLst>
        </pc:spChg>
        <pc:picChg chg="mod">
          <ac:chgData name="Jane Miller" userId="f2d5f9c8-6a8a-474e-90af-6cda4e6f755e" providerId="ADAL" clId="{4427063A-97CF-4F27-853F-0391FCD9F051}" dt="2022-10-08T13:34:06.356" v="629" actId="1076"/>
          <ac:picMkLst>
            <pc:docMk/>
            <pc:sldMk cId="531046734" sldId="279"/>
            <ac:picMk id="4" creationId="{00000000-0000-0000-0000-000000000000}"/>
          </ac:picMkLst>
        </pc:picChg>
        <pc:picChg chg="add mod ord">
          <ac:chgData name="Jane Miller" userId="f2d5f9c8-6a8a-474e-90af-6cda4e6f755e" providerId="ADAL" clId="{4427063A-97CF-4F27-853F-0391FCD9F051}" dt="2022-10-08T13:34:40.449" v="638" actId="1076"/>
          <ac:picMkLst>
            <pc:docMk/>
            <pc:sldMk cId="531046734" sldId="279"/>
            <ac:picMk id="5" creationId="{881B0A17-92CC-4A93-7A68-459EC29FECC6}"/>
          </ac:picMkLst>
        </pc:picChg>
        <pc:picChg chg="mod">
          <ac:chgData name="Jane Miller" userId="f2d5f9c8-6a8a-474e-90af-6cda4e6f755e" providerId="ADAL" clId="{4427063A-97CF-4F27-853F-0391FCD9F051}" dt="2022-10-08T13:35:08.830" v="641" actId="1076"/>
          <ac:picMkLst>
            <pc:docMk/>
            <pc:sldMk cId="531046734" sldId="279"/>
            <ac:picMk id="7" creationId="{00000000-0000-0000-0000-000000000000}"/>
          </ac:picMkLst>
        </pc:picChg>
      </pc:sldChg>
      <pc:sldChg chg="addSp modSp mod modAnim">
        <pc:chgData name="Jane Miller" userId="f2d5f9c8-6a8a-474e-90af-6cda4e6f755e" providerId="ADAL" clId="{4427063A-97CF-4F27-853F-0391FCD9F051}" dt="2022-10-08T14:24:08.764" v="833"/>
        <pc:sldMkLst>
          <pc:docMk/>
          <pc:sldMk cId="3236990526" sldId="280"/>
        </pc:sldMkLst>
        <pc:spChg chg="mod">
          <ac:chgData name="Jane Miller" userId="f2d5f9c8-6a8a-474e-90af-6cda4e6f755e" providerId="ADAL" clId="{4427063A-97CF-4F27-853F-0391FCD9F051}" dt="2022-10-08T10:21:40.222" v="144" actId="1076"/>
          <ac:spMkLst>
            <pc:docMk/>
            <pc:sldMk cId="3236990526" sldId="280"/>
            <ac:spMk id="2" creationId="{00000000-0000-0000-0000-000000000000}"/>
          </ac:spMkLst>
        </pc:spChg>
        <pc:spChg chg="mod">
          <ac:chgData name="Jane Miller" userId="f2d5f9c8-6a8a-474e-90af-6cda4e6f755e" providerId="ADAL" clId="{4427063A-97CF-4F27-853F-0391FCD9F051}" dt="2022-10-08T13:29:31.118" v="602" actId="1076"/>
          <ac:spMkLst>
            <pc:docMk/>
            <pc:sldMk cId="3236990526" sldId="280"/>
            <ac:spMk id="12" creationId="{00000000-0000-0000-0000-000000000000}"/>
          </ac:spMkLst>
        </pc:spChg>
        <pc:picChg chg="add mod ord">
          <ac:chgData name="Jane Miller" userId="f2d5f9c8-6a8a-474e-90af-6cda4e6f755e" providerId="ADAL" clId="{4427063A-97CF-4F27-853F-0391FCD9F051}" dt="2022-10-08T13:29:22.501" v="601" actId="1076"/>
          <ac:picMkLst>
            <pc:docMk/>
            <pc:sldMk cId="3236990526" sldId="280"/>
            <ac:picMk id="3" creationId="{0E8E306A-E2F6-AE6C-7C92-D3098E5B0954}"/>
          </ac:picMkLst>
        </pc:picChg>
        <pc:picChg chg="mod modCrop">
          <ac:chgData name="Jane Miller" userId="f2d5f9c8-6a8a-474e-90af-6cda4e6f755e" providerId="ADAL" clId="{4427063A-97CF-4F27-853F-0391FCD9F051}" dt="2022-10-08T10:21:12.052" v="140" actId="14100"/>
          <ac:picMkLst>
            <pc:docMk/>
            <pc:sldMk cId="3236990526" sldId="280"/>
            <ac:picMk id="5" creationId="{00000000-0000-0000-0000-000000000000}"/>
          </ac:picMkLst>
        </pc:picChg>
        <pc:picChg chg="mod modCrop">
          <ac:chgData name="Jane Miller" userId="f2d5f9c8-6a8a-474e-90af-6cda4e6f755e" providerId="ADAL" clId="{4427063A-97CF-4F27-853F-0391FCD9F051}" dt="2022-10-08T10:20:33.208" v="135" actId="732"/>
          <ac:picMkLst>
            <pc:docMk/>
            <pc:sldMk cId="3236990526" sldId="280"/>
            <ac:picMk id="7" creationId="{00000000-0000-0000-0000-000000000000}"/>
          </ac:picMkLst>
        </pc:picChg>
      </pc:sldChg>
      <pc:sldChg chg="addSp modSp mod modAnim">
        <pc:chgData name="Jane Miller" userId="f2d5f9c8-6a8a-474e-90af-6cda4e6f755e" providerId="ADAL" clId="{4427063A-97CF-4F27-853F-0391FCD9F051}" dt="2022-10-08T14:24:51.888" v="837"/>
        <pc:sldMkLst>
          <pc:docMk/>
          <pc:sldMk cId="2824094475" sldId="281"/>
        </pc:sldMkLst>
        <pc:spChg chg="mod">
          <ac:chgData name="Jane Miller" userId="f2d5f9c8-6a8a-474e-90af-6cda4e6f755e" providerId="ADAL" clId="{4427063A-97CF-4F27-853F-0391FCD9F051}" dt="2022-10-08T13:42:19.323" v="677" actId="1076"/>
          <ac:spMkLst>
            <pc:docMk/>
            <pc:sldMk cId="2824094475" sldId="281"/>
            <ac:spMk id="2" creationId="{00000000-0000-0000-0000-000000000000}"/>
          </ac:spMkLst>
        </pc:spChg>
        <pc:spChg chg="mod">
          <ac:chgData name="Jane Miller" userId="f2d5f9c8-6a8a-474e-90af-6cda4e6f755e" providerId="ADAL" clId="{4427063A-97CF-4F27-853F-0391FCD9F051}" dt="2022-10-08T13:42:22.462" v="678" actId="14100"/>
          <ac:spMkLst>
            <pc:docMk/>
            <pc:sldMk cId="2824094475" sldId="281"/>
            <ac:spMk id="12" creationId="{00000000-0000-0000-0000-000000000000}"/>
          </ac:spMkLst>
        </pc:spChg>
        <pc:picChg chg="mod">
          <ac:chgData name="Jane Miller" userId="f2d5f9c8-6a8a-474e-90af-6cda4e6f755e" providerId="ADAL" clId="{4427063A-97CF-4F27-853F-0391FCD9F051}" dt="2022-10-08T13:43:10.978" v="684" actId="14100"/>
          <ac:picMkLst>
            <pc:docMk/>
            <pc:sldMk cId="2824094475" sldId="281"/>
            <ac:picMk id="3" creationId="{00000000-0000-0000-0000-000000000000}"/>
          </ac:picMkLst>
        </pc:picChg>
        <pc:picChg chg="mod modCrop">
          <ac:chgData name="Jane Miller" userId="f2d5f9c8-6a8a-474e-90af-6cda4e6f755e" providerId="ADAL" clId="{4427063A-97CF-4F27-853F-0391FCD9F051}" dt="2022-10-08T13:42:38.167" v="682" actId="1076"/>
          <ac:picMkLst>
            <pc:docMk/>
            <pc:sldMk cId="2824094475" sldId="281"/>
            <ac:picMk id="4" creationId="{00000000-0000-0000-0000-000000000000}"/>
          </ac:picMkLst>
        </pc:picChg>
        <pc:picChg chg="add mod ord">
          <ac:chgData name="Jane Miller" userId="f2d5f9c8-6a8a-474e-90af-6cda4e6f755e" providerId="ADAL" clId="{4427063A-97CF-4F27-853F-0391FCD9F051}" dt="2022-10-08T13:58:19.229" v="737" actId="1076"/>
          <ac:picMkLst>
            <pc:docMk/>
            <pc:sldMk cId="2824094475" sldId="281"/>
            <ac:picMk id="5" creationId="{CEAD3202-B624-43E5-B86F-9E9EB1B10EFB}"/>
          </ac:picMkLst>
        </pc:picChg>
      </pc:sldChg>
      <pc:sldChg chg="addSp delSp modSp mod setBg modAnim">
        <pc:chgData name="Jane Miller" userId="f2d5f9c8-6a8a-474e-90af-6cda4e6f755e" providerId="ADAL" clId="{4427063A-97CF-4F27-853F-0391FCD9F051}" dt="2022-10-08T14:22:39.305" v="823"/>
        <pc:sldMkLst>
          <pc:docMk/>
          <pc:sldMk cId="2781529252" sldId="282"/>
        </pc:sldMkLst>
        <pc:spChg chg="mod">
          <ac:chgData name="Jane Miller" userId="f2d5f9c8-6a8a-474e-90af-6cda4e6f755e" providerId="ADAL" clId="{4427063A-97CF-4F27-853F-0391FCD9F051}" dt="2022-10-08T14:21:07.779" v="816" actId="1076"/>
          <ac:spMkLst>
            <pc:docMk/>
            <pc:sldMk cId="2781529252" sldId="282"/>
            <ac:spMk id="2" creationId="{00000000-0000-0000-0000-000000000000}"/>
          </ac:spMkLst>
        </pc:spChg>
        <pc:spChg chg="mod">
          <ac:chgData name="Jane Miller" userId="f2d5f9c8-6a8a-474e-90af-6cda4e6f755e" providerId="ADAL" clId="{4427063A-97CF-4F27-853F-0391FCD9F051}" dt="2022-10-08T12:45:56.749" v="182" actId="1076"/>
          <ac:spMkLst>
            <pc:docMk/>
            <pc:sldMk cId="2781529252" sldId="282"/>
            <ac:spMk id="12" creationId="{00000000-0000-0000-0000-000000000000}"/>
          </ac:spMkLst>
        </pc:spChg>
        <pc:picChg chg="del mod">
          <ac:chgData name="Jane Miller" userId="f2d5f9c8-6a8a-474e-90af-6cda4e6f755e" providerId="ADAL" clId="{4427063A-97CF-4F27-853F-0391FCD9F051}" dt="2022-10-08T09:53:58.075" v="6" actId="478"/>
          <ac:picMkLst>
            <pc:docMk/>
            <pc:sldMk cId="2781529252" sldId="282"/>
            <ac:picMk id="14" creationId="{0DBBEE9D-BC1D-D7E0-9838-4F0C66367C4E}"/>
          </ac:picMkLst>
        </pc:picChg>
        <pc:picChg chg="add mod ord">
          <ac:chgData name="Jane Miller" userId="f2d5f9c8-6a8a-474e-90af-6cda4e6f755e" providerId="ADAL" clId="{4427063A-97CF-4F27-853F-0391FCD9F051}" dt="2022-10-08T09:55:14.100" v="16" actId="167"/>
          <ac:picMkLst>
            <pc:docMk/>
            <pc:sldMk cId="2781529252" sldId="282"/>
            <ac:picMk id="16" creationId="{69B5A9AC-381C-8C01-C8F7-A01AE208E8CC}"/>
          </ac:picMkLst>
        </pc:picChg>
      </pc:sldChg>
      <pc:sldChg chg="modSp mod">
        <pc:chgData name="Jane Miller" userId="f2d5f9c8-6a8a-474e-90af-6cda4e6f755e" providerId="ADAL" clId="{4427063A-97CF-4F27-853F-0391FCD9F051}" dt="2022-10-08T13:44:23.103" v="686" actId="1076"/>
        <pc:sldMkLst>
          <pc:docMk/>
          <pc:sldMk cId="224387641" sldId="283"/>
        </pc:sldMkLst>
        <pc:spChg chg="mod">
          <ac:chgData name="Jane Miller" userId="f2d5f9c8-6a8a-474e-90af-6cda4e6f755e" providerId="ADAL" clId="{4427063A-97CF-4F27-853F-0391FCD9F051}" dt="2022-10-08T10:14:02.189" v="78" actId="1076"/>
          <ac:spMkLst>
            <pc:docMk/>
            <pc:sldMk cId="224387641" sldId="283"/>
            <ac:spMk id="16" creationId="{11D6BF56-0FBE-9676-2F2F-2C47CDDE1B0D}"/>
          </ac:spMkLst>
        </pc:spChg>
        <pc:picChg chg="mod">
          <ac:chgData name="Jane Miller" userId="f2d5f9c8-6a8a-474e-90af-6cda4e6f755e" providerId="ADAL" clId="{4427063A-97CF-4F27-853F-0391FCD9F051}" dt="2022-10-08T10:13:28.122" v="75" actId="1076"/>
          <ac:picMkLst>
            <pc:docMk/>
            <pc:sldMk cId="224387641" sldId="283"/>
            <ac:picMk id="9" creationId="{10249D6F-299E-1E7C-E424-CF907E6BA4D2}"/>
          </ac:picMkLst>
        </pc:picChg>
        <pc:picChg chg="mod">
          <ac:chgData name="Jane Miller" userId="f2d5f9c8-6a8a-474e-90af-6cda4e6f755e" providerId="ADAL" clId="{4427063A-97CF-4F27-853F-0391FCD9F051}" dt="2022-10-08T13:44:23.103" v="686" actId="1076"/>
          <ac:picMkLst>
            <pc:docMk/>
            <pc:sldMk cId="224387641" sldId="283"/>
            <ac:picMk id="10" creationId="{F0E1B9C2-46DB-148C-0DDA-69EB4E163E22}"/>
          </ac:picMkLst>
        </pc:picChg>
        <pc:picChg chg="mod">
          <ac:chgData name="Jane Miller" userId="f2d5f9c8-6a8a-474e-90af-6cda4e6f755e" providerId="ADAL" clId="{4427063A-97CF-4F27-853F-0391FCD9F051}" dt="2022-10-08T10:13:40.984" v="77" actId="1076"/>
          <ac:picMkLst>
            <pc:docMk/>
            <pc:sldMk cId="224387641" sldId="283"/>
            <ac:picMk id="20" creationId="{E0BF5DB7-F98A-734E-99DA-FFBFC47BDA9F}"/>
          </ac:picMkLst>
        </pc:picChg>
      </pc:sldChg>
      <pc:sldChg chg="addSp delSp modSp mod setBg">
        <pc:chgData name="Jane Miller" userId="f2d5f9c8-6a8a-474e-90af-6cda4e6f755e" providerId="ADAL" clId="{4427063A-97CF-4F27-853F-0391FCD9F051}" dt="2022-10-08T14:17:18.406" v="799" actId="1076"/>
        <pc:sldMkLst>
          <pc:docMk/>
          <pc:sldMk cId="2187100672" sldId="285"/>
        </pc:sldMkLst>
        <pc:picChg chg="del mod">
          <ac:chgData name="Jane Miller" userId="f2d5f9c8-6a8a-474e-90af-6cda4e6f755e" providerId="ADAL" clId="{4427063A-97CF-4F27-853F-0391FCD9F051}" dt="2022-10-08T14:02:27.600" v="744" actId="478"/>
          <ac:picMkLst>
            <pc:docMk/>
            <pc:sldMk cId="2187100672" sldId="285"/>
            <ac:picMk id="5" creationId="{DADCEBB8-74F4-AE12-9D2D-28441E0E4F27}"/>
          </ac:picMkLst>
        </pc:picChg>
        <pc:picChg chg="mod ord">
          <ac:chgData name="Jane Miller" userId="f2d5f9c8-6a8a-474e-90af-6cda4e6f755e" providerId="ADAL" clId="{4427063A-97CF-4F27-853F-0391FCD9F051}" dt="2022-10-08T14:16:54.569" v="793" actId="1076"/>
          <ac:picMkLst>
            <pc:docMk/>
            <pc:sldMk cId="2187100672" sldId="285"/>
            <ac:picMk id="6" creationId="{78A5F488-1C73-8AD1-25C4-A2B917165129}"/>
          </ac:picMkLst>
        </pc:picChg>
        <pc:picChg chg="mod">
          <ac:chgData name="Jane Miller" userId="f2d5f9c8-6a8a-474e-90af-6cda4e6f755e" providerId="ADAL" clId="{4427063A-97CF-4F27-853F-0391FCD9F051}" dt="2022-10-08T14:17:14.542" v="798" actId="1076"/>
          <ac:picMkLst>
            <pc:docMk/>
            <pc:sldMk cId="2187100672" sldId="285"/>
            <ac:picMk id="13" creationId="{49AFB7EB-7D1A-CC2A-2FD7-F203B90872ED}"/>
          </ac:picMkLst>
        </pc:picChg>
        <pc:picChg chg="mod ord">
          <ac:chgData name="Jane Miller" userId="f2d5f9c8-6a8a-474e-90af-6cda4e6f755e" providerId="ADAL" clId="{4427063A-97CF-4F27-853F-0391FCD9F051}" dt="2022-10-08T14:16:58.750" v="794" actId="1076"/>
          <ac:picMkLst>
            <pc:docMk/>
            <pc:sldMk cId="2187100672" sldId="285"/>
            <ac:picMk id="15" creationId="{F1D4E4E8-6ECE-5BE1-40BA-132DC8FD1799}"/>
          </ac:picMkLst>
        </pc:picChg>
        <pc:picChg chg="add del mod modCrop">
          <ac:chgData name="Jane Miller" userId="f2d5f9c8-6a8a-474e-90af-6cda4e6f755e" providerId="ADAL" clId="{4427063A-97CF-4F27-853F-0391FCD9F051}" dt="2022-10-08T14:02:30.820" v="746" actId="478"/>
          <ac:picMkLst>
            <pc:docMk/>
            <pc:sldMk cId="2187100672" sldId="285"/>
            <ac:picMk id="18" creationId="{90A1899A-333C-236C-875D-1EE8781FA01D}"/>
          </ac:picMkLst>
        </pc:picChg>
        <pc:picChg chg="add mod">
          <ac:chgData name="Jane Miller" userId="f2d5f9c8-6a8a-474e-90af-6cda4e6f755e" providerId="ADAL" clId="{4427063A-97CF-4F27-853F-0391FCD9F051}" dt="2022-10-08T14:17:18.406" v="799" actId="1076"/>
          <ac:picMkLst>
            <pc:docMk/>
            <pc:sldMk cId="2187100672" sldId="285"/>
            <ac:picMk id="19" creationId="{4314836E-DFB8-56BB-3D55-6F042AB20520}"/>
          </ac:picMkLst>
        </pc:picChg>
        <pc:picChg chg="add del mod">
          <ac:chgData name="Jane Miller" userId="f2d5f9c8-6a8a-474e-90af-6cda4e6f755e" providerId="ADAL" clId="{4427063A-97CF-4F27-853F-0391FCD9F051}" dt="2022-10-08T14:02:54.063" v="752" actId="478"/>
          <ac:picMkLst>
            <pc:docMk/>
            <pc:sldMk cId="2187100672" sldId="285"/>
            <ac:picMk id="21" creationId="{02D8DF03-09B4-B186-74AC-75F1F169F3DA}"/>
          </ac:picMkLst>
        </pc:picChg>
        <pc:picChg chg="add mod ord">
          <ac:chgData name="Jane Miller" userId="f2d5f9c8-6a8a-474e-90af-6cda4e6f755e" providerId="ADAL" clId="{4427063A-97CF-4F27-853F-0391FCD9F051}" dt="2022-10-08T14:16:30.604" v="786" actId="14100"/>
          <ac:picMkLst>
            <pc:docMk/>
            <pc:sldMk cId="2187100672" sldId="285"/>
            <ac:picMk id="23" creationId="{1E74158F-ED0D-0D28-B858-C259A613245A}"/>
          </ac:picMkLst>
        </pc:picChg>
        <pc:picChg chg="add del mod">
          <ac:chgData name="Jane Miller" userId="f2d5f9c8-6a8a-474e-90af-6cda4e6f755e" providerId="ADAL" clId="{4427063A-97CF-4F27-853F-0391FCD9F051}" dt="2022-10-08T10:08:11.275" v="50"/>
          <ac:picMkLst>
            <pc:docMk/>
            <pc:sldMk cId="2187100672" sldId="285"/>
            <ac:picMk id="3074" creationId="{66942B8C-D8B4-9558-0F01-330EB4AF1877}"/>
          </ac:picMkLst>
        </pc:picChg>
        <pc:picChg chg="add del mod">
          <ac:chgData name="Jane Miller" userId="f2d5f9c8-6a8a-474e-90af-6cda4e6f755e" providerId="ADAL" clId="{4427063A-97CF-4F27-853F-0391FCD9F051}" dt="2022-10-08T10:08:25.721" v="55"/>
          <ac:picMkLst>
            <pc:docMk/>
            <pc:sldMk cId="2187100672" sldId="285"/>
            <ac:picMk id="3076" creationId="{7A3DFC36-0387-467F-4724-0B6D61A00CA2}"/>
          </ac:picMkLst>
        </pc:picChg>
        <pc:picChg chg="add del mod">
          <ac:chgData name="Jane Miller" userId="f2d5f9c8-6a8a-474e-90af-6cda4e6f755e" providerId="ADAL" clId="{4427063A-97CF-4F27-853F-0391FCD9F051}" dt="2022-10-08T10:11:41.097" v="66"/>
          <ac:picMkLst>
            <pc:docMk/>
            <pc:sldMk cId="2187100672" sldId="285"/>
            <ac:picMk id="3078" creationId="{22F83040-8FDB-D27E-661C-66644BD00715}"/>
          </ac:picMkLst>
        </pc:picChg>
      </pc:sldChg>
      <pc:sldChg chg="addSp delSp modSp add mod addAnim delAnim modAnim">
        <pc:chgData name="Jane Miller" userId="f2d5f9c8-6a8a-474e-90af-6cda4e6f755e" providerId="ADAL" clId="{4427063A-97CF-4F27-853F-0391FCD9F051}" dt="2022-10-08T14:14:14.931" v="780"/>
        <pc:sldMkLst>
          <pc:docMk/>
          <pc:sldMk cId="1941923693" sldId="286"/>
        </pc:sldMkLst>
        <pc:spChg chg="add del mod">
          <ac:chgData name="Jane Miller" userId="f2d5f9c8-6a8a-474e-90af-6cda4e6f755e" providerId="ADAL" clId="{4427063A-97CF-4F27-853F-0391FCD9F051}" dt="2022-10-08T13:54:29.378" v="717" actId="1076"/>
          <ac:spMkLst>
            <pc:docMk/>
            <pc:sldMk cId="1941923693" sldId="286"/>
            <ac:spMk id="2" creationId="{24F7DCE4-42FC-A322-B148-223F61B8B10E}"/>
          </ac:spMkLst>
        </pc:spChg>
        <pc:spChg chg="del mod">
          <ac:chgData name="Jane Miller" userId="f2d5f9c8-6a8a-474e-90af-6cda4e6f755e" providerId="ADAL" clId="{4427063A-97CF-4F27-853F-0391FCD9F051}" dt="2022-10-08T13:45:41.648" v="688" actId="478"/>
          <ac:spMkLst>
            <pc:docMk/>
            <pc:sldMk cId="1941923693" sldId="286"/>
            <ac:spMk id="14" creationId="{E1FC3931-941C-4E25-3708-9FE24458A0A7}"/>
          </ac:spMkLst>
        </pc:spChg>
        <pc:spChg chg="mod">
          <ac:chgData name="Jane Miller" userId="f2d5f9c8-6a8a-474e-90af-6cda4e6f755e" providerId="ADAL" clId="{4427063A-97CF-4F27-853F-0391FCD9F051}" dt="2022-10-08T13:51:01.724" v="702" actId="1076"/>
          <ac:spMkLst>
            <pc:docMk/>
            <pc:sldMk cId="1941923693" sldId="286"/>
            <ac:spMk id="16" creationId="{11D6BF56-0FBE-9676-2F2F-2C47CDDE1B0D}"/>
          </ac:spMkLst>
        </pc:spChg>
        <pc:picChg chg="add mod ord">
          <ac:chgData name="Jane Miller" userId="f2d5f9c8-6a8a-474e-90af-6cda4e6f755e" providerId="ADAL" clId="{4427063A-97CF-4F27-853F-0391FCD9F051}" dt="2022-10-08T13:50:50.398" v="701" actId="14100"/>
          <ac:picMkLst>
            <pc:docMk/>
            <pc:sldMk cId="1941923693" sldId="286"/>
            <ac:picMk id="4" creationId="{CC2B58F4-5E76-AC93-0119-F1B9091AB8CF}"/>
          </ac:picMkLst>
        </pc:picChg>
        <pc:picChg chg="del">
          <ac:chgData name="Jane Miller" userId="f2d5f9c8-6a8a-474e-90af-6cda4e6f755e" providerId="ADAL" clId="{4427063A-97CF-4F27-853F-0391FCD9F051}" dt="2022-10-08T12:44:33.964" v="170" actId="478"/>
          <ac:picMkLst>
            <pc:docMk/>
            <pc:sldMk cId="1941923693" sldId="286"/>
            <ac:picMk id="9" creationId="{10249D6F-299E-1E7C-E424-CF907E6BA4D2}"/>
          </ac:picMkLst>
        </pc:picChg>
        <pc:picChg chg="del">
          <ac:chgData name="Jane Miller" userId="f2d5f9c8-6a8a-474e-90af-6cda4e6f755e" providerId="ADAL" clId="{4427063A-97CF-4F27-853F-0391FCD9F051}" dt="2022-10-08T13:50:28.602" v="697" actId="478"/>
          <ac:picMkLst>
            <pc:docMk/>
            <pc:sldMk cId="1941923693" sldId="286"/>
            <ac:picMk id="10" creationId="{F0E1B9C2-46DB-148C-0DDA-69EB4E163E22}"/>
          </ac:picMkLst>
        </pc:picChg>
        <pc:picChg chg="del mod">
          <ac:chgData name="Jane Miller" userId="f2d5f9c8-6a8a-474e-90af-6cda4e6f755e" providerId="ADAL" clId="{4427063A-97CF-4F27-853F-0391FCD9F051}" dt="2022-10-08T13:51:51.909" v="706" actId="478"/>
          <ac:picMkLst>
            <pc:docMk/>
            <pc:sldMk cId="1941923693" sldId="286"/>
            <ac:picMk id="19" creationId="{536DA359-26B3-2025-D8B4-2F69096D5C22}"/>
          </ac:picMkLst>
        </pc:picChg>
        <pc:picChg chg="del">
          <ac:chgData name="Jane Miller" userId="f2d5f9c8-6a8a-474e-90af-6cda4e6f755e" providerId="ADAL" clId="{4427063A-97CF-4F27-853F-0391FCD9F051}" dt="2022-10-08T12:44:32.206" v="169" actId="478"/>
          <ac:picMkLst>
            <pc:docMk/>
            <pc:sldMk cId="1941923693" sldId="286"/>
            <ac:picMk id="20" creationId="{E0BF5DB7-F98A-734E-99DA-FFBFC47BDA9F}"/>
          </ac:picMkLst>
        </pc:picChg>
      </pc:sldChg>
      <pc:sldChg chg="add del ord">
        <pc:chgData name="Jane Miller" userId="f2d5f9c8-6a8a-474e-90af-6cda4e6f755e" providerId="ADAL" clId="{4427063A-97CF-4F27-853F-0391FCD9F051}" dt="2022-10-08T10:05:00.566" v="32" actId="2696"/>
        <pc:sldMkLst>
          <pc:docMk/>
          <pc:sldMk cId="2524854709" sldId="286"/>
        </pc:sldMkLst>
      </pc:sldChg>
      <pc:sldChg chg="modSp add del mod modAnim">
        <pc:chgData name="Jane Miller" userId="f2d5f9c8-6a8a-474e-90af-6cda4e6f755e" providerId="ADAL" clId="{4427063A-97CF-4F27-853F-0391FCD9F051}" dt="2022-10-08T13:52:47.712" v="713" actId="2696"/>
        <pc:sldMkLst>
          <pc:docMk/>
          <pc:sldMk cId="1285518877" sldId="287"/>
        </pc:sldMkLst>
        <pc:spChg chg="mod">
          <ac:chgData name="Jane Miller" userId="f2d5f9c8-6a8a-474e-90af-6cda4e6f755e" providerId="ADAL" clId="{4427063A-97CF-4F27-853F-0391FCD9F051}" dt="2022-10-08T13:21:36.309" v="496" actId="1076"/>
          <ac:spMkLst>
            <pc:docMk/>
            <pc:sldMk cId="1285518877" sldId="287"/>
            <ac:spMk id="2" creationId="{24F7DCE4-42FC-A322-B148-223F61B8B10E}"/>
          </ac:spMkLst>
        </pc:spChg>
        <pc:picChg chg="mod">
          <ac:chgData name="Jane Miller" userId="f2d5f9c8-6a8a-474e-90af-6cda4e6f755e" providerId="ADAL" clId="{4427063A-97CF-4F27-853F-0391FCD9F051}" dt="2022-10-08T13:52:05.040" v="708" actId="1076"/>
          <ac:picMkLst>
            <pc:docMk/>
            <pc:sldMk cId="1285518877" sldId="287"/>
            <ac:picMk id="10" creationId="{F0E1B9C2-46DB-148C-0DDA-69EB4E163E22}"/>
          </ac:picMkLst>
        </pc:picChg>
      </pc:sldChg>
      <pc:sldChg chg="addSp delSp modSp add mod delAnim">
        <pc:chgData name="Jane Miller" userId="f2d5f9c8-6a8a-474e-90af-6cda4e6f755e" providerId="ADAL" clId="{4427063A-97CF-4F27-853F-0391FCD9F051}" dt="2022-10-08T14:14:50.170" v="782" actId="20577"/>
        <pc:sldMkLst>
          <pc:docMk/>
          <pc:sldMk cId="1122302421" sldId="288"/>
        </pc:sldMkLst>
        <pc:spChg chg="del">
          <ac:chgData name="Jane Miller" userId="f2d5f9c8-6a8a-474e-90af-6cda4e6f755e" providerId="ADAL" clId="{4427063A-97CF-4F27-853F-0391FCD9F051}" dt="2022-10-08T13:52:26.037" v="710" actId="478"/>
          <ac:spMkLst>
            <pc:docMk/>
            <pc:sldMk cId="1122302421" sldId="288"/>
            <ac:spMk id="2" creationId="{24F7DCE4-42FC-A322-B148-223F61B8B10E}"/>
          </ac:spMkLst>
        </pc:spChg>
        <pc:spChg chg="add mod">
          <ac:chgData name="Jane Miller" userId="f2d5f9c8-6a8a-474e-90af-6cda4e6f755e" providerId="ADAL" clId="{4427063A-97CF-4F27-853F-0391FCD9F051}" dt="2022-10-08T14:14:50.170" v="782" actId="20577"/>
          <ac:spMkLst>
            <pc:docMk/>
            <pc:sldMk cId="1122302421" sldId="288"/>
            <ac:spMk id="3" creationId="{8BC3EFBD-AC52-48AA-55F5-A629427E74F1}"/>
          </ac:spMkLst>
        </pc:spChg>
        <pc:picChg chg="mod">
          <ac:chgData name="Jane Miller" userId="f2d5f9c8-6a8a-474e-90af-6cda4e6f755e" providerId="ADAL" clId="{4427063A-97CF-4F27-853F-0391FCD9F051}" dt="2022-10-08T13:55:10.199" v="723" actId="1076"/>
          <ac:picMkLst>
            <pc:docMk/>
            <pc:sldMk cId="1122302421" sldId="288"/>
            <ac:picMk id="4" creationId="{CC2B58F4-5E76-AC93-0119-F1B9091AB8C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4C7234-6A74-42CB-B753-874A3097870B}" type="datetimeFigureOut">
              <a:rPr lang="en-GB" smtClean="0"/>
              <a:t>28/03/2023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6B3F71-C94E-4A44-ACAD-4314175F0A0C}" type="slidenum">
              <a:rPr lang="en-GB" smtClean="0"/>
              <a:t>‹#›</a:t>
            </a:fld>
            <a:endParaRPr lang="en-GB" dirty="0"/>
          </a:p>
        </p:txBody>
      </p:sp>
    </p:spTree>
    <p:extLst>
      <p:ext uri="{BB962C8B-B14F-4D97-AF65-F5344CB8AC3E}">
        <p14:creationId xmlns:p14="http://schemas.microsoft.com/office/powerpoint/2010/main" val="141540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1860880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3765271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633955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2313924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247827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1004177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2322729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3962475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282355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1660169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937719-64A3-4E23-AECE-6C90C42ABE9B}" type="datetimeFigureOut">
              <a:rPr lang="en-GB" smtClean="0"/>
              <a:t>28/03/2023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540D4D4-36B6-44E3-AA45-16AA9961C69F}" type="slidenum">
              <a:rPr lang="en-GB" smtClean="0"/>
              <a:t>‹#›</a:t>
            </a:fld>
            <a:endParaRPr lang="en-GB" dirty="0"/>
          </a:p>
        </p:txBody>
      </p:sp>
    </p:spTree>
    <p:extLst>
      <p:ext uri="{BB962C8B-B14F-4D97-AF65-F5344CB8AC3E}">
        <p14:creationId xmlns:p14="http://schemas.microsoft.com/office/powerpoint/2010/main" val="261763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937719-64A3-4E23-AECE-6C90C42ABE9B}" type="datetimeFigureOut">
              <a:rPr lang="en-GB" smtClean="0"/>
              <a:t>28/03/2023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40D4D4-36B6-44E3-AA45-16AA9961C69F}" type="slidenum">
              <a:rPr lang="en-GB" smtClean="0"/>
              <a:t>‹#›</a:t>
            </a:fld>
            <a:endParaRPr lang="en-GB" dirty="0"/>
          </a:p>
        </p:txBody>
      </p:sp>
    </p:spTree>
    <p:extLst>
      <p:ext uri="{BB962C8B-B14F-4D97-AF65-F5344CB8AC3E}">
        <p14:creationId xmlns:p14="http://schemas.microsoft.com/office/powerpoint/2010/main" val="781695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19.png"/><Relationship Id="rId4" Type="http://schemas.microsoft.com/office/2007/relationships/hdphoto" Target="../media/hdphoto8.wdp"/></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10.wdp"/><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9.wdp"/></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9.jp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5.jp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2.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0E1B9C2-46DB-148C-0DDA-69EB4E163E22}"/>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r="-148" b="41094"/>
          <a:stretch/>
        </p:blipFill>
        <p:spPr bwMode="auto">
          <a:xfrm>
            <a:off x="-1" y="0"/>
            <a:ext cx="9157063" cy="6957392"/>
          </a:xfrm>
          <a:prstGeom prst="rect">
            <a:avLst/>
          </a:prstGeom>
          <a:ln>
            <a:noFill/>
          </a:ln>
          <a:extLst>
            <a:ext uri="{53640926-AAD7-44D8-BBD7-CCE9431645EC}">
              <a14:shadowObscured xmlns:a14="http://schemas.microsoft.com/office/drawing/2010/main"/>
            </a:ext>
          </a:extLst>
        </p:spPr>
      </p:pic>
      <p:pic>
        <p:nvPicPr>
          <p:cNvPr id="9" name="Picture 8" descr="Logo&#10;&#10;Description automatically generated">
            <a:extLst>
              <a:ext uri="{FF2B5EF4-FFF2-40B4-BE49-F238E27FC236}">
                <a16:creationId xmlns:a16="http://schemas.microsoft.com/office/drawing/2014/main" id="{10249D6F-299E-1E7C-E424-CF907E6BA4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991" y="5157192"/>
            <a:ext cx="1617297" cy="1150719"/>
          </a:xfrm>
          <a:prstGeom prst="rect">
            <a:avLst/>
          </a:prstGeom>
        </p:spPr>
      </p:pic>
      <p:sp>
        <p:nvSpPr>
          <p:cNvPr id="14" name="Rectangle 2">
            <a:extLst>
              <a:ext uri="{FF2B5EF4-FFF2-40B4-BE49-F238E27FC236}">
                <a16:creationId xmlns:a16="http://schemas.microsoft.com/office/drawing/2014/main" id="{E1FC3931-941C-4E25-3708-9FE24458A0A7}"/>
              </a:ext>
            </a:extLst>
          </p:cNvPr>
          <p:cNvSpPr>
            <a:spLocks noChangeArrowheads="1"/>
          </p:cNvSpPr>
          <p:nvPr/>
        </p:nvSpPr>
        <p:spPr bwMode="auto">
          <a:xfrm>
            <a:off x="-1" y="0"/>
            <a:ext cx="11103429" cy="674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ED7D31"/>
                </a:solidFill>
                <a:effectLst/>
                <a:latin typeface="Tw Cen MT" panose="020B0602020104020603" pitchFamily="34" charset="0"/>
                <a:ea typeface="Tw Cen MT" panose="020B0602020104020603" pitchFamily="34" charset="0"/>
                <a:cs typeface="Times New Roman" panose="02020603050405020304" pitchFamily="18" charset="0"/>
              </a:rPr>
              <a:t>Greyfriars Kirkyard </a:t>
            </a: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 name="Rectangle 3">
            <a:extLst>
              <a:ext uri="{FF2B5EF4-FFF2-40B4-BE49-F238E27FC236}">
                <a16:creationId xmlns:a16="http://schemas.microsoft.com/office/drawing/2014/main" id="{11D6BF56-0FBE-9676-2F2F-2C47CDDE1B0D}"/>
              </a:ext>
            </a:extLst>
          </p:cNvPr>
          <p:cNvSpPr>
            <a:spLocks noChangeArrowheads="1"/>
          </p:cNvSpPr>
          <p:nvPr/>
        </p:nvSpPr>
        <p:spPr bwMode="auto">
          <a:xfrm>
            <a:off x="1344259" y="2923601"/>
            <a:ext cx="684076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3600" dirty="0">
                <a:solidFill>
                  <a:schemeClr val="accent6">
                    <a:lumMod val="60000"/>
                    <a:lumOff val="40000"/>
                  </a:schemeClr>
                </a:solidFill>
                <a:effectLst/>
                <a:latin typeface="Tw Cen MT" panose="020B0602020104020603" pitchFamily="34" charset="0"/>
                <a:ea typeface="Tw Cen MT" panose="020B0602020104020603" pitchFamily="34" charset="0"/>
                <a:cs typeface="Times New Roman" panose="02020603050405020304" pitchFamily="18" charset="0"/>
              </a:rPr>
              <a:t>Greyfriars Kirkyard</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accent6">
                  <a:lumMod val="60000"/>
                  <a:lumOff val="40000"/>
                </a:schemeClr>
              </a:solidFill>
              <a:effectLst/>
              <a:latin typeface="Bodoni MT" panose="02070603080606020203"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5400" b="1" i="0" u="none" strike="noStrike" cap="none" normalizeH="0" baseline="0" dirty="0">
                <a:ln>
                  <a:noFill/>
                </a:ln>
                <a:solidFill>
                  <a:srgbClr val="FFFFFF"/>
                </a:solidFill>
                <a:effectLst/>
                <a:latin typeface="Bodoni MT" panose="02070603080606020203" pitchFamily="18" charset="0"/>
                <a:ea typeface="Times New Roman" panose="02020603050405020304" pitchFamily="18" charset="0"/>
                <a:cs typeface="Times New Roman" panose="02020603050405020304" pitchFamily="18" charset="0"/>
              </a:rPr>
              <a:t>DARK TOURISM </a:t>
            </a:r>
            <a:endParaRPr kumimoji="0" lang="en-US" altLang="en-US" sz="5400" b="0" i="0" u="none" strike="noStrike" cap="none" normalizeH="0" baseline="0" dirty="0">
              <a:ln>
                <a:noFill/>
              </a:ln>
              <a:solidFill>
                <a:schemeClr val="tx1"/>
              </a:solidFill>
              <a:effectLst/>
              <a:latin typeface="Arial" panose="020B0604020202020204" pitchFamily="34" charset="0"/>
            </a:endParaRPr>
          </a:p>
        </p:txBody>
      </p:sp>
      <p:pic>
        <p:nvPicPr>
          <p:cNvPr id="19" name="Picture 18" descr="A picture containing text, helmet&#10;&#10;Description automatically generated">
            <a:extLst>
              <a:ext uri="{FF2B5EF4-FFF2-40B4-BE49-F238E27FC236}">
                <a16:creationId xmlns:a16="http://schemas.microsoft.com/office/drawing/2014/main" id="{536DA359-26B3-2025-D8B4-2F69096D5C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6847" y="5282506"/>
            <a:ext cx="1443867" cy="1674886"/>
          </a:xfrm>
          <a:prstGeom prst="rect">
            <a:avLst/>
          </a:prstGeom>
        </p:spPr>
      </p:pic>
      <p:pic>
        <p:nvPicPr>
          <p:cNvPr id="20" name="Picture 19" descr="A picture containing text, helmet&#10;&#10;Description automatically generated">
            <a:extLst>
              <a:ext uri="{FF2B5EF4-FFF2-40B4-BE49-F238E27FC236}">
                <a16:creationId xmlns:a16="http://schemas.microsoft.com/office/drawing/2014/main" id="{E0BF5DB7-F98A-734E-99DA-FFBFC47BDA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824537" y="5282506"/>
            <a:ext cx="1443867" cy="1674886"/>
          </a:xfrm>
          <a:prstGeom prst="rect">
            <a:avLst/>
          </a:prstGeom>
        </p:spPr>
      </p:pic>
    </p:spTree>
    <p:extLst>
      <p:ext uri="{BB962C8B-B14F-4D97-AF65-F5344CB8AC3E}">
        <p14:creationId xmlns:p14="http://schemas.microsoft.com/office/powerpoint/2010/main" val="224387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881B0A17-92CC-4A93-7A68-459EC29FEC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32" y="23594"/>
            <a:ext cx="9211632" cy="6858000"/>
          </a:xfrm>
          <a:prstGeom prst="rect">
            <a:avLst/>
          </a:prstGeom>
        </p:spPr>
      </p:pic>
      <p:sp>
        <p:nvSpPr>
          <p:cNvPr id="2" name="Title 1"/>
          <p:cNvSpPr>
            <a:spLocks noGrp="1"/>
          </p:cNvSpPr>
          <p:nvPr>
            <p:ph type="title"/>
          </p:nvPr>
        </p:nvSpPr>
        <p:spPr>
          <a:xfrm>
            <a:off x="-4148" y="871213"/>
            <a:ext cx="5588722" cy="2088232"/>
          </a:xfrm>
        </p:spPr>
        <p:txBody>
          <a:bodyPr>
            <a:normAutofit/>
          </a:bodyPr>
          <a:lstStyle/>
          <a:p>
            <a:r>
              <a:rPr lang="en-GB" sz="6000" b="1" dirty="0">
                <a:solidFill>
                  <a:schemeClr val="accent6">
                    <a:lumMod val="60000"/>
                    <a:lumOff val="40000"/>
                  </a:schemeClr>
                </a:solidFill>
                <a:latin typeface="Bodoni MT" panose="02070603080606020203" pitchFamily="18" charset="0"/>
              </a:rPr>
              <a:t>Plagues and epidemics</a:t>
            </a:r>
          </a:p>
        </p:txBody>
      </p:sp>
      <p:sp>
        <p:nvSpPr>
          <p:cNvPr id="3" name="Content Placeholder 2"/>
          <p:cNvSpPr>
            <a:spLocks noGrp="1"/>
          </p:cNvSpPr>
          <p:nvPr>
            <p:ph idx="1"/>
          </p:nvPr>
        </p:nvSpPr>
        <p:spPr>
          <a:xfrm>
            <a:off x="755576" y="3212976"/>
            <a:ext cx="3563451" cy="3240360"/>
          </a:xfrm>
        </p:spPr>
        <p:txBody>
          <a:bodyPr>
            <a:normAutofit/>
          </a:bodyPr>
          <a:lstStyle/>
          <a:p>
            <a:pPr marL="0" indent="0">
              <a:lnSpc>
                <a:spcPct val="110000"/>
              </a:lnSpc>
              <a:buNone/>
            </a:pPr>
            <a:r>
              <a:rPr lang="en-GB" sz="1800" dirty="0">
                <a:solidFill>
                  <a:schemeClr val="bg1"/>
                </a:solidFill>
                <a:latin typeface="OpenDyslexic" panose="00000500000000000000" pitchFamily="50" charset="0"/>
              </a:rPr>
              <a:t>The Burgh Muir was an area of open ground outside the city. In early times, when people were infected by the plague they were brought here. Many died and were buried here.</a:t>
            </a:r>
          </a:p>
        </p:txBody>
      </p:sp>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7220" t="8346" r="9746" b="43012"/>
          <a:stretch/>
        </p:blipFill>
        <p:spPr>
          <a:xfrm>
            <a:off x="4718893" y="2316865"/>
            <a:ext cx="3563451" cy="3815219"/>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88224" y="260648"/>
            <a:ext cx="2196341" cy="2196341"/>
          </a:xfrm>
          <a:prstGeom prst="rect">
            <a:avLst/>
          </a:prstGeom>
        </p:spPr>
      </p:pic>
    </p:spTree>
    <p:extLst>
      <p:ext uri="{BB962C8B-B14F-4D97-AF65-F5344CB8AC3E}">
        <p14:creationId xmlns:p14="http://schemas.microsoft.com/office/powerpoint/2010/main" val="53104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7EFFEAB6-E18A-120D-1A6A-55D7AFB8C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66"/>
            <a:ext cx="9211632" cy="6858000"/>
          </a:xfrm>
          <a:prstGeom prst="rect">
            <a:avLst/>
          </a:prstGeom>
        </p:spPr>
      </p:pic>
      <p:sp>
        <p:nvSpPr>
          <p:cNvPr id="2" name="Title 1"/>
          <p:cNvSpPr>
            <a:spLocks noGrp="1"/>
          </p:cNvSpPr>
          <p:nvPr>
            <p:ph type="title"/>
          </p:nvPr>
        </p:nvSpPr>
        <p:spPr>
          <a:xfrm>
            <a:off x="899592" y="841100"/>
            <a:ext cx="6888644" cy="1143000"/>
          </a:xfrm>
        </p:spPr>
        <p:txBody>
          <a:bodyPr>
            <a:normAutofit/>
          </a:bodyPr>
          <a:lstStyle/>
          <a:p>
            <a:pPr algn="l"/>
            <a:r>
              <a:rPr lang="en-GB" sz="6000" b="1" dirty="0">
                <a:solidFill>
                  <a:schemeClr val="accent6">
                    <a:lumMod val="60000"/>
                    <a:lumOff val="40000"/>
                  </a:schemeClr>
                </a:solidFill>
                <a:latin typeface="Bodoni MT" panose="02070603080606020203" pitchFamily="18" charset="0"/>
              </a:rPr>
              <a:t>Executions</a:t>
            </a:r>
          </a:p>
        </p:txBody>
      </p:sp>
      <p:grpSp>
        <p:nvGrpSpPr>
          <p:cNvPr id="11" name="Group 10"/>
          <p:cNvGrpSpPr/>
          <p:nvPr/>
        </p:nvGrpSpPr>
        <p:grpSpPr>
          <a:xfrm>
            <a:off x="107504" y="1967510"/>
            <a:ext cx="6998801" cy="4711502"/>
            <a:chOff x="-540565" y="1988841"/>
            <a:chExt cx="7910059" cy="5303004"/>
          </a:xfrm>
        </p:grpSpPr>
        <p:pic>
          <p:nvPicPr>
            <p:cNvPr id="7" name="Picture 6"/>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3704" b="74352" l="0" r="98042"/>
                      </a14:imgEffect>
                    </a14:imgLayer>
                  </a14:imgProps>
                </a:ext>
                <a:ext uri="{28A0092B-C50C-407E-A947-70E740481C1C}">
                  <a14:useLocalDpi xmlns:a14="http://schemas.microsoft.com/office/drawing/2010/main"/>
                </a:ext>
              </a:extLst>
            </a:blip>
            <a:srcRect l="-8944" t="-15117" r="8944" b="15117"/>
            <a:stretch/>
          </p:blipFill>
          <p:spPr>
            <a:xfrm>
              <a:off x="-540565" y="1988841"/>
              <a:ext cx="7271999" cy="5303004"/>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9515" y="2996952"/>
              <a:ext cx="7189979" cy="2556000"/>
            </a:xfrm>
            <a:prstGeom prst="rect">
              <a:avLst/>
            </a:prstGeom>
          </p:spPr>
        </p:pic>
      </p:grpSp>
      <p:pic>
        <p:nvPicPr>
          <p:cNvPr id="6" name="Picture 5"/>
          <p:cNvPicPr>
            <a:picLocks noChangeAspect="1"/>
          </p:cNvPicPr>
          <p:nvPr/>
        </p:nvPicPr>
        <p:blipFill>
          <a:blip r:embed="rId6" cstate="email">
            <a:extLst>
              <a:ext uri="{BEBA8EAE-BF5A-486C-A8C5-ECC9F3942E4B}">
                <a14:imgProps xmlns:a14="http://schemas.microsoft.com/office/drawing/2010/main">
                  <a14:imgLayer r:embed="rId7">
                    <a14:imgEffect>
                      <a14:backgroundRemoval t="1368" b="97694" l="9896" r="89896"/>
                    </a14:imgEffect>
                  </a14:imgLayer>
                </a14:imgProps>
              </a:ext>
              <a:ext uri="{28A0092B-C50C-407E-A947-70E740481C1C}">
                <a14:useLocalDpi xmlns:a14="http://schemas.microsoft.com/office/drawing/2010/main"/>
              </a:ext>
            </a:extLst>
          </a:blip>
          <a:stretch>
            <a:fillRect/>
          </a:stretch>
        </p:blipFill>
        <p:spPr>
          <a:xfrm>
            <a:off x="5940153" y="1105024"/>
            <a:ext cx="3111152" cy="5507483"/>
          </a:xfrm>
          <a:prstGeom prst="rect">
            <a:avLst/>
          </a:prstGeom>
        </p:spPr>
      </p:pic>
      <p:sp>
        <p:nvSpPr>
          <p:cNvPr id="12" name="Content Placeholder 2"/>
          <p:cNvSpPr>
            <a:spLocks noGrp="1"/>
          </p:cNvSpPr>
          <p:nvPr>
            <p:ph idx="1"/>
          </p:nvPr>
        </p:nvSpPr>
        <p:spPr>
          <a:xfrm>
            <a:off x="880754" y="1885963"/>
            <a:ext cx="5928780" cy="1605579"/>
          </a:xfrm>
        </p:spPr>
        <p:txBody>
          <a:bodyPr>
            <a:normAutofit/>
          </a:bodyPr>
          <a:lstStyle/>
          <a:p>
            <a:pPr marL="0" indent="0">
              <a:lnSpc>
                <a:spcPct val="110000"/>
              </a:lnSpc>
              <a:buNone/>
            </a:pPr>
            <a:r>
              <a:rPr lang="en-GB" sz="1800" dirty="0">
                <a:solidFill>
                  <a:schemeClr val="bg1"/>
                </a:solidFill>
                <a:latin typeface="OpenDyslexic" panose="00000500000000000000" pitchFamily="50" charset="0"/>
              </a:rPr>
              <a:t>Spot the hangman’s gibbet marked out in the pavement on the Grassmarket.</a:t>
            </a:r>
          </a:p>
        </p:txBody>
      </p:sp>
    </p:spTree>
    <p:extLst>
      <p:ext uri="{BB962C8B-B14F-4D97-AF65-F5344CB8AC3E}">
        <p14:creationId xmlns:p14="http://schemas.microsoft.com/office/powerpoint/2010/main" val="362840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CEAD3202-B624-43E5-B86F-9E9EB1B10E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6" y="-212651"/>
            <a:ext cx="9211632" cy="6858000"/>
          </a:xfrm>
          <a:prstGeom prst="rect">
            <a:avLst/>
          </a:prstGeom>
        </p:spPr>
      </p:pic>
      <p:sp>
        <p:nvSpPr>
          <p:cNvPr id="2" name="Title 1"/>
          <p:cNvSpPr>
            <a:spLocks noGrp="1"/>
          </p:cNvSpPr>
          <p:nvPr>
            <p:ph type="title"/>
          </p:nvPr>
        </p:nvSpPr>
        <p:spPr>
          <a:xfrm>
            <a:off x="1331640" y="535890"/>
            <a:ext cx="5544616" cy="1143000"/>
          </a:xfrm>
        </p:spPr>
        <p:txBody>
          <a:bodyPr>
            <a:noAutofit/>
          </a:bodyPr>
          <a:lstStyle/>
          <a:p>
            <a:pPr algn="l"/>
            <a:r>
              <a:rPr lang="en-GB" sz="6000" b="1" dirty="0">
                <a:solidFill>
                  <a:schemeClr val="accent6">
                    <a:lumMod val="60000"/>
                    <a:lumOff val="40000"/>
                  </a:schemeClr>
                </a:solidFill>
                <a:latin typeface="Bodoni MT" panose="02070603080606020203" pitchFamily="18" charset="0"/>
              </a:rPr>
              <a:t>Closes</a:t>
            </a:r>
          </a:p>
        </p:txBody>
      </p:sp>
      <p:sp>
        <p:nvSpPr>
          <p:cNvPr id="12" name="Content Placeholder 2"/>
          <p:cNvSpPr>
            <a:spLocks noGrp="1"/>
          </p:cNvSpPr>
          <p:nvPr>
            <p:ph idx="1"/>
          </p:nvPr>
        </p:nvSpPr>
        <p:spPr>
          <a:xfrm>
            <a:off x="1259630" y="1556792"/>
            <a:ext cx="7056785" cy="1575768"/>
          </a:xfrm>
        </p:spPr>
        <p:txBody>
          <a:bodyPr>
            <a:normAutofit/>
          </a:bodyPr>
          <a:lstStyle/>
          <a:p>
            <a:pPr marL="0" indent="0">
              <a:lnSpc>
                <a:spcPct val="110000"/>
              </a:lnSpc>
              <a:buNone/>
            </a:pPr>
            <a:r>
              <a:rPr lang="en-GB" sz="1800" dirty="0">
                <a:solidFill>
                  <a:schemeClr val="bg1"/>
                </a:solidFill>
                <a:latin typeface="OpenDyslexic" panose="00000500000000000000" pitchFamily="50" charset="0"/>
              </a:rPr>
              <a:t>Edinburgh’s Old Town has many closes, narrow passageways that run between tall buildings. Sometimes, like in the case of Mary King’s Close, these are now below-ground.</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31640" y="2984589"/>
            <a:ext cx="3827738" cy="2926800"/>
          </a:xfrm>
          <a:prstGeom prst="rect">
            <a:avLst/>
          </a:prstGeom>
        </p:spPr>
      </p:pic>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r="-496" b="14328"/>
          <a:stretch/>
        </p:blipFill>
        <p:spPr>
          <a:xfrm>
            <a:off x="5652120" y="2984589"/>
            <a:ext cx="2299875" cy="2927049"/>
          </a:xfrm>
          <a:prstGeom prst="round2SameRect">
            <a:avLst/>
          </a:prstGeom>
        </p:spPr>
      </p:pic>
    </p:spTree>
    <p:extLst>
      <p:ext uri="{BB962C8B-B14F-4D97-AF65-F5344CB8AC3E}">
        <p14:creationId xmlns:p14="http://schemas.microsoft.com/office/powerpoint/2010/main" val="282409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descr="Text, whiteboard&#10;&#10;Description automatically generated">
            <a:extLst>
              <a:ext uri="{FF2B5EF4-FFF2-40B4-BE49-F238E27FC236}">
                <a16:creationId xmlns:a16="http://schemas.microsoft.com/office/drawing/2014/main" id="{1E74158F-ED0D-0D28-B858-C259A61324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6" y="0"/>
            <a:ext cx="9166321" cy="6858000"/>
          </a:xfrm>
          <a:prstGeom prst="rect">
            <a:avLst/>
          </a:prstGeom>
        </p:spPr>
      </p:pic>
      <p:pic>
        <p:nvPicPr>
          <p:cNvPr id="13" name="Picture 12" descr="Shape, logo, circle&#10;&#10;Description automatically generated">
            <a:extLst>
              <a:ext uri="{FF2B5EF4-FFF2-40B4-BE49-F238E27FC236}">
                <a16:creationId xmlns:a16="http://schemas.microsoft.com/office/drawing/2014/main" id="{49AFB7EB-7D1A-CC2A-2FD7-F203B90872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7426" y="2668528"/>
            <a:ext cx="2055998" cy="1520943"/>
          </a:xfrm>
          <a:prstGeom prst="rect">
            <a:avLst/>
          </a:prstGeom>
        </p:spPr>
      </p:pic>
      <p:pic>
        <p:nvPicPr>
          <p:cNvPr id="19" name="Picture 18" descr="See the source image">
            <a:extLst>
              <a:ext uri="{FF2B5EF4-FFF2-40B4-BE49-F238E27FC236}">
                <a16:creationId xmlns:a16="http://schemas.microsoft.com/office/drawing/2014/main" id="{4314836E-DFB8-56BB-3D55-6F042AB20520}"/>
              </a:ext>
            </a:extLst>
          </p:cNvPr>
          <p:cNvPicPr>
            <a:picLocks noChangeAspect="1"/>
          </p:cNvPicPr>
          <p:nvPr/>
        </p:nvPicPr>
        <p:blipFill rotWithShape="1">
          <a:blip r:embed="rId4">
            <a:extLst>
              <a:ext uri="{28A0092B-C50C-407E-A947-70E740481C1C}">
                <a14:useLocalDpi xmlns:a14="http://schemas.microsoft.com/office/drawing/2010/main" val="0"/>
              </a:ext>
            </a:extLst>
          </a:blip>
          <a:srcRect l="2418" r="16228" b="1629"/>
          <a:stretch/>
        </p:blipFill>
        <p:spPr bwMode="auto">
          <a:xfrm>
            <a:off x="4980480" y="3014429"/>
            <a:ext cx="2543034" cy="1175041"/>
          </a:xfrm>
          <a:prstGeom prst="rect">
            <a:avLst/>
          </a:prstGeom>
          <a:noFill/>
          <a:ln>
            <a:noFill/>
          </a:ln>
          <a:extLst>
            <a:ext uri="{53640926-AAD7-44D8-BBD7-CCE9431645EC}">
              <a14:shadowObscured xmlns:a14="http://schemas.microsoft.com/office/drawing/2010/main"/>
            </a:ext>
          </a:extLst>
        </p:spPr>
      </p:pic>
      <p:pic>
        <p:nvPicPr>
          <p:cNvPr id="3" name="Picture 2" descr="Text&#10;&#10;Description automatically generated with low confidence">
            <a:extLst>
              <a:ext uri="{FF2B5EF4-FFF2-40B4-BE49-F238E27FC236}">
                <a16:creationId xmlns:a16="http://schemas.microsoft.com/office/drawing/2014/main" id="{F8368732-8430-4D81-C01B-77FF329BD3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3925" y="4384471"/>
            <a:ext cx="3053838" cy="1410383"/>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2DE189BC-7E43-FF8F-94D1-364927B287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33872" y="4609159"/>
            <a:ext cx="2689642" cy="961005"/>
          </a:xfrm>
          <a:prstGeom prst="rect">
            <a:avLst/>
          </a:prstGeom>
        </p:spPr>
      </p:pic>
    </p:spTree>
    <p:extLst>
      <p:ext uri="{BB962C8B-B14F-4D97-AF65-F5344CB8AC3E}">
        <p14:creationId xmlns:p14="http://schemas.microsoft.com/office/powerpoint/2010/main" val="884903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descr="Text, whiteboard&#10;&#10;Description automatically generated">
            <a:extLst>
              <a:ext uri="{FF2B5EF4-FFF2-40B4-BE49-F238E27FC236}">
                <a16:creationId xmlns:a16="http://schemas.microsoft.com/office/drawing/2014/main" id="{1E74158F-ED0D-0D28-B858-C259A61324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66321" cy="6858000"/>
          </a:xfrm>
          <a:prstGeom prst="rect">
            <a:avLst/>
          </a:prstGeom>
        </p:spPr>
      </p:pic>
      <p:sp>
        <p:nvSpPr>
          <p:cNvPr id="9" name="Rectangle 8">
            <a:extLst>
              <a:ext uri="{FF2B5EF4-FFF2-40B4-BE49-F238E27FC236}">
                <a16:creationId xmlns:a16="http://schemas.microsoft.com/office/drawing/2014/main" id="{4D843FEF-76BB-EFA5-65B6-618C4351CCA0}"/>
              </a:ext>
            </a:extLst>
          </p:cNvPr>
          <p:cNvSpPr/>
          <p:nvPr/>
        </p:nvSpPr>
        <p:spPr>
          <a:xfrm>
            <a:off x="899592" y="908720"/>
            <a:ext cx="7200800" cy="504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itle 1">
            <a:extLst>
              <a:ext uri="{FF2B5EF4-FFF2-40B4-BE49-F238E27FC236}">
                <a16:creationId xmlns:a16="http://schemas.microsoft.com/office/drawing/2014/main" id="{C729AF04-E1DA-CB65-EB54-9524CB96CB38}"/>
              </a:ext>
            </a:extLst>
          </p:cNvPr>
          <p:cNvSpPr txBox="1">
            <a:spLocks/>
          </p:cNvSpPr>
          <p:nvPr/>
        </p:nvSpPr>
        <p:spPr>
          <a:xfrm>
            <a:off x="1140357" y="1124744"/>
            <a:ext cx="6863283" cy="854968"/>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200" b="1" dirty="0">
                <a:solidFill>
                  <a:schemeClr val="accent6">
                    <a:lumMod val="60000"/>
                    <a:lumOff val="40000"/>
                  </a:schemeClr>
                </a:solidFill>
                <a:latin typeface="Bodoni MT" panose="02070603080606020203" pitchFamily="18" charset="0"/>
              </a:rPr>
              <a:t>Acknowledgements</a:t>
            </a:r>
          </a:p>
        </p:txBody>
      </p:sp>
      <p:sp>
        <p:nvSpPr>
          <p:cNvPr id="8" name="Content Placeholder 2">
            <a:extLst>
              <a:ext uri="{FF2B5EF4-FFF2-40B4-BE49-F238E27FC236}">
                <a16:creationId xmlns:a16="http://schemas.microsoft.com/office/drawing/2014/main" id="{9C90240C-BA7B-0FAB-E434-5097B492AFFC}"/>
              </a:ext>
            </a:extLst>
          </p:cNvPr>
          <p:cNvSpPr txBox="1">
            <a:spLocks/>
          </p:cNvSpPr>
          <p:nvPr/>
        </p:nvSpPr>
        <p:spPr>
          <a:xfrm>
            <a:off x="1205393" y="1700808"/>
            <a:ext cx="6733210" cy="4320480"/>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10000"/>
              </a:lnSpc>
              <a:buNone/>
            </a:pPr>
            <a:r>
              <a:rPr lang="en-US" sz="800" b="1" dirty="0">
                <a:latin typeface="OpenDyslexic" panose="00000500000000000000" pitchFamily="50" charset="0"/>
              </a:rPr>
              <a:t>Slide 4: </a:t>
            </a:r>
            <a:r>
              <a:rPr lang="en-US" sz="800" dirty="0">
                <a:latin typeface="OpenDyslexic" panose="00000500000000000000" pitchFamily="50" charset="0"/>
              </a:rPr>
              <a:t>Ghosts – Illustration of Bloody Mackenzie’s Tomb by Carmen Moran </a:t>
            </a:r>
          </a:p>
          <a:p>
            <a:pPr marL="0" indent="0">
              <a:lnSpc>
                <a:spcPct val="110000"/>
              </a:lnSpc>
              <a:buNone/>
            </a:pPr>
            <a:endParaRPr lang="en-US" sz="800" dirty="0">
              <a:latin typeface="OpenDyslexic" panose="00000500000000000000" pitchFamily="50" charset="0"/>
            </a:endParaRPr>
          </a:p>
          <a:p>
            <a:pPr marL="0" indent="0">
              <a:lnSpc>
                <a:spcPct val="110000"/>
              </a:lnSpc>
              <a:buNone/>
            </a:pPr>
            <a:r>
              <a:rPr lang="en-US" sz="800" b="1" dirty="0">
                <a:latin typeface="OpenDyslexic" panose="00000500000000000000" pitchFamily="50" charset="0"/>
              </a:rPr>
              <a:t>Slides 4 </a:t>
            </a:r>
            <a:r>
              <a:rPr lang="en-US" sz="800" dirty="0">
                <a:latin typeface="OpenDyslexic" panose="00000500000000000000" pitchFamily="50" charset="0"/>
              </a:rPr>
              <a:t>(Ghosts), </a:t>
            </a:r>
            <a:r>
              <a:rPr lang="en-US" sz="800" b="1" dirty="0">
                <a:latin typeface="OpenDyslexic" panose="00000500000000000000" pitchFamily="50" charset="0"/>
              </a:rPr>
              <a:t>5</a:t>
            </a:r>
            <a:r>
              <a:rPr lang="en-US" sz="800" dirty="0">
                <a:latin typeface="OpenDyslexic" panose="00000500000000000000" pitchFamily="50" charset="0"/>
              </a:rPr>
              <a:t> (Witches) and </a:t>
            </a:r>
            <a:r>
              <a:rPr lang="en-US" sz="800" b="1" dirty="0">
                <a:latin typeface="OpenDyslexic" panose="00000500000000000000" pitchFamily="50" charset="0"/>
              </a:rPr>
              <a:t>12</a:t>
            </a:r>
            <a:r>
              <a:rPr lang="en-US" sz="800" dirty="0">
                <a:latin typeface="OpenDyslexic" panose="00000500000000000000" pitchFamily="50" charset="0"/>
              </a:rPr>
              <a:t> (Closes)  Black and white illustrations by John Mackay </a:t>
            </a:r>
            <a:r>
              <a:rPr lang="en-US" sz="800" dirty="0" err="1">
                <a:latin typeface="OpenDyslexic" panose="00000500000000000000" pitchFamily="50" charset="0"/>
              </a:rPr>
              <a:t>fromthe</a:t>
            </a:r>
            <a:r>
              <a:rPr lang="en-US" sz="800" dirty="0">
                <a:latin typeface="OpenDyslexic" panose="00000500000000000000" pitchFamily="50" charset="0"/>
              </a:rPr>
              <a:t> 1975 book Curiosities of Old Edinburgh by Charles W Cameron printed by Albyn Press.</a:t>
            </a:r>
          </a:p>
          <a:p>
            <a:pPr marL="0" indent="0">
              <a:lnSpc>
                <a:spcPct val="110000"/>
              </a:lnSpc>
              <a:buNone/>
            </a:pPr>
            <a:endParaRPr lang="en-US" sz="800" dirty="0">
              <a:latin typeface="OpenDyslexic" panose="00000500000000000000" pitchFamily="50" charset="0"/>
            </a:endParaRPr>
          </a:p>
          <a:p>
            <a:pPr marL="0" indent="0">
              <a:lnSpc>
                <a:spcPct val="110000"/>
              </a:lnSpc>
              <a:buNone/>
            </a:pPr>
            <a:r>
              <a:rPr lang="en-US" sz="800" b="1" dirty="0">
                <a:latin typeface="OpenDyslexic" panose="00000500000000000000" pitchFamily="50" charset="0"/>
              </a:rPr>
              <a:t>Slide 5</a:t>
            </a:r>
            <a:r>
              <a:rPr lang="en-US" sz="800" dirty="0">
                <a:latin typeface="OpenDyslexic" panose="00000500000000000000" pitchFamily="50" charset="0"/>
              </a:rPr>
              <a:t>: Witches - Witches’ Well: </a:t>
            </a:r>
            <a:r>
              <a:rPr lang="en-US" sz="800" dirty="0" err="1">
                <a:latin typeface="OpenDyslexic" panose="00000500000000000000" pitchFamily="50" charset="0"/>
              </a:rPr>
              <a:t>Foto</a:t>
            </a:r>
            <a:r>
              <a:rPr lang="en-US" sz="800" dirty="0">
                <a:latin typeface="OpenDyslexic" panose="00000500000000000000" pitchFamily="50" charset="0"/>
              </a:rPr>
              <a:t> Ad Meskens</a:t>
            </a:r>
          </a:p>
          <a:p>
            <a:pPr marL="0" indent="0">
              <a:lnSpc>
                <a:spcPct val="110000"/>
              </a:lnSpc>
              <a:buNone/>
            </a:pPr>
            <a:endParaRPr lang="en-US" sz="800" dirty="0">
              <a:latin typeface="OpenDyslexic" panose="00000500000000000000" pitchFamily="50" charset="0"/>
            </a:endParaRPr>
          </a:p>
          <a:p>
            <a:pPr marL="0" indent="0">
              <a:lnSpc>
                <a:spcPct val="110000"/>
              </a:lnSpc>
              <a:buNone/>
            </a:pPr>
            <a:r>
              <a:rPr lang="en-US" sz="800" b="1" dirty="0">
                <a:latin typeface="OpenDyslexic" panose="00000500000000000000" pitchFamily="50" charset="0"/>
              </a:rPr>
              <a:t>Slide 8</a:t>
            </a:r>
            <a:r>
              <a:rPr lang="en-US" sz="800" dirty="0">
                <a:latin typeface="OpenDyslexic" panose="00000500000000000000" pitchFamily="50" charset="0"/>
              </a:rPr>
              <a:t>: Grave Robbing - </a:t>
            </a:r>
            <a:r>
              <a:rPr lang="en-US" sz="800" dirty="0" err="1">
                <a:latin typeface="OpenDyslexic" panose="00000500000000000000" pitchFamily="50" charset="0"/>
              </a:rPr>
              <a:t>mortsafe</a:t>
            </a:r>
            <a:r>
              <a:rPr lang="en-US" sz="800" dirty="0">
                <a:latin typeface="OpenDyslexic" panose="00000500000000000000" pitchFamily="50" charset="0"/>
              </a:rPr>
              <a:t> photo by Colin </a:t>
            </a:r>
            <a:r>
              <a:rPr lang="en-US" sz="800" dirty="0" err="1">
                <a:latin typeface="OpenDyslexic" panose="00000500000000000000" pitchFamily="50" charset="0"/>
              </a:rPr>
              <a:t>Cargil</a:t>
            </a:r>
            <a:r>
              <a:rPr lang="en-US" sz="800" dirty="0">
                <a:latin typeface="OpenDyslexic" panose="00000500000000000000" pitchFamily="50" charset="0"/>
              </a:rPr>
              <a:t> </a:t>
            </a:r>
          </a:p>
          <a:p>
            <a:pPr marL="0" indent="0">
              <a:lnSpc>
                <a:spcPct val="110000"/>
              </a:lnSpc>
              <a:buNone/>
            </a:pPr>
            <a:endParaRPr lang="en-US" sz="800" dirty="0">
              <a:latin typeface="OpenDyslexic" panose="00000500000000000000" pitchFamily="50" charset="0"/>
            </a:endParaRPr>
          </a:p>
          <a:p>
            <a:pPr marL="0" indent="0">
              <a:lnSpc>
                <a:spcPct val="110000"/>
              </a:lnSpc>
              <a:buNone/>
            </a:pPr>
            <a:r>
              <a:rPr lang="en-US" sz="800" b="1" dirty="0">
                <a:latin typeface="OpenDyslexic" panose="00000500000000000000" pitchFamily="50" charset="0"/>
              </a:rPr>
              <a:t>Slide 9</a:t>
            </a:r>
            <a:r>
              <a:rPr lang="en-US" sz="800" dirty="0">
                <a:latin typeface="OpenDyslexic" panose="00000500000000000000" pitchFamily="50" charset="0"/>
              </a:rPr>
              <a:t>: Burke and Hare - Probably a supplement of the Edinburgh Courant, Public domain, via Wikimedia Commons</a:t>
            </a:r>
          </a:p>
          <a:p>
            <a:pPr marL="0" indent="0">
              <a:lnSpc>
                <a:spcPct val="110000"/>
              </a:lnSpc>
              <a:buNone/>
            </a:pPr>
            <a:endParaRPr lang="en-US" sz="800" dirty="0">
              <a:latin typeface="OpenDyslexic" panose="00000500000000000000" pitchFamily="50" charset="0"/>
            </a:endParaRPr>
          </a:p>
          <a:p>
            <a:pPr marL="0" indent="0">
              <a:lnSpc>
                <a:spcPct val="110000"/>
              </a:lnSpc>
              <a:buNone/>
            </a:pPr>
            <a:r>
              <a:rPr lang="en-US" sz="800" dirty="0">
                <a:latin typeface="OpenDyslexic" panose="00000500000000000000" pitchFamily="50" charset="0"/>
              </a:rPr>
              <a:t>©Surgeons' Hall Museums - Pocketbook is made from the skin of William Burke after his corpse had been publicly dissected by Professor Alexander </a:t>
            </a:r>
            <a:r>
              <a:rPr lang="en-US" sz="800" dirty="0" err="1">
                <a:latin typeface="OpenDyslexic" panose="00000500000000000000" pitchFamily="50" charset="0"/>
              </a:rPr>
              <a:t>Monro</a:t>
            </a:r>
            <a:r>
              <a:rPr lang="en-US" sz="800" dirty="0">
                <a:latin typeface="OpenDyslexic" panose="00000500000000000000" pitchFamily="50" charset="0"/>
              </a:rPr>
              <a:t> tertius at the University of Edinburgh. On the back an inscription reads 'Executed 28 Jan 1829' and there is a pencil inside.</a:t>
            </a:r>
          </a:p>
          <a:p>
            <a:pPr marL="0" indent="0">
              <a:lnSpc>
                <a:spcPct val="110000"/>
              </a:lnSpc>
              <a:buNone/>
            </a:pPr>
            <a:endParaRPr lang="en-US" sz="800" dirty="0">
              <a:latin typeface="OpenDyslexic" panose="00000500000000000000" pitchFamily="50" charset="0"/>
            </a:endParaRPr>
          </a:p>
          <a:p>
            <a:pPr marL="0" indent="0">
              <a:lnSpc>
                <a:spcPct val="110000"/>
              </a:lnSpc>
              <a:buNone/>
            </a:pPr>
            <a:r>
              <a:rPr lang="en-US" sz="800" b="1" dirty="0">
                <a:latin typeface="OpenDyslexic" panose="00000500000000000000" pitchFamily="50" charset="0"/>
              </a:rPr>
              <a:t>Slide 10</a:t>
            </a:r>
            <a:r>
              <a:rPr lang="en-US" sz="800" dirty="0">
                <a:latin typeface="OpenDyslexic" panose="00000500000000000000" pitchFamily="50" charset="0"/>
              </a:rPr>
              <a:t>: Plagues – Burgh Muir Stone - Kim Traynor, CC BY-SA 3.0 &lt;https://creativecommons.org/licenses/by-sa/3.0&gt;, via Wikimedia Commons</a:t>
            </a:r>
          </a:p>
          <a:p>
            <a:pPr marL="0" indent="0">
              <a:lnSpc>
                <a:spcPct val="110000"/>
              </a:lnSpc>
              <a:buNone/>
            </a:pPr>
            <a:endParaRPr lang="en-US" sz="800" dirty="0">
              <a:latin typeface="OpenDyslexic" panose="00000500000000000000" pitchFamily="50" charset="0"/>
            </a:endParaRPr>
          </a:p>
          <a:p>
            <a:pPr marL="0" indent="0">
              <a:lnSpc>
                <a:spcPct val="110000"/>
              </a:lnSpc>
              <a:buNone/>
            </a:pPr>
            <a:r>
              <a:rPr lang="en-US" sz="800" dirty="0">
                <a:latin typeface="OpenDyslexic" panose="00000500000000000000" pitchFamily="50" charset="0"/>
              </a:rPr>
              <a:t>Illustration by John Mackay in J F </a:t>
            </a:r>
            <a:r>
              <a:rPr lang="en-US" sz="800" dirty="0" err="1">
                <a:latin typeface="OpenDyslexic" panose="00000500000000000000" pitchFamily="50" charset="0"/>
              </a:rPr>
              <a:t>Birrell's</a:t>
            </a:r>
            <a:r>
              <a:rPr lang="en-US" sz="800" dirty="0">
                <a:latin typeface="OpenDyslexic" panose="00000500000000000000" pitchFamily="50" charset="0"/>
              </a:rPr>
              <a:t> an Edinburgh Alphabet published in 1980 by James Thin.</a:t>
            </a:r>
          </a:p>
          <a:p>
            <a:pPr marL="0" indent="0">
              <a:lnSpc>
                <a:spcPct val="110000"/>
              </a:lnSpc>
              <a:buNone/>
            </a:pPr>
            <a:endParaRPr lang="en-US" sz="800" dirty="0">
              <a:latin typeface="OpenDyslexic" panose="00000500000000000000" pitchFamily="50" charset="0"/>
            </a:endParaRPr>
          </a:p>
          <a:p>
            <a:pPr marL="0" indent="0">
              <a:lnSpc>
                <a:spcPct val="110000"/>
              </a:lnSpc>
              <a:buNone/>
            </a:pPr>
            <a:r>
              <a:rPr lang="en-US" sz="800" dirty="0">
                <a:latin typeface="OpenDyslexic" panose="00000500000000000000" pitchFamily="50" charset="0"/>
              </a:rPr>
              <a:t>Plague mask https://commons.wikimedia.org/wiki/File:Paul_</a:t>
            </a:r>
            <a:r>
              <a:rPr lang="en-US" sz="800" dirty="0" err="1">
                <a:latin typeface="OpenDyslexic" panose="00000500000000000000" pitchFamily="50" charset="0"/>
              </a:rPr>
              <a:t>Fürst</a:t>
            </a:r>
            <a:r>
              <a:rPr lang="en-US" sz="800" dirty="0">
                <a:latin typeface="OpenDyslexic" panose="00000500000000000000" pitchFamily="50" charset="0"/>
              </a:rPr>
              <a:t>,_Der_Doctor_Schnabel_von_Rom_(Holländer_version).png</a:t>
            </a:r>
          </a:p>
          <a:p>
            <a:pPr marL="0" indent="0">
              <a:lnSpc>
                <a:spcPct val="110000"/>
              </a:lnSpc>
              <a:buNone/>
            </a:pPr>
            <a:endParaRPr lang="en-US" sz="800" dirty="0">
              <a:latin typeface="OpenDyslexic" panose="00000500000000000000" pitchFamily="50" charset="0"/>
            </a:endParaRPr>
          </a:p>
          <a:p>
            <a:pPr marL="0" indent="0">
              <a:lnSpc>
                <a:spcPct val="110000"/>
              </a:lnSpc>
              <a:buNone/>
            </a:pPr>
            <a:r>
              <a:rPr lang="en-US" sz="800" b="1" dirty="0">
                <a:latin typeface="OpenDyslexic" panose="00000500000000000000" pitchFamily="50" charset="0"/>
              </a:rPr>
              <a:t>Slide 11</a:t>
            </a:r>
            <a:r>
              <a:rPr lang="en-US" sz="800" dirty="0">
                <a:latin typeface="OpenDyslexic" panose="00000500000000000000" pitchFamily="50" charset="0"/>
              </a:rPr>
              <a:t>: Executions - Shadow of the gibbet, </a:t>
            </a:r>
            <a:r>
              <a:rPr lang="en-US" sz="800" dirty="0" err="1">
                <a:latin typeface="OpenDyslexic" panose="00000500000000000000" pitchFamily="50" charset="0"/>
              </a:rPr>
              <a:t>Grassmarket</a:t>
            </a:r>
            <a:r>
              <a:rPr lang="en-US" sz="800" dirty="0">
                <a:latin typeface="OpenDyslexic" panose="00000500000000000000" pitchFamily="50" charset="0"/>
              </a:rPr>
              <a:t> Edinburgh Kim Traynor, CC BY-SA 3.0 &lt;https://creativecommons.org/licenses/by-sa/3.0&gt;, via Wikimedia Commons</a:t>
            </a:r>
          </a:p>
          <a:p>
            <a:pPr marL="0" indent="0">
              <a:lnSpc>
                <a:spcPct val="110000"/>
              </a:lnSpc>
              <a:buNone/>
            </a:pPr>
            <a:endParaRPr lang="en-US" sz="800" b="1" dirty="0">
              <a:latin typeface="OpenDyslexic" panose="00000500000000000000" pitchFamily="50" charset="0"/>
            </a:endParaRPr>
          </a:p>
          <a:p>
            <a:pPr marL="0" indent="0">
              <a:lnSpc>
                <a:spcPct val="110000"/>
              </a:lnSpc>
              <a:buNone/>
            </a:pPr>
            <a:r>
              <a:rPr lang="en-US" sz="800" b="1" dirty="0">
                <a:latin typeface="OpenDyslexic" panose="00000500000000000000" pitchFamily="50" charset="0"/>
              </a:rPr>
              <a:t>Slide 12</a:t>
            </a:r>
            <a:r>
              <a:rPr lang="en-US" sz="800" dirty="0">
                <a:latin typeface="OpenDyslexic" panose="00000500000000000000" pitchFamily="50" charset="0"/>
              </a:rPr>
              <a:t>: Closes - The Real Mary King's Close at </a:t>
            </a:r>
            <a:r>
              <a:rPr lang="en-US" sz="800" dirty="0" err="1">
                <a:latin typeface="OpenDyslexic" panose="00000500000000000000" pitchFamily="50" charset="0"/>
              </a:rPr>
              <a:t>en.wikipedia</a:t>
            </a:r>
            <a:r>
              <a:rPr lang="en-US" sz="800" dirty="0">
                <a:latin typeface="OpenDyslexic" panose="00000500000000000000" pitchFamily="50" charset="0"/>
              </a:rPr>
              <a:t>, Public domain, via Wikimedia Commons</a:t>
            </a:r>
          </a:p>
        </p:txBody>
      </p:sp>
    </p:spTree>
    <p:extLst>
      <p:ext uri="{BB962C8B-B14F-4D97-AF65-F5344CB8AC3E}">
        <p14:creationId xmlns:p14="http://schemas.microsoft.com/office/powerpoint/2010/main" val="218710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fade">
                                      <p:cBhvr>
                                        <p:cTn id="20" dur="500"/>
                                        <p:tgtEl>
                                          <p:spTgt spid="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fade">
                                      <p:cBhvr>
                                        <p:cTn id="25" dur="500"/>
                                        <p:tgtEl>
                                          <p:spTgt spid="8">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animEffect transition="in" filter="fade">
                                      <p:cBhvr>
                                        <p:cTn id="30" dur="500"/>
                                        <p:tgtEl>
                                          <p:spTgt spid="8">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animEffect transition="in" filter="fade">
                                      <p:cBhvr>
                                        <p:cTn id="35" dur="500"/>
                                        <p:tgtEl>
                                          <p:spTgt spid="8">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
                                            <p:txEl>
                                              <p:pRg st="10" end="10"/>
                                            </p:txEl>
                                          </p:spTgt>
                                        </p:tgtEl>
                                        <p:attrNameLst>
                                          <p:attrName>style.visibility</p:attrName>
                                        </p:attrNameLst>
                                      </p:cBhvr>
                                      <p:to>
                                        <p:strVal val="visible"/>
                                      </p:to>
                                    </p:set>
                                    <p:animEffect transition="in" filter="fade">
                                      <p:cBhvr>
                                        <p:cTn id="40" dur="500"/>
                                        <p:tgtEl>
                                          <p:spTgt spid="8">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
                                            <p:txEl>
                                              <p:pRg st="12" end="12"/>
                                            </p:txEl>
                                          </p:spTgt>
                                        </p:tgtEl>
                                        <p:attrNameLst>
                                          <p:attrName>style.visibility</p:attrName>
                                        </p:attrNameLst>
                                      </p:cBhvr>
                                      <p:to>
                                        <p:strVal val="visible"/>
                                      </p:to>
                                    </p:set>
                                    <p:animEffect transition="in" filter="fade">
                                      <p:cBhvr>
                                        <p:cTn id="45" dur="500"/>
                                        <p:tgtEl>
                                          <p:spTgt spid="8">
                                            <p:txEl>
                                              <p:pRg st="12" end="1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
                                            <p:txEl>
                                              <p:pRg st="14" end="14"/>
                                            </p:txEl>
                                          </p:spTgt>
                                        </p:tgtEl>
                                        <p:attrNameLst>
                                          <p:attrName>style.visibility</p:attrName>
                                        </p:attrNameLst>
                                      </p:cBhvr>
                                      <p:to>
                                        <p:strVal val="visible"/>
                                      </p:to>
                                    </p:set>
                                    <p:animEffect transition="in" filter="fade">
                                      <p:cBhvr>
                                        <p:cTn id="50" dur="500"/>
                                        <p:tgtEl>
                                          <p:spTgt spid="8">
                                            <p:txEl>
                                              <p:pRg st="14" end="1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
                                            <p:txEl>
                                              <p:pRg st="16" end="16"/>
                                            </p:txEl>
                                          </p:spTgt>
                                        </p:tgtEl>
                                        <p:attrNameLst>
                                          <p:attrName>style.visibility</p:attrName>
                                        </p:attrNameLst>
                                      </p:cBhvr>
                                      <p:to>
                                        <p:strVal val="visible"/>
                                      </p:to>
                                    </p:set>
                                    <p:animEffect transition="in" filter="fade">
                                      <p:cBhvr>
                                        <p:cTn id="55" dur="500"/>
                                        <p:tgtEl>
                                          <p:spTgt spid="8">
                                            <p:txEl>
                                              <p:pRg st="16" end="1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8">
                                            <p:txEl>
                                              <p:pRg st="18" end="18"/>
                                            </p:txEl>
                                          </p:spTgt>
                                        </p:tgtEl>
                                        <p:attrNameLst>
                                          <p:attrName>style.visibility</p:attrName>
                                        </p:attrNameLst>
                                      </p:cBhvr>
                                      <p:to>
                                        <p:strVal val="visible"/>
                                      </p:to>
                                    </p:set>
                                    <p:animEffect transition="in" filter="fade">
                                      <p:cBhvr>
                                        <p:cTn id="60" dur="500"/>
                                        <p:tgtEl>
                                          <p:spTgt spid="8">
                                            <p:txEl>
                                              <p:pRg st="18" end="1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
                                            <p:txEl>
                                              <p:pRg st="20" end="20"/>
                                            </p:txEl>
                                          </p:spTgt>
                                        </p:tgtEl>
                                        <p:attrNameLst>
                                          <p:attrName>style.visibility</p:attrName>
                                        </p:attrNameLst>
                                      </p:cBhvr>
                                      <p:to>
                                        <p:strVal val="visible"/>
                                      </p:to>
                                    </p:set>
                                    <p:animEffect transition="in" filter="fade">
                                      <p:cBhvr>
                                        <p:cTn id="65" dur="500"/>
                                        <p:tgtEl>
                                          <p:spTgt spid="8">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electronics, screenshot, display&#10;&#10;Description automatically generated">
            <a:extLst>
              <a:ext uri="{FF2B5EF4-FFF2-40B4-BE49-F238E27FC236}">
                <a16:creationId xmlns:a16="http://schemas.microsoft.com/office/drawing/2014/main" id="{CC2B58F4-5E76-AC93-0119-F1B9091AB8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53" y="7222"/>
            <a:ext cx="9174153" cy="6850778"/>
          </a:xfrm>
          <a:prstGeom prst="rect">
            <a:avLst/>
          </a:prstGeom>
        </p:spPr>
      </p:pic>
      <p:sp>
        <p:nvSpPr>
          <p:cNvPr id="16" name="Rectangle 3">
            <a:extLst>
              <a:ext uri="{FF2B5EF4-FFF2-40B4-BE49-F238E27FC236}">
                <a16:creationId xmlns:a16="http://schemas.microsoft.com/office/drawing/2014/main" id="{11D6BF56-0FBE-9676-2F2F-2C47CDDE1B0D}"/>
              </a:ext>
            </a:extLst>
          </p:cNvPr>
          <p:cNvSpPr>
            <a:spLocks noChangeArrowheads="1"/>
          </p:cNvSpPr>
          <p:nvPr/>
        </p:nvSpPr>
        <p:spPr bwMode="auto">
          <a:xfrm>
            <a:off x="1151620" y="2420888"/>
            <a:ext cx="684076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5400" b="1" i="0" u="none" strike="noStrike" cap="none" normalizeH="0" baseline="0" dirty="0">
                <a:ln>
                  <a:noFill/>
                </a:ln>
                <a:solidFill>
                  <a:schemeClr val="accent6">
                    <a:lumMod val="60000"/>
                    <a:lumOff val="40000"/>
                  </a:schemeClr>
                </a:solidFill>
                <a:effectLst/>
                <a:latin typeface="Bodoni MT" panose="02070603080606020203" pitchFamily="18" charset="0"/>
                <a:ea typeface="Times New Roman" panose="02020603050405020304" pitchFamily="18" charset="0"/>
                <a:cs typeface="Times New Roman" panose="02020603050405020304" pitchFamily="18" charset="0"/>
              </a:rPr>
              <a:t>DARK TOURISM </a:t>
            </a:r>
            <a:endParaRPr kumimoji="0" lang="en-US" altLang="en-US" sz="5400" b="0" i="0" u="none" strike="noStrike" cap="none" normalizeH="0" baseline="0" dirty="0">
              <a:ln>
                <a:noFill/>
              </a:ln>
              <a:solidFill>
                <a:schemeClr val="accent6">
                  <a:lumMod val="60000"/>
                  <a:lumOff val="40000"/>
                </a:schemeClr>
              </a:solidFill>
              <a:effectLst/>
              <a:latin typeface="Arial" panose="020B0604020202020204" pitchFamily="34" charset="0"/>
            </a:endParaRPr>
          </a:p>
        </p:txBody>
      </p:sp>
      <p:sp>
        <p:nvSpPr>
          <p:cNvPr id="2" name="Content Placeholder 2">
            <a:extLst>
              <a:ext uri="{FF2B5EF4-FFF2-40B4-BE49-F238E27FC236}">
                <a16:creationId xmlns:a16="http://schemas.microsoft.com/office/drawing/2014/main" id="{24F7DCE4-42FC-A322-B148-223F61B8B10E}"/>
              </a:ext>
            </a:extLst>
          </p:cNvPr>
          <p:cNvSpPr txBox="1">
            <a:spLocks/>
          </p:cNvSpPr>
          <p:nvPr/>
        </p:nvSpPr>
        <p:spPr>
          <a:xfrm>
            <a:off x="2051721" y="3513783"/>
            <a:ext cx="5544616" cy="2801176"/>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GB" sz="1800" dirty="0">
                <a:solidFill>
                  <a:schemeClr val="bg1"/>
                </a:solidFill>
                <a:latin typeface="OpenDyslexic" panose="00000500000000000000" pitchFamily="50" charset="0"/>
              </a:rPr>
              <a:t>What is dark tourism?</a:t>
            </a:r>
          </a:p>
          <a:p>
            <a:pPr marL="0" indent="0">
              <a:lnSpc>
                <a:spcPct val="110000"/>
              </a:lnSpc>
              <a:buFont typeface="Arial" panose="020B0604020202020204" pitchFamily="34" charset="0"/>
              <a:buNone/>
            </a:pPr>
            <a:endParaRPr lang="en-GB" sz="1800" dirty="0">
              <a:solidFill>
                <a:schemeClr val="bg1"/>
              </a:solidFill>
              <a:latin typeface="OpenDyslexic" panose="00000500000000000000" pitchFamily="50" charset="0"/>
            </a:endParaRPr>
          </a:p>
          <a:p>
            <a:pPr marL="0" indent="0">
              <a:lnSpc>
                <a:spcPct val="110000"/>
              </a:lnSpc>
              <a:buNone/>
            </a:pPr>
            <a:r>
              <a:rPr lang="en-US" sz="1800" dirty="0">
                <a:solidFill>
                  <a:schemeClr val="bg1"/>
                </a:solidFill>
                <a:latin typeface="OpenDyslexic" panose="00000500000000000000" pitchFamily="50" charset="0"/>
              </a:rPr>
              <a:t>Dark Tourism is tourism that is associated with death, tragedy or the macabre. It has become increasingly popular in the last few years.</a:t>
            </a:r>
          </a:p>
          <a:p>
            <a:pPr marL="0" indent="0">
              <a:lnSpc>
                <a:spcPct val="110000"/>
              </a:lnSpc>
              <a:buNone/>
            </a:pPr>
            <a:endParaRPr lang="en-US" sz="2400" dirty="0">
              <a:solidFill>
                <a:schemeClr val="bg1"/>
              </a:solidFill>
              <a:latin typeface="Tw Cen MT" panose="020B0602020104020603" pitchFamily="34" charset="0"/>
            </a:endParaRPr>
          </a:p>
        </p:txBody>
      </p:sp>
    </p:spTree>
    <p:extLst>
      <p:ext uri="{BB962C8B-B14F-4D97-AF65-F5344CB8AC3E}">
        <p14:creationId xmlns:p14="http://schemas.microsoft.com/office/powerpoint/2010/main" val="194192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200"/>
                                  </p:iterate>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fade">
                                      <p:cBhvr>
                                        <p:cTn id="1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electronics, screenshot, display&#10;&#10;Description automatically generated">
            <a:extLst>
              <a:ext uri="{FF2B5EF4-FFF2-40B4-BE49-F238E27FC236}">
                <a16:creationId xmlns:a16="http://schemas.microsoft.com/office/drawing/2014/main" id="{CC2B58F4-5E76-AC93-0119-F1B9091AB8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53" y="7222"/>
            <a:ext cx="9174153" cy="6850778"/>
          </a:xfrm>
          <a:prstGeom prst="rect">
            <a:avLst/>
          </a:prstGeom>
        </p:spPr>
      </p:pic>
      <p:sp>
        <p:nvSpPr>
          <p:cNvPr id="16" name="Rectangle 3">
            <a:extLst>
              <a:ext uri="{FF2B5EF4-FFF2-40B4-BE49-F238E27FC236}">
                <a16:creationId xmlns:a16="http://schemas.microsoft.com/office/drawing/2014/main" id="{11D6BF56-0FBE-9676-2F2F-2C47CDDE1B0D}"/>
              </a:ext>
            </a:extLst>
          </p:cNvPr>
          <p:cNvSpPr>
            <a:spLocks noChangeArrowheads="1"/>
          </p:cNvSpPr>
          <p:nvPr/>
        </p:nvSpPr>
        <p:spPr bwMode="auto">
          <a:xfrm>
            <a:off x="1151620" y="2420888"/>
            <a:ext cx="684076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5400" b="1" i="0" u="none" strike="noStrike" cap="none" normalizeH="0" baseline="0" dirty="0">
                <a:ln>
                  <a:noFill/>
                </a:ln>
                <a:solidFill>
                  <a:schemeClr val="accent6">
                    <a:lumMod val="60000"/>
                    <a:lumOff val="40000"/>
                  </a:schemeClr>
                </a:solidFill>
                <a:effectLst/>
                <a:latin typeface="Bodoni MT" panose="02070603080606020203" pitchFamily="18" charset="0"/>
                <a:ea typeface="Times New Roman" panose="02020603050405020304" pitchFamily="18" charset="0"/>
                <a:cs typeface="Times New Roman" panose="02020603050405020304" pitchFamily="18" charset="0"/>
              </a:rPr>
              <a:t>DARK TOURISM </a:t>
            </a:r>
            <a:endParaRPr kumimoji="0" lang="en-US" altLang="en-US" sz="5400" b="0" i="0" u="none" strike="noStrike" cap="none" normalizeH="0" baseline="0" dirty="0">
              <a:ln>
                <a:noFill/>
              </a:ln>
              <a:solidFill>
                <a:schemeClr val="accent6">
                  <a:lumMod val="60000"/>
                  <a:lumOff val="40000"/>
                </a:schemeClr>
              </a:solidFill>
              <a:effectLst/>
              <a:latin typeface="Arial" panose="020B0604020202020204" pitchFamily="34" charset="0"/>
            </a:endParaRPr>
          </a:p>
        </p:txBody>
      </p:sp>
      <p:sp>
        <p:nvSpPr>
          <p:cNvPr id="3" name="Content Placeholder 2">
            <a:extLst>
              <a:ext uri="{FF2B5EF4-FFF2-40B4-BE49-F238E27FC236}">
                <a16:creationId xmlns:a16="http://schemas.microsoft.com/office/drawing/2014/main" id="{8BC3EFBD-AC52-48AA-55F5-A629427E74F1}"/>
              </a:ext>
            </a:extLst>
          </p:cNvPr>
          <p:cNvSpPr txBox="1">
            <a:spLocks/>
          </p:cNvSpPr>
          <p:nvPr/>
        </p:nvSpPr>
        <p:spPr>
          <a:xfrm>
            <a:off x="1979712" y="3861048"/>
            <a:ext cx="5328592" cy="1396876"/>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GB" sz="1800" dirty="0">
                <a:solidFill>
                  <a:schemeClr val="bg1"/>
                </a:solidFill>
                <a:latin typeface="OpenDyslexic" panose="00000500000000000000" pitchFamily="50" charset="0"/>
              </a:rPr>
              <a:t>Let’s explore some dark tourism themes that link to Greyfriars Kirkyard and the City of Edinburgh.</a:t>
            </a:r>
            <a:endParaRPr lang="en-US" sz="1800" dirty="0">
              <a:solidFill>
                <a:schemeClr val="bg1"/>
              </a:solidFill>
              <a:latin typeface="OpenDyslexic" panose="00000500000000000000" pitchFamily="50" charset="0"/>
            </a:endParaRPr>
          </a:p>
          <a:p>
            <a:pPr marL="0" indent="0">
              <a:lnSpc>
                <a:spcPct val="110000"/>
              </a:lnSpc>
              <a:buNone/>
            </a:pPr>
            <a:endParaRPr lang="en-US" sz="1800" dirty="0">
              <a:solidFill>
                <a:schemeClr val="bg1"/>
              </a:solidFill>
              <a:latin typeface="OpenDyslexic" panose="00000500000000000000" pitchFamily="50" charset="0"/>
            </a:endParaRPr>
          </a:p>
        </p:txBody>
      </p:sp>
    </p:spTree>
    <p:extLst>
      <p:ext uri="{BB962C8B-B14F-4D97-AF65-F5344CB8AC3E}">
        <p14:creationId xmlns:p14="http://schemas.microsoft.com/office/powerpoint/2010/main" val="1122302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 name="Picture 15" descr="Text&#10;&#10;Description automatically generated">
            <a:extLst>
              <a:ext uri="{FF2B5EF4-FFF2-40B4-BE49-F238E27FC236}">
                <a16:creationId xmlns:a16="http://schemas.microsoft.com/office/drawing/2014/main" id="{69B5A9AC-381C-8C01-C8F7-A01AE208E8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6" y="0"/>
            <a:ext cx="9211632" cy="6858000"/>
          </a:xfrm>
          <a:prstGeom prst="rect">
            <a:avLst/>
          </a:prstGeom>
        </p:spPr>
      </p:pic>
      <p:sp>
        <p:nvSpPr>
          <p:cNvPr id="2" name="Title 1"/>
          <p:cNvSpPr>
            <a:spLocks noGrp="1"/>
          </p:cNvSpPr>
          <p:nvPr>
            <p:ph type="title"/>
          </p:nvPr>
        </p:nvSpPr>
        <p:spPr>
          <a:xfrm>
            <a:off x="755576" y="1019542"/>
            <a:ext cx="3384378" cy="1143000"/>
          </a:xfrm>
        </p:spPr>
        <p:txBody>
          <a:bodyPr>
            <a:normAutofit/>
          </a:bodyPr>
          <a:lstStyle/>
          <a:p>
            <a:r>
              <a:rPr lang="en-GB" sz="6000" b="1" dirty="0">
                <a:solidFill>
                  <a:schemeClr val="accent6">
                    <a:lumMod val="60000"/>
                    <a:lumOff val="40000"/>
                  </a:schemeClr>
                </a:solidFill>
                <a:latin typeface="Bodoni MT" panose="02070603080606020203" pitchFamily="18" charset="0"/>
              </a:rPr>
              <a:t>Ghosts</a:t>
            </a:r>
          </a:p>
        </p:txBody>
      </p:sp>
      <p:sp>
        <p:nvSpPr>
          <p:cNvPr id="12" name="Content Placeholder 2"/>
          <p:cNvSpPr>
            <a:spLocks noGrp="1"/>
          </p:cNvSpPr>
          <p:nvPr>
            <p:ph idx="1"/>
          </p:nvPr>
        </p:nvSpPr>
        <p:spPr>
          <a:xfrm>
            <a:off x="5220072" y="4077072"/>
            <a:ext cx="2844316" cy="1995874"/>
          </a:xfrm>
        </p:spPr>
        <p:txBody>
          <a:bodyPr>
            <a:noAutofit/>
          </a:bodyPr>
          <a:lstStyle/>
          <a:p>
            <a:pPr marL="0" indent="0">
              <a:lnSpc>
                <a:spcPct val="110000"/>
              </a:lnSpc>
              <a:buNone/>
            </a:pPr>
            <a:r>
              <a:rPr lang="en-GB" sz="1800" dirty="0">
                <a:solidFill>
                  <a:schemeClr val="bg1"/>
                </a:solidFill>
                <a:latin typeface="OpenDyslexic" panose="00000500000000000000" pitchFamily="50" charset="0"/>
              </a:rPr>
              <a:t>Tragedies and villains from Edinburgh’s past are said to haunt people today.</a:t>
            </a: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892070" y="2335414"/>
            <a:ext cx="3816424" cy="3737532"/>
          </a:xfrm>
          <a:prstGeom prst="snip2SameRect">
            <a:avLst/>
          </a:prstGeom>
        </p:spPr>
      </p:pic>
      <p:pic>
        <p:nvPicPr>
          <p:cNvPr id="4" name="Picture 3"/>
          <p:cNvPicPr>
            <a:picLocks noChangeAspect="1"/>
          </p:cNvPicPr>
          <p:nvPr/>
        </p:nvPicPr>
        <p:blipFill rotWithShape="1">
          <a:blip r:embed="rId5" cstate="email">
            <a:extLst>
              <a:ext uri="{28A0092B-C50C-407E-A947-70E740481C1C}">
                <a14:useLocalDpi xmlns:a14="http://schemas.microsoft.com/office/drawing/2010/main"/>
              </a:ext>
            </a:extLst>
          </a:blip>
          <a:srcRect l="3924" t="16650" r="3867" b="745"/>
          <a:stretch/>
        </p:blipFill>
        <p:spPr>
          <a:xfrm>
            <a:off x="4733571" y="1023830"/>
            <a:ext cx="3384377" cy="2714701"/>
          </a:xfrm>
          <a:prstGeom prst="ellipse">
            <a:avLst/>
          </a:prstGeom>
        </p:spPr>
      </p:pic>
    </p:spTree>
    <p:extLst>
      <p:ext uri="{BB962C8B-B14F-4D97-AF65-F5344CB8AC3E}">
        <p14:creationId xmlns:p14="http://schemas.microsoft.com/office/powerpoint/2010/main" val="278152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AF766609-51D1-ABA1-5E71-8DC54C74CA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6" y="0"/>
            <a:ext cx="9211632" cy="6858000"/>
          </a:xfrm>
          <a:prstGeom prst="rect">
            <a:avLst/>
          </a:prstGeom>
        </p:spPr>
      </p:pic>
      <p:sp>
        <p:nvSpPr>
          <p:cNvPr id="2" name="Title 1"/>
          <p:cNvSpPr>
            <a:spLocks noGrp="1"/>
          </p:cNvSpPr>
          <p:nvPr>
            <p:ph type="title"/>
          </p:nvPr>
        </p:nvSpPr>
        <p:spPr>
          <a:xfrm>
            <a:off x="4514177" y="1052736"/>
            <a:ext cx="3384376" cy="1143000"/>
          </a:xfrm>
        </p:spPr>
        <p:txBody>
          <a:bodyPr>
            <a:normAutofit/>
          </a:bodyPr>
          <a:lstStyle/>
          <a:p>
            <a:r>
              <a:rPr lang="en-GB" sz="6000" b="1" dirty="0">
                <a:solidFill>
                  <a:schemeClr val="accent6">
                    <a:lumMod val="60000"/>
                    <a:lumOff val="40000"/>
                  </a:schemeClr>
                </a:solidFill>
                <a:latin typeface="Bodoni MT" panose="02070603080606020203" pitchFamily="18" charset="0"/>
              </a:rPr>
              <a:t>Witches</a:t>
            </a:r>
          </a:p>
        </p:txBody>
      </p:sp>
      <p:sp>
        <p:nvSpPr>
          <p:cNvPr id="3" name="Content Placeholder 2"/>
          <p:cNvSpPr>
            <a:spLocks noGrp="1"/>
          </p:cNvSpPr>
          <p:nvPr>
            <p:ph idx="1"/>
          </p:nvPr>
        </p:nvSpPr>
        <p:spPr>
          <a:xfrm>
            <a:off x="1260696" y="4312922"/>
            <a:ext cx="3114548" cy="2200352"/>
          </a:xfrm>
        </p:spPr>
        <p:txBody>
          <a:bodyPr>
            <a:normAutofit/>
          </a:bodyPr>
          <a:lstStyle/>
          <a:p>
            <a:pPr marL="0" indent="0">
              <a:lnSpc>
                <a:spcPct val="110000"/>
              </a:lnSpc>
              <a:buNone/>
            </a:pPr>
            <a:r>
              <a:rPr lang="en-GB" sz="1800" dirty="0">
                <a:solidFill>
                  <a:schemeClr val="bg1"/>
                </a:solidFill>
                <a:latin typeface="OpenDyslexic" panose="00000500000000000000" pitchFamily="50" charset="0"/>
              </a:rPr>
              <a:t>The Witches’ Well by Edinburgh Castle is near to where 300 women were burned as witches.</a:t>
            </a: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tretch>
            <a:fillRect/>
          </a:stretch>
        </p:blipFill>
        <p:spPr>
          <a:xfrm>
            <a:off x="1097412" y="1124744"/>
            <a:ext cx="2843912" cy="2843912"/>
          </a:xfrm>
          <a:prstGeom prst="rect">
            <a:avLst/>
          </a:prstGeom>
        </p:spPr>
      </p:pic>
      <p:pic>
        <p:nvPicPr>
          <p:cNvPr id="7" name="Picture 6" descr="A picture containing building, outdoor, flower, brick&#10;&#10;Description automatically generated">
            <a:extLst>
              <a:ext uri="{FF2B5EF4-FFF2-40B4-BE49-F238E27FC236}">
                <a16:creationId xmlns:a16="http://schemas.microsoft.com/office/drawing/2014/main" id="{AD69F8ED-F54F-2F7F-5B01-4603888FE5A5}"/>
              </a:ext>
            </a:extLst>
          </p:cNvPr>
          <p:cNvPicPr>
            <a:picLocks noChangeAspect="1"/>
          </p:cNvPicPr>
          <p:nvPr/>
        </p:nvPicPr>
        <p:blipFill rotWithShape="1">
          <a:blip r:embed="rId5">
            <a:extLst>
              <a:ext uri="{28A0092B-C50C-407E-A947-70E740481C1C}">
                <a14:useLocalDpi xmlns:a14="http://schemas.microsoft.com/office/drawing/2010/main" val="0"/>
              </a:ext>
            </a:extLst>
          </a:blip>
          <a:srcRect l="23225" t="27950" r="25508" b="34770"/>
          <a:stretch/>
        </p:blipFill>
        <p:spPr>
          <a:xfrm>
            <a:off x="5054112" y="2278374"/>
            <a:ext cx="2636915" cy="2556688"/>
          </a:xfrm>
          <a:prstGeom prst="rect">
            <a:avLst/>
          </a:prstGeom>
        </p:spPr>
      </p:pic>
      <p:pic>
        <p:nvPicPr>
          <p:cNvPr id="9" name="Picture 8" descr="A picture containing building, outdoor, flower, brick&#10;&#10;Description automatically generated">
            <a:extLst>
              <a:ext uri="{FF2B5EF4-FFF2-40B4-BE49-F238E27FC236}">
                <a16:creationId xmlns:a16="http://schemas.microsoft.com/office/drawing/2014/main" id="{07971A88-94F9-6AB5-C9C6-9B6A66429FE2}"/>
              </a:ext>
            </a:extLst>
          </p:cNvPr>
          <p:cNvPicPr>
            <a:picLocks noChangeAspect="1"/>
          </p:cNvPicPr>
          <p:nvPr/>
        </p:nvPicPr>
        <p:blipFill rotWithShape="1">
          <a:blip r:embed="rId5">
            <a:extLst>
              <a:ext uri="{28A0092B-C50C-407E-A947-70E740481C1C}">
                <a14:useLocalDpi xmlns:a14="http://schemas.microsoft.com/office/drawing/2010/main" val="0"/>
              </a:ext>
            </a:extLst>
          </a:blip>
          <a:srcRect l="19200" t="65970" r="22001" b="21651"/>
          <a:stretch/>
        </p:blipFill>
        <p:spPr>
          <a:xfrm>
            <a:off x="4860401" y="4797152"/>
            <a:ext cx="3024336" cy="848963"/>
          </a:xfrm>
          <a:prstGeom prst="rect">
            <a:avLst/>
          </a:prstGeom>
        </p:spPr>
      </p:pic>
    </p:spTree>
    <p:extLst>
      <p:ext uri="{BB962C8B-B14F-4D97-AF65-F5344CB8AC3E}">
        <p14:creationId xmlns:p14="http://schemas.microsoft.com/office/powerpoint/2010/main" val="45155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BC5F65FC-C65F-9456-BBB2-DD3009179F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11632" cy="6858000"/>
          </a:xfrm>
          <a:prstGeom prst="rect">
            <a:avLst/>
          </a:prstGeom>
        </p:spPr>
      </p:pic>
      <p:sp>
        <p:nvSpPr>
          <p:cNvPr id="2" name="Title 1"/>
          <p:cNvSpPr>
            <a:spLocks noGrp="1"/>
          </p:cNvSpPr>
          <p:nvPr>
            <p:ph type="title"/>
          </p:nvPr>
        </p:nvSpPr>
        <p:spPr>
          <a:xfrm>
            <a:off x="457200" y="692696"/>
            <a:ext cx="8229600" cy="1143000"/>
          </a:xfrm>
        </p:spPr>
        <p:txBody>
          <a:bodyPr>
            <a:normAutofit/>
          </a:bodyPr>
          <a:lstStyle/>
          <a:p>
            <a:r>
              <a:rPr lang="en-GB" sz="6000" b="1" dirty="0">
                <a:solidFill>
                  <a:schemeClr val="accent6">
                    <a:lumMod val="60000"/>
                    <a:lumOff val="40000"/>
                  </a:schemeClr>
                </a:solidFill>
                <a:latin typeface="Bodoni MT" panose="02070603080606020203" pitchFamily="18" charset="0"/>
              </a:rPr>
              <a:t>Burials of all kinds </a:t>
            </a:r>
          </a:p>
        </p:txBody>
      </p:sp>
      <p:sp>
        <p:nvSpPr>
          <p:cNvPr id="3" name="Content Placeholder 2"/>
          <p:cNvSpPr>
            <a:spLocks noGrp="1"/>
          </p:cNvSpPr>
          <p:nvPr>
            <p:ph idx="1"/>
          </p:nvPr>
        </p:nvSpPr>
        <p:spPr>
          <a:xfrm>
            <a:off x="753388" y="1772816"/>
            <a:ext cx="7704856" cy="905940"/>
          </a:xfrm>
        </p:spPr>
        <p:txBody>
          <a:bodyPr>
            <a:normAutofit/>
          </a:bodyPr>
          <a:lstStyle/>
          <a:p>
            <a:pPr marL="0" indent="0">
              <a:lnSpc>
                <a:spcPct val="110000"/>
              </a:lnSpc>
              <a:buNone/>
            </a:pPr>
            <a:r>
              <a:rPr lang="en-GB" sz="1600" dirty="0">
                <a:solidFill>
                  <a:schemeClr val="bg1"/>
                </a:solidFill>
                <a:latin typeface="OpenDyslexic" panose="00000500000000000000" pitchFamily="50" charset="0"/>
              </a:rPr>
              <a:t>In 1836 a group of boys found 17 small coffins in a cave on Arthur’s Seat. Who made them and why, is a mystery.</a:t>
            </a:r>
          </a:p>
        </p:txBody>
      </p:sp>
      <p:sp>
        <p:nvSpPr>
          <p:cNvPr id="5" name="Content Placeholder 2">
            <a:extLst>
              <a:ext uri="{FF2B5EF4-FFF2-40B4-BE49-F238E27FC236}">
                <a16:creationId xmlns:a16="http://schemas.microsoft.com/office/drawing/2014/main" id="{C156210C-11A7-051F-1F9F-CA3FF3DD23F5}"/>
              </a:ext>
            </a:extLst>
          </p:cNvPr>
          <p:cNvSpPr txBox="1">
            <a:spLocks/>
          </p:cNvSpPr>
          <p:nvPr/>
        </p:nvSpPr>
        <p:spPr>
          <a:xfrm>
            <a:off x="827584" y="5787008"/>
            <a:ext cx="7398148" cy="873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200" dirty="0">
                <a:solidFill>
                  <a:schemeClr val="accent6">
                    <a:lumMod val="60000"/>
                    <a:lumOff val="40000"/>
                  </a:schemeClr>
                </a:solidFill>
                <a:latin typeface="OpenDyslexic" panose="00000500000000000000" pitchFamily="50" charset="0"/>
              </a:rPr>
              <a:t>You can see the Arthur’s Seat coffins in the National Museum of Scotland </a:t>
            </a:r>
          </a:p>
        </p:txBody>
      </p:sp>
      <p:pic>
        <p:nvPicPr>
          <p:cNvPr id="7" name="Picture 6">
            <a:extLst>
              <a:ext uri="{FF2B5EF4-FFF2-40B4-BE49-F238E27FC236}">
                <a16:creationId xmlns:a16="http://schemas.microsoft.com/office/drawing/2014/main" id="{036F908C-B33D-3D99-68DB-51E53F6A6DD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573129" y="2528392"/>
            <a:ext cx="5997742" cy="3258616"/>
          </a:xfrm>
          <a:prstGeom prst="rect">
            <a:avLst/>
          </a:prstGeom>
        </p:spPr>
      </p:pic>
    </p:spTree>
    <p:extLst>
      <p:ext uri="{BB962C8B-B14F-4D97-AF65-F5344CB8AC3E}">
        <p14:creationId xmlns:p14="http://schemas.microsoft.com/office/powerpoint/2010/main" val="107454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C8EB8C31-35BB-D982-BEA5-3A70B6781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6" y="0"/>
            <a:ext cx="9211632" cy="6858000"/>
          </a:xfrm>
          <a:prstGeom prst="rect">
            <a:avLst/>
          </a:prstGeom>
        </p:spPr>
      </p:pic>
      <p:sp>
        <p:nvSpPr>
          <p:cNvPr id="2" name="Title 1"/>
          <p:cNvSpPr>
            <a:spLocks noGrp="1"/>
          </p:cNvSpPr>
          <p:nvPr>
            <p:ph type="title"/>
          </p:nvPr>
        </p:nvSpPr>
        <p:spPr>
          <a:xfrm>
            <a:off x="395536" y="476672"/>
            <a:ext cx="4392488" cy="1440160"/>
          </a:xfrm>
        </p:spPr>
        <p:txBody>
          <a:bodyPr>
            <a:normAutofit/>
          </a:bodyPr>
          <a:lstStyle/>
          <a:p>
            <a:r>
              <a:rPr lang="en-GB" sz="6000" b="1" dirty="0">
                <a:solidFill>
                  <a:schemeClr val="accent6">
                    <a:lumMod val="60000"/>
                    <a:lumOff val="40000"/>
                  </a:schemeClr>
                </a:solidFill>
                <a:latin typeface="Bodoni MT" panose="02070603080606020203" pitchFamily="18" charset="0"/>
              </a:rPr>
              <a:t>Graveyards</a:t>
            </a:r>
          </a:p>
        </p:txBody>
      </p:sp>
      <p:pic>
        <p:nvPicPr>
          <p:cNvPr id="9" name="Picture 16" descr="gf1"/>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t="2210" b="-1"/>
          <a:stretch/>
        </p:blipFill>
        <p:spPr>
          <a:xfrm>
            <a:off x="611560" y="3068960"/>
            <a:ext cx="6339302" cy="3187576"/>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7"/>
                    </a:srgbClr>
                  </a:outerShdw>
                </a:effectLst>
              </a14:hiddenEffects>
            </a:ext>
          </a:extLst>
        </p:spPr>
      </p:pic>
      <p:pic>
        <p:nvPicPr>
          <p:cNvPr id="10" name="Picture 9"/>
          <p:cNvPicPr>
            <a:picLocks noChangeAspect="1"/>
          </p:cNvPicPr>
          <p:nvPr/>
        </p:nvPicPr>
        <p:blipFill>
          <a:blip r:embed="rId5" cstate="email">
            <a:extLst>
              <a:ext uri="{BEBA8EAE-BF5A-486C-A8C5-ECC9F3942E4B}">
                <a14:imgProps xmlns:a14="http://schemas.microsoft.com/office/drawing/2010/main">
                  <a14:imgLayer r:embed="rId6">
                    <a14:imgEffect>
                      <a14:backgroundRemoval t="0" b="81875" l="20750" r="100000"/>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3133159" y="809836"/>
            <a:ext cx="5143500" cy="6858000"/>
          </a:xfrm>
          <a:prstGeom prst="rect">
            <a:avLst/>
          </a:prstGeom>
        </p:spPr>
      </p:pic>
      <p:sp>
        <p:nvSpPr>
          <p:cNvPr id="13" name="Content Placeholder 2"/>
          <p:cNvSpPr>
            <a:spLocks noGrp="1"/>
          </p:cNvSpPr>
          <p:nvPr>
            <p:ph idx="1"/>
          </p:nvPr>
        </p:nvSpPr>
        <p:spPr>
          <a:xfrm>
            <a:off x="996888" y="1682387"/>
            <a:ext cx="2927040" cy="1818621"/>
          </a:xfrm>
        </p:spPr>
        <p:txBody>
          <a:bodyPr>
            <a:normAutofit/>
          </a:bodyPr>
          <a:lstStyle/>
          <a:p>
            <a:pPr marL="0" indent="0">
              <a:lnSpc>
                <a:spcPct val="110000"/>
              </a:lnSpc>
              <a:buNone/>
            </a:pPr>
            <a:r>
              <a:rPr lang="en-GB" sz="1800" dirty="0">
                <a:solidFill>
                  <a:schemeClr val="bg1"/>
                </a:solidFill>
                <a:latin typeface="OpenDyslexic" panose="00000500000000000000" pitchFamily="50" charset="0"/>
              </a:rPr>
              <a:t>Greyfriars Kirkyard is said to be the world’s most haunted graveyard.</a:t>
            </a:r>
          </a:p>
        </p:txBody>
      </p:sp>
      <p:pic>
        <p:nvPicPr>
          <p:cNvPr id="5" name="Picture 4"/>
          <p:cNvPicPr>
            <a:picLocks noChangeAspect="1"/>
          </p:cNvPicPr>
          <p:nvPr/>
        </p:nvPicPr>
        <p:blipFill rotWithShape="1">
          <a:blip r:embed="rId7" cstate="email">
            <a:extLst>
              <a:ext uri="{BEBA8EAE-BF5A-486C-A8C5-ECC9F3942E4B}">
                <a14:imgProps xmlns:a14="http://schemas.microsoft.com/office/drawing/2010/main">
                  <a14:imgLayer r:embed="rId8">
                    <a14:imgEffect>
                      <a14:backgroundRemoval t="0" b="97289" l="3171" r="95772"/>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5925947" y="3284984"/>
            <a:ext cx="2532882" cy="3456277"/>
          </a:xfrm>
          <a:prstGeom prst="rect">
            <a:avLst/>
          </a:prstGeom>
        </p:spPr>
      </p:pic>
    </p:spTree>
    <p:extLst>
      <p:ext uri="{BB962C8B-B14F-4D97-AF65-F5344CB8AC3E}">
        <p14:creationId xmlns:p14="http://schemas.microsoft.com/office/powerpoint/2010/main" val="160151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0E8E306A-E2F6-AE6C-7C92-D3098E5B09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6" y="0"/>
            <a:ext cx="9211632" cy="6858000"/>
          </a:xfrm>
          <a:prstGeom prst="rect">
            <a:avLst/>
          </a:prstGeom>
        </p:spPr>
      </p:pic>
      <p:sp>
        <p:nvSpPr>
          <p:cNvPr id="2" name="Title 1"/>
          <p:cNvSpPr>
            <a:spLocks noGrp="1"/>
          </p:cNvSpPr>
          <p:nvPr>
            <p:ph type="title"/>
          </p:nvPr>
        </p:nvSpPr>
        <p:spPr>
          <a:xfrm>
            <a:off x="796621" y="887828"/>
            <a:ext cx="4824536" cy="1143000"/>
          </a:xfrm>
        </p:spPr>
        <p:txBody>
          <a:bodyPr>
            <a:normAutofit/>
          </a:bodyPr>
          <a:lstStyle/>
          <a:p>
            <a:r>
              <a:rPr lang="en-GB" sz="6000" b="1" dirty="0">
                <a:solidFill>
                  <a:schemeClr val="accent6">
                    <a:lumMod val="60000"/>
                    <a:lumOff val="40000"/>
                  </a:schemeClr>
                </a:solidFill>
                <a:latin typeface="Bodoni MT" panose="02070603080606020203" pitchFamily="18" charset="0"/>
              </a:rPr>
              <a:t>Grave robbing</a:t>
            </a:r>
          </a:p>
        </p:txBody>
      </p:sp>
      <p:sp>
        <p:nvSpPr>
          <p:cNvPr id="12" name="Content Placeholder 2"/>
          <p:cNvSpPr>
            <a:spLocks noGrp="1"/>
          </p:cNvSpPr>
          <p:nvPr>
            <p:ph idx="1"/>
          </p:nvPr>
        </p:nvSpPr>
        <p:spPr>
          <a:xfrm>
            <a:off x="4900154" y="2120425"/>
            <a:ext cx="3210251" cy="1152129"/>
          </a:xfrm>
        </p:spPr>
        <p:txBody>
          <a:bodyPr>
            <a:normAutofit/>
          </a:bodyPr>
          <a:lstStyle/>
          <a:p>
            <a:pPr marL="0" indent="0">
              <a:lnSpc>
                <a:spcPct val="110000"/>
              </a:lnSpc>
              <a:buNone/>
            </a:pPr>
            <a:r>
              <a:rPr lang="en-GB" sz="1800" dirty="0">
                <a:solidFill>
                  <a:schemeClr val="bg1"/>
                </a:solidFill>
                <a:latin typeface="OpenDyslexic" panose="00000500000000000000" pitchFamily="50" charset="0"/>
              </a:rPr>
              <a:t>The crime of stealing bodies to sell to medical schools.</a:t>
            </a: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t="32773"/>
          <a:stretch/>
        </p:blipFill>
        <p:spPr>
          <a:xfrm>
            <a:off x="4739606" y="3284984"/>
            <a:ext cx="3531349" cy="2685188"/>
          </a:xfrm>
          <a:prstGeom prst="rect">
            <a:avLst/>
          </a:prstGeom>
        </p:spPr>
      </p:pic>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t="8907"/>
          <a:stretch/>
        </p:blipFill>
        <p:spPr>
          <a:xfrm>
            <a:off x="796621" y="2132855"/>
            <a:ext cx="3775379" cy="3967925"/>
          </a:xfrm>
          <a:prstGeom prst="rect">
            <a:avLst/>
          </a:prstGeom>
        </p:spPr>
      </p:pic>
    </p:spTree>
    <p:extLst>
      <p:ext uri="{BB962C8B-B14F-4D97-AF65-F5344CB8AC3E}">
        <p14:creationId xmlns:p14="http://schemas.microsoft.com/office/powerpoint/2010/main" val="323699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7C5958BB-1D90-D4DE-2838-8E06C33276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6" y="0"/>
            <a:ext cx="9211632" cy="6858000"/>
          </a:xfrm>
          <a:prstGeom prst="rect">
            <a:avLst/>
          </a:prstGeom>
        </p:spPr>
      </p:pic>
      <p:sp>
        <p:nvSpPr>
          <p:cNvPr id="2" name="Title 1"/>
          <p:cNvSpPr>
            <a:spLocks noGrp="1"/>
          </p:cNvSpPr>
          <p:nvPr>
            <p:ph type="title"/>
          </p:nvPr>
        </p:nvSpPr>
        <p:spPr>
          <a:xfrm>
            <a:off x="683568" y="836712"/>
            <a:ext cx="5688632" cy="1106558"/>
          </a:xfrm>
        </p:spPr>
        <p:txBody>
          <a:bodyPr>
            <a:noAutofit/>
          </a:bodyPr>
          <a:lstStyle/>
          <a:p>
            <a:r>
              <a:rPr lang="en-GB" sz="6000" b="1" dirty="0">
                <a:solidFill>
                  <a:schemeClr val="accent6">
                    <a:lumMod val="60000"/>
                    <a:lumOff val="40000"/>
                  </a:schemeClr>
                </a:solidFill>
                <a:latin typeface="Bodoni MT" panose="02070603080606020203" pitchFamily="18" charset="0"/>
              </a:rPr>
              <a:t>Burke and Hare</a:t>
            </a:r>
          </a:p>
        </p:txBody>
      </p:sp>
      <p:sp>
        <p:nvSpPr>
          <p:cNvPr id="12" name="Content Placeholder 2"/>
          <p:cNvSpPr>
            <a:spLocks noGrp="1"/>
          </p:cNvSpPr>
          <p:nvPr>
            <p:ph idx="1"/>
          </p:nvPr>
        </p:nvSpPr>
        <p:spPr>
          <a:xfrm>
            <a:off x="1043607" y="1768668"/>
            <a:ext cx="7237557" cy="1368794"/>
          </a:xfrm>
        </p:spPr>
        <p:txBody>
          <a:bodyPr>
            <a:normAutofit/>
          </a:bodyPr>
          <a:lstStyle/>
          <a:p>
            <a:pPr marL="0" indent="0">
              <a:lnSpc>
                <a:spcPct val="120000"/>
              </a:lnSpc>
              <a:buNone/>
            </a:pPr>
            <a:r>
              <a:rPr lang="en-GB" sz="1800" dirty="0">
                <a:solidFill>
                  <a:schemeClr val="bg1"/>
                </a:solidFill>
                <a:latin typeface="OpenDyslexic" panose="00000500000000000000" pitchFamily="50" charset="0"/>
              </a:rPr>
              <a:t>Murderers who sold their victims’ bodies to Dr Knox for medical dissection.</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0287" y="2564904"/>
            <a:ext cx="4760878" cy="3486970"/>
          </a:xfrm>
          <a:prstGeom prst="rect">
            <a:avLst/>
          </a:prstGeom>
        </p:spPr>
      </p:pic>
      <p:pic>
        <p:nvPicPr>
          <p:cNvPr id="5" name="Picture 4" descr="A picture containing text, case, old, accessory&#10;&#10;Description automatically generated">
            <a:extLst>
              <a:ext uri="{FF2B5EF4-FFF2-40B4-BE49-F238E27FC236}">
                <a16:creationId xmlns:a16="http://schemas.microsoft.com/office/drawing/2014/main" id="{81E3E578-8B43-673A-E8F1-07928C84A8E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Effect>
                      <a14:colorTemperature colorTemp="7200"/>
                    </a14:imgEffect>
                    <a14:imgEffect>
                      <a14:brightnessContrast bright="20000"/>
                    </a14:imgEffect>
                  </a14:imgLayer>
                </a14:imgProps>
              </a:ext>
              <a:ext uri="{28A0092B-C50C-407E-A947-70E740481C1C}">
                <a14:useLocalDpi xmlns:a14="http://schemas.microsoft.com/office/drawing/2010/main" val="0"/>
              </a:ext>
            </a:extLst>
          </a:blip>
          <a:srcRect l="10685" t="10049" r="11547" b="15592"/>
          <a:stretch/>
        </p:blipFill>
        <p:spPr>
          <a:xfrm rot="21081379">
            <a:off x="882251" y="2499449"/>
            <a:ext cx="2647582" cy="3802369"/>
          </a:xfrm>
          <a:prstGeom prst="rect">
            <a:avLst/>
          </a:prstGeom>
        </p:spPr>
      </p:pic>
    </p:spTree>
    <p:extLst>
      <p:ext uri="{BB962C8B-B14F-4D97-AF65-F5344CB8AC3E}">
        <p14:creationId xmlns:p14="http://schemas.microsoft.com/office/powerpoint/2010/main" val="106350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1616</TotalTime>
  <Words>546</Words>
  <Application>Microsoft Office PowerPoint</Application>
  <PresentationFormat>On-screen Show (4:3)</PresentationFormat>
  <Paragraphs>51</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Bodoni MT</vt:lpstr>
      <vt:lpstr>Calibri</vt:lpstr>
      <vt:lpstr>OpenDyslexic</vt:lpstr>
      <vt:lpstr>Tw Cen MT</vt:lpstr>
      <vt:lpstr>Office Theme</vt:lpstr>
      <vt:lpstr>PowerPoint Presentation</vt:lpstr>
      <vt:lpstr>PowerPoint Presentation</vt:lpstr>
      <vt:lpstr>PowerPoint Presentation</vt:lpstr>
      <vt:lpstr>Ghosts</vt:lpstr>
      <vt:lpstr>Witches</vt:lpstr>
      <vt:lpstr>Burials of all kinds </vt:lpstr>
      <vt:lpstr>Graveyards</vt:lpstr>
      <vt:lpstr>Grave robbing</vt:lpstr>
      <vt:lpstr>Burke and Hare</vt:lpstr>
      <vt:lpstr>Plagues and epidemics</vt:lpstr>
      <vt:lpstr>Executions</vt:lpstr>
      <vt:lpstr>Closes</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Look At The Pictures Below</dc:title>
  <dc:creator>Gemma Lindsay</dc:creator>
  <cp:lastModifiedBy>Jane Miller</cp:lastModifiedBy>
  <cp:revision>66</cp:revision>
  <dcterms:created xsi:type="dcterms:W3CDTF">2016-05-10T11:07:54Z</dcterms:created>
  <dcterms:modified xsi:type="dcterms:W3CDTF">2023-03-28T21:28:33Z</dcterms:modified>
</cp:coreProperties>
</file>